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83" r:id="rId9"/>
    <p:sldId id="260" r:id="rId10"/>
    <p:sldId id="282" r:id="rId11"/>
    <p:sldId id="285" r:id="rId12"/>
    <p:sldId id="286" r:id="rId13"/>
    <p:sldId id="287" r:id="rId14"/>
    <p:sldId id="288" r:id="rId15"/>
    <p:sldId id="28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2" roundtripDataSignature="AMtx7mg7HNj1kOwbOl2oyPP7t8qUHGv2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C6857-935D-4536-AC65-6A41E8D068C2}">
  <a:tblStyle styleId="{C68C6857-935D-4536-AC65-6A41E8D068C2}" styleName="Table_0">
    <a:wholeTbl>
      <a:tcTxStyle b="off" i="off">
        <a:font>
          <a:latin typeface="Yu Gothic Medium"/>
          <a:ea typeface="Yu Gothic Medium"/>
          <a:cs typeface="Yu Gothic Medium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9543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61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44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400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525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lv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4064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9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0" descr="Tag=AccentColor&#10;Flavor=Light&#10;Target=FillAndLine"/>
          <p:cNvSpPr/>
          <p:nvPr/>
        </p:nvSpPr>
        <p:spPr>
          <a:xfrm>
            <a:off x="838200" y="4736883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2"/>
          </p:nvPr>
        </p:nvSpPr>
        <p:spPr>
          <a:xfrm>
            <a:off x="6172200" y="1929384"/>
            <a:ext cx="5181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1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926080"/>
            <a:ext cx="5157787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938528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926080"/>
            <a:ext cx="5183188" cy="326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2" descr="Tag=AccentColor&#10;Flavor=Light&#10;Target=FillAndLine"/>
          <p:cNvSpPr/>
          <p:nvPr/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Arial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33" descr="Tag=AccentColor&#10;Flavor=Light&#10;Target=FillAndLine"/>
          <p:cNvSpPr/>
          <p:nvPr/>
        </p:nvSpPr>
        <p:spPr>
          <a:xfrm>
            <a:off x="3974206" y="5126892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381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1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457200" lvl="0" indent="-4318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2"/>
          </p:nvPr>
        </p:nvSpPr>
        <p:spPr>
          <a:xfrm>
            <a:off x="839788" y="3977640"/>
            <a:ext cx="3932237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5" descr="Tag=AccentColor&#10;Flavor=Light&#10;Target=FillAndLine"/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>
            <a:spLocks noGrp="1"/>
          </p:cNvSpPr>
          <p:nvPr>
            <p:ph type="pic" idx="2"/>
          </p:nvPr>
        </p:nvSpPr>
        <p:spPr>
          <a:xfrm>
            <a:off x="5303520" y="548640"/>
            <a:ext cx="6053328" cy="5431536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839788" y="3977640"/>
            <a:ext cx="3931920" cy="2002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 descr="Tag=AccentColor&#10;Flavor=Light&#10;Target=FillAndLine"/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/>
            <a:ahLst/>
            <a:cxnLst/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dk1"/>
          </a:solidFill>
          <a:ln w="444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Autofit/>
          </a:bodyPr>
          <a:lstStyle>
            <a:lvl1pPr marL="457200" marR="0" lvl="0" indent="-393700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 altLang="zh-TW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zh-TW" alt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專題實習</a:t>
            </a:r>
            <a:r>
              <a:rPr lang="en-US" sz="48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altLang="zh-TW" sz="4800" b="0" i="0" u="none" strike="noStrike" dirty="0">
                <a:latin typeface="PMingLiu"/>
                <a:ea typeface="PMingLiu"/>
                <a:cs typeface="PMingLiu"/>
                <a:sym typeface="PMingLiu"/>
              </a:rPr>
              <a:t>HW5</a:t>
            </a:r>
            <a:endParaRPr sz="48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 lnSpcReduction="10000"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err="1">
                <a:latin typeface="PMingLiu"/>
                <a:ea typeface="PMingLiu"/>
                <a:cs typeface="PMingLiu"/>
                <a:sym typeface="PMingLiu"/>
              </a:rPr>
              <a:t>電子</a:t>
            </a:r>
            <a:r>
              <a:rPr lang="zh-TW" altLang="en-US" sz="2400">
                <a:latin typeface="PMingLiu"/>
                <a:ea typeface="PMingLiu"/>
                <a:cs typeface="PMingLiu"/>
                <a:sym typeface="PMingLiu"/>
              </a:rPr>
              <a:t>三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甲</a:t>
            </a:r>
            <a:r>
              <a:rPr lang="en-US" sz="2400"/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C109112163</a:t>
            </a:r>
            <a:r>
              <a:rPr lang="en-US" sz="2400"/>
              <a:t> 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楊翔詠</a:t>
            </a:r>
            <a:endParaRPr/>
          </a:p>
        </p:txBody>
      </p:sp>
      <p:pic>
        <p:nvPicPr>
          <p:cNvPr id="95" name="Google Shape;95;p1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20" y="228610"/>
            <a:ext cx="12191999" cy="4196982"/>
          </a:xfrm>
          <a:custGeom>
            <a:avLst/>
            <a:gdLst/>
            <a:ahLst/>
            <a:cxnLst/>
            <a:rect l="l" t="t" r="r" b="b"/>
            <a:pathLst>
              <a:path w="12191999" h="4196982" extrusionOk="0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4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程式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使用邊界當球</a:t>
            </a:r>
            <a:r>
              <a:rPr lang="en-US" altLang="zh-TW" dirty="0">
                <a:sym typeface="Times New Roman"/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838200" y="2717976"/>
            <a:ext cx="5288151" cy="32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D186F2-1E5A-6956-CE75-2EED0915E0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7613" y="2613725"/>
            <a:ext cx="5044925" cy="34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4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程式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使用邊界當球</a:t>
            </a:r>
            <a:r>
              <a:rPr lang="en-US" altLang="zh-TW" dirty="0">
                <a:sym typeface="Times New Roman"/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D186F2-1E5A-6956-CE75-2EED0915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67165" y="2261537"/>
            <a:ext cx="3857670" cy="39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9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ctrTitle"/>
          </p:nvPr>
        </p:nvSpPr>
        <p:spPr>
          <a:xfrm>
            <a:off x="638881" y="4711903"/>
            <a:ext cx="10909640" cy="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Times New Roman"/>
              <a:buNone/>
            </a:pPr>
            <a:r>
              <a:rPr lang="en-US" sz="5100">
                <a:latin typeface="Times New Roman"/>
                <a:ea typeface="Times New Roman"/>
                <a:cs typeface="Times New Roman"/>
                <a:sym typeface="Times New Roman"/>
              </a:rPr>
              <a:t>報告結束</a:t>
            </a:r>
            <a:endParaRPr sz="51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1"/>
          </p:nvPr>
        </p:nvSpPr>
        <p:spPr>
          <a:xfrm>
            <a:off x="638881" y="567701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謝謝大家</a:t>
            </a:r>
            <a:endParaRPr/>
          </a:p>
        </p:txBody>
      </p:sp>
      <p:pic>
        <p:nvPicPr>
          <p:cNvPr id="305" name="Google Shape;305;p26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t="2538" b="45890"/>
          <a:stretch/>
        </p:blipFill>
        <p:spPr>
          <a:xfrm>
            <a:off x="423355" y="320040"/>
            <a:ext cx="11342242" cy="390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PMingLiu"/>
              <a:buNone/>
            </a:pPr>
            <a:r>
              <a:rPr lang="en-US" altLang="zh-TW" sz="6800" b="0" i="0" u="none" strike="noStrike" dirty="0" err="1">
                <a:latin typeface="PMingLiu"/>
                <a:ea typeface="PMingLiu"/>
                <a:cs typeface="PMingLiu"/>
                <a:sym typeface="PMingLiu"/>
              </a:rPr>
              <a:t>題目</a:t>
            </a: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:</a:t>
            </a:r>
            <a:b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</a:br>
            <a:r>
              <a:rPr lang="en-US" altLang="zh-TW" sz="6800" dirty="0">
                <a:latin typeface="Times New Roman"/>
                <a:ea typeface="PMingLiu"/>
                <a:cs typeface="Times New Roman"/>
                <a:sym typeface="Times New Roman"/>
              </a:rPr>
              <a:t>VGA</a:t>
            </a:r>
            <a:r>
              <a:rPr lang="zh-TW" altLang="en-US" sz="6800" dirty="0">
                <a:latin typeface="Times New Roman"/>
                <a:ea typeface="PMingLiu"/>
                <a:cs typeface="Times New Roman"/>
                <a:sym typeface="Times New Roman"/>
              </a:rPr>
              <a:t> 實現乒乓球來回對打</a:t>
            </a:r>
            <a:endParaRPr sz="6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 fontScale="92500" lnSpcReduction="10000"/>
          </a:bodyPr>
          <a:lstStyle/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使用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GPIO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腳連接</a:t>
            </a:r>
            <a:r>
              <a:rPr lang="en-US" altLang="zh-TW" sz="1900" dirty="0">
                <a:latin typeface="PMingLiu"/>
                <a:ea typeface="PMingLiu"/>
                <a:cs typeface="PMingLiu"/>
                <a:sym typeface="PMingLiu"/>
              </a:rPr>
              <a:t>VGA</a:t>
            </a: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板，並實現乒乓球來回對打</a:t>
            </a:r>
            <a:endParaRPr lang="en-US" altLang="zh-TW" sz="1900" dirty="0">
              <a:latin typeface="PMingLiu"/>
              <a:ea typeface="PMingLiu"/>
              <a:cs typeface="PMingLiu"/>
              <a:sym typeface="PMingLiu"/>
            </a:endParaRPr>
          </a:p>
          <a:p>
            <a:pPr lvl="1" indent="-457200" algn="l">
              <a:spcBef>
                <a:spcPts val="0"/>
              </a:spcBef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太早按或太晚按都算輸，即對方得分</a:t>
            </a:r>
          </a:p>
          <a:p>
            <a:pPr lvl="1" indent="-457200" algn="l">
              <a:spcBef>
                <a:spcPts val="0"/>
              </a:spcBef>
              <a:buSzPts val="1900"/>
              <a:buFont typeface="Arial"/>
              <a:buAutoNum type="arabicPeriod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球到任一方的終點位置，玩家都要按下按鍵擊球回            給對方</a:t>
            </a:r>
            <a:endParaRPr lang="en-US" altLang="zh-TW" sz="1900" dirty="0">
              <a:latin typeface="PMingLiu"/>
              <a:ea typeface="PMingLiu"/>
              <a:cs typeface="PMingLiu"/>
              <a:sym typeface="PMingLiu"/>
            </a:endParaRPr>
          </a:p>
          <a:p>
            <a:pPr marL="800100" lvl="1" indent="-342900" algn="l">
              <a:spcBef>
                <a:spcPts val="0"/>
              </a:spcBef>
              <a:buSzPts val="1900"/>
              <a:buFont typeface="Arial" panose="020B0604020202020204" pitchFamily="34" charset="0"/>
              <a:buChar char="•"/>
            </a:pPr>
            <a:r>
              <a:rPr lang="zh-TW" altLang="en-US" sz="1900" dirty="0">
                <a:latin typeface="PMingLiu"/>
                <a:ea typeface="PMingLiu"/>
                <a:cs typeface="PMingLiu"/>
                <a:sym typeface="PMingLiu"/>
              </a:rPr>
              <a:t>採用邊界顯示的方式表達乒乓球</a:t>
            </a:r>
          </a:p>
          <a:p>
            <a:pPr marL="914400" lvl="1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/>
            </a:pPr>
            <a:endParaRPr lang="en-US" altLang="zh-TW" sz="19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853987" y="4409267"/>
            <a:ext cx="4243589" cy="27432"/>
          </a:xfrm>
          <a:custGeom>
            <a:avLst/>
            <a:gdLst/>
            <a:ahLst/>
            <a:cxnLst/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4BF09"/>
          </a:solidFill>
          <a:ln w="38100" cap="rnd" cmpd="sng">
            <a:solidFill>
              <a:srgbClr val="C4BF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白色燈泡和一顆突出的黃色燈泡"/>
          <p:cNvPicPr preferRelativeResize="0"/>
          <p:nvPr/>
        </p:nvPicPr>
        <p:blipFill rotWithShape="1">
          <a:blip r:embed="rId3">
            <a:alphaModFix/>
          </a:blip>
          <a:srcRect l="38714" r="15955" b="-1"/>
          <a:stretch/>
        </p:blipFill>
        <p:spPr>
          <a:xfrm>
            <a:off x="320040" y="405925"/>
            <a:ext cx="4087368" cy="6018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1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需求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支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GPIO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腳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分別作為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以及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HSYNC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跟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VSYNC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的控制腳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8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顆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LED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 </a:t>
            </a:r>
            <a:r>
              <a:rPr lang="en-US" altLang="zh-TW" dirty="0"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altLang="en-US" dirty="0">
                <a:latin typeface="PMingLiu"/>
                <a:ea typeface="PMingLiu"/>
                <a:cs typeface="PMingLiu"/>
                <a:sym typeface="PMingLiu"/>
              </a:rPr>
              <a:t> 用作計分及乒乓球來回</a:t>
            </a:r>
            <a:endParaRPr lang="en-US" altLang="zh-TW" dirty="0">
              <a:latin typeface="PMingLiu"/>
              <a:ea typeface="PMingLiu"/>
              <a:cs typeface="PMingLiu"/>
              <a:sym typeface="PMingLiu"/>
            </a:endParaRPr>
          </a:p>
          <a:p>
            <a:pPr marL="514350" indent="-514350">
              <a:spcBef>
                <a:spcPts val="0"/>
              </a:spcBef>
              <a:buFont typeface="Arial"/>
              <a:buAutoNum type="arabicPeriod"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顆按鍵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顆用作左、右方玩家的擊球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鍵、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顆用做</a:t>
            </a:r>
            <a:r>
              <a:rPr lang="en-US" altLang="zh-TW" dirty="0" err="1">
                <a:latin typeface="Times New Roman"/>
                <a:ea typeface="Times New Roman"/>
                <a:cs typeface="Times New Roman"/>
                <a:sym typeface="Times New Roman"/>
              </a:rPr>
              <a:t>rst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鍵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6CD81946-4E53-8307-EB71-D44631F1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16200000">
            <a:off x="7343432" y="2644757"/>
            <a:ext cx="3998779" cy="3813597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0FCB69-C967-0FAD-B2F1-20974F922DFD}"/>
              </a:ext>
            </a:extLst>
          </p:cNvPr>
          <p:cNvSpPr/>
          <p:nvPr/>
        </p:nvSpPr>
        <p:spPr>
          <a:xfrm>
            <a:off x="9525000" y="6104469"/>
            <a:ext cx="1493520" cy="26181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08E8B96-DAF8-B413-5207-F8AA65171BF8}"/>
              </a:ext>
            </a:extLst>
          </p:cNvPr>
          <p:cNvCxnSpPr>
            <a:cxnSpLocks/>
          </p:cNvCxnSpPr>
          <p:nvPr/>
        </p:nvCxnSpPr>
        <p:spPr>
          <a:xfrm flipH="1">
            <a:off x="6455664" y="6235374"/>
            <a:ext cx="29687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74EE4FE-2D22-C875-807E-EF23CF717D47}"/>
              </a:ext>
            </a:extLst>
          </p:cNvPr>
          <p:cNvSpPr txBox="1"/>
          <p:nvPr/>
        </p:nvSpPr>
        <p:spPr>
          <a:xfrm>
            <a:off x="5425878" y="6050708"/>
            <a:ext cx="992579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GPIO</a:t>
            </a:r>
            <a:r>
              <a:rPr lang="zh-TW" altLang="en-US" sz="1800" dirty="0"/>
              <a:t>腳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40260F6-900E-31D8-C7BE-76B1D22A8DF1}"/>
              </a:ext>
            </a:extLst>
          </p:cNvPr>
          <p:cNvSpPr/>
          <p:nvPr/>
        </p:nvSpPr>
        <p:spPr>
          <a:xfrm>
            <a:off x="10271760" y="3478685"/>
            <a:ext cx="195072" cy="28746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7BDCF9E3-1179-2F20-A3CC-2C7509DA8141}"/>
              </a:ext>
            </a:extLst>
          </p:cNvPr>
          <p:cNvSpPr/>
          <p:nvPr/>
        </p:nvSpPr>
        <p:spPr>
          <a:xfrm>
            <a:off x="10058400" y="3478685"/>
            <a:ext cx="213360" cy="3048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09BAE8D-6902-E291-3226-609AAEB0C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1920" y="3783485"/>
            <a:ext cx="6437376" cy="1329356"/>
          </a:xfrm>
          <a:prstGeom prst="bentConnector3">
            <a:avLst>
              <a:gd name="adj1" fmla="val 4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12F59365-5EAB-AC1E-9EA9-1E17673F149D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4887906" y="3769163"/>
            <a:ext cx="5277174" cy="987720"/>
          </a:xfrm>
          <a:prstGeom prst="bentConnector3">
            <a:avLst>
              <a:gd name="adj1" fmla="val 9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AAEE1C-E8AC-4C80-7D7C-EB551293CFCB}"/>
              </a:ext>
            </a:extLst>
          </p:cNvPr>
          <p:cNvSpPr txBox="1"/>
          <p:nvPr/>
        </p:nvSpPr>
        <p:spPr>
          <a:xfrm>
            <a:off x="4010743" y="4572217"/>
            <a:ext cx="877163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800" dirty="0"/>
              <a:t>RST</a:t>
            </a:r>
            <a:r>
              <a:rPr lang="zh-TW" altLang="en-US" sz="1800" dirty="0"/>
              <a:t>鍵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67D8F9-418B-1D24-4435-0804E7C630BF}"/>
              </a:ext>
            </a:extLst>
          </p:cNvPr>
          <p:cNvSpPr txBox="1"/>
          <p:nvPr/>
        </p:nvSpPr>
        <p:spPr>
          <a:xfrm>
            <a:off x="2786734" y="4928176"/>
            <a:ext cx="1107996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/>
              <a:t>右擊球鍵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3EE3248-84D8-8987-2E33-19ADA7AFEAAF}"/>
              </a:ext>
            </a:extLst>
          </p:cNvPr>
          <p:cNvSpPr/>
          <p:nvPr/>
        </p:nvSpPr>
        <p:spPr>
          <a:xfrm>
            <a:off x="9802368" y="3478685"/>
            <a:ext cx="201168" cy="29778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4E8969F3-A696-E0E2-0EED-7E33730CAA21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 flipV="1">
            <a:off x="6237971" y="3784275"/>
            <a:ext cx="3704719" cy="663888"/>
          </a:xfrm>
          <a:prstGeom prst="bentConnector3">
            <a:avLst>
              <a:gd name="adj1" fmla="val 187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8723350-41F2-1B59-89A1-3401F914913E}"/>
              </a:ext>
            </a:extLst>
          </p:cNvPr>
          <p:cNvSpPr txBox="1"/>
          <p:nvPr/>
        </p:nvSpPr>
        <p:spPr>
          <a:xfrm>
            <a:off x="5129974" y="4263497"/>
            <a:ext cx="1107996" cy="369332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sz="1800" dirty="0"/>
              <a:t>左擊球鍵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highlight>
                  <a:srgbClr val="FF00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03BBD0A0-BD00-0C69-948E-50A9F8EC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8147" y="2113472"/>
            <a:ext cx="10655706" cy="3883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2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分析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F5423E-E2E6-1050-8EA0-1F955E9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572" y="1818704"/>
            <a:ext cx="9896856" cy="446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5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設計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1.</a:t>
            </a:r>
            <a:r>
              <a:rPr lang="zh-TW" altLang="en-US" dirty="0">
                <a:sym typeface="Times New Roman"/>
              </a:rPr>
              <a:t> 時脈選擇</a:t>
            </a:r>
            <a:r>
              <a:rPr lang="en-US" altLang="zh-TW" dirty="0">
                <a:sym typeface="Times New Roman"/>
              </a:rPr>
              <a:t>:</a:t>
            </a:r>
            <a:endParaRPr lang="en-US"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9AD7F3-2FA4-FECE-8940-67063A2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95" y="2588446"/>
            <a:ext cx="8213809" cy="390442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FBFDF09-B56F-BA44-1207-7E1C54944965}"/>
              </a:ext>
            </a:extLst>
          </p:cNvPr>
          <p:cNvSpPr txBox="1"/>
          <p:nvPr/>
        </p:nvSpPr>
        <p:spPr>
          <a:xfrm>
            <a:off x="2871216" y="2065240"/>
            <a:ext cx="890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60*(640 + 16 + 96 + 48)*(480 + 11 + 2 + 31) = 60 * 800 * 525= 25.175MHz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9725717-78D4-406D-8F3B-4CBFD7B0C99A}"/>
              </a:ext>
            </a:extLst>
          </p:cNvPr>
          <p:cNvSpPr/>
          <p:nvPr/>
        </p:nvSpPr>
        <p:spPr>
          <a:xfrm>
            <a:off x="2054351" y="3839920"/>
            <a:ext cx="8083296" cy="43088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3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設計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設計乒乓球來回</a:t>
            </a:r>
            <a:r>
              <a:rPr lang="en-US" altLang="zh-TW" dirty="0">
                <a:sym typeface="Times New Roman"/>
              </a:rPr>
              <a:t>FSM</a:t>
            </a:r>
            <a:r>
              <a:rPr lang="zh-TW" altLang="en-US" dirty="0">
                <a:sym typeface="Times New Roman"/>
              </a:rPr>
              <a:t> </a:t>
            </a:r>
            <a:r>
              <a:rPr lang="en-US" altLang="zh-TW" dirty="0">
                <a:sym typeface="Times New Roman"/>
              </a:rPr>
              <a:t>:</a:t>
            </a:r>
            <a:endParaRPr dirty="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5B3113-CE48-945B-1D82-FE6A70E6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03802" y="1765500"/>
            <a:ext cx="6749993" cy="47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4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程式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1.</a:t>
            </a:r>
            <a:r>
              <a:rPr lang="zh-TW" altLang="en-US" dirty="0">
                <a:sym typeface="Times New Roman"/>
              </a:rPr>
              <a:t> 除頻 </a:t>
            </a:r>
            <a:r>
              <a:rPr lang="en-US" altLang="zh-TW" dirty="0">
                <a:sym typeface="Times New Roman"/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因板子原先出場設定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100MHz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，所以我們要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先依照我們設計時，所選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擇的頻率去除頻，此程式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  碼為將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100MHz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變為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25MHz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542456" y="2281119"/>
            <a:ext cx="4735400" cy="40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47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ctr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400" dirty="0">
                <a:latin typeface="PMingLiu"/>
                <a:ea typeface="PMingLiu"/>
                <a:cs typeface="PMingLiu"/>
                <a:sym typeface="PMingLiu"/>
              </a:rPr>
              <a:t>Step 4</a:t>
            </a:r>
            <a:r>
              <a:rPr lang="en-US" sz="4400" dirty="0">
                <a:latin typeface="PMingLiu"/>
                <a:ea typeface="PMingLiu"/>
                <a:cs typeface="PMingLiu"/>
                <a:sym typeface="PMingLiu"/>
              </a:rPr>
              <a:t>. </a:t>
            </a:r>
            <a:r>
              <a:rPr lang="zh-TW" altLang="en-US" sz="4400" dirty="0">
                <a:latin typeface="PMingLiu"/>
                <a:ea typeface="PMingLiu"/>
                <a:cs typeface="PMingLiu"/>
                <a:sym typeface="PMingLiu"/>
              </a:rPr>
              <a:t>程式</a:t>
            </a:r>
            <a:endParaRPr sz="4400" dirty="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109725" rIns="1097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zh-TW" dirty="0">
                <a:sym typeface="Times New Roman"/>
              </a:rPr>
              <a:t>2.</a:t>
            </a:r>
            <a:r>
              <a:rPr lang="zh-TW" altLang="en-US" dirty="0">
                <a:sym typeface="Times New Roman"/>
              </a:rPr>
              <a:t> 使用邊界當球</a:t>
            </a:r>
            <a:r>
              <a:rPr lang="en-US" altLang="zh-TW" dirty="0">
                <a:sym typeface="Times New Roman"/>
              </a:rPr>
              <a:t>: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0831F2-2BD2-219C-483A-40843CD1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60600" y="2613726"/>
            <a:ext cx="4735400" cy="332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FD186F2-1E5A-6956-CE75-2EED0915E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3726"/>
            <a:ext cx="5422842" cy="345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7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C1D303103B2B84DBA0CA8143BC973A0" ma:contentTypeVersion="2" ma:contentTypeDescription="建立新的文件。" ma:contentTypeScope="" ma:versionID="b2f6bf3228c858d99563286bc2f10c0e">
  <xsd:schema xmlns:xsd="http://www.w3.org/2001/XMLSchema" xmlns:xs="http://www.w3.org/2001/XMLSchema" xmlns:p="http://schemas.microsoft.com/office/2006/metadata/properties" xmlns:ns3="399c1511-f5ba-4ff4-aa4d-5df1e3c44576" targetNamespace="http://schemas.microsoft.com/office/2006/metadata/properties" ma:root="true" ma:fieldsID="f3da272f98103a87a046c4d5392900a8" ns3:_="">
    <xsd:import namespace="399c1511-f5ba-4ff4-aa4d-5df1e3c445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9c1511-f5ba-4ff4-aa4d-5df1e3c445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54691B-9265-4BD1-A2E5-CA5753BCBF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2B4CDA-4F37-4369-9A3A-474747A2862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9c1511-f5ba-4ff4-aa4d-5df1e3c4457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6C8B09-7C18-4A68-90EF-6E7A52EF9373}">
  <ds:schemaRefs>
    <ds:schemaRef ds:uri="http://purl.org/dc/dcmitype/"/>
    <ds:schemaRef ds:uri="399c1511-f5ba-4ff4-aa4d-5df1e3c44576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276</Words>
  <Application>Microsoft Office PowerPoint</Application>
  <PresentationFormat>寬螢幕</PresentationFormat>
  <Paragraphs>44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PMingLiu</vt:lpstr>
      <vt:lpstr>Arial</vt:lpstr>
      <vt:lpstr>Times New Roman</vt:lpstr>
      <vt:lpstr>SketchyVTI</vt:lpstr>
      <vt:lpstr>FPGA專題實習-HW5</vt:lpstr>
      <vt:lpstr>題目: VGA 實現乒乓球來回對打</vt:lpstr>
      <vt:lpstr>Step 1. 需求</vt:lpstr>
      <vt:lpstr>Step 2. 分析</vt:lpstr>
      <vt:lpstr>Step 2. 分析</vt:lpstr>
      <vt:lpstr>Step 3. 設計</vt:lpstr>
      <vt:lpstr>Step 3. 設計</vt:lpstr>
      <vt:lpstr>Step 4. 程式</vt:lpstr>
      <vt:lpstr>Step 4. 程式</vt:lpstr>
      <vt:lpstr>Step 4. 程式</vt:lpstr>
      <vt:lpstr>Step 4. 程式</vt:lpstr>
      <vt:lpstr>報告結束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FPGA專題實習-期中專題報告</dc:title>
  <dc:creator>C109112163</dc:creator>
  <cp:lastModifiedBy>C109112163</cp:lastModifiedBy>
  <cp:revision>14</cp:revision>
  <dcterms:created xsi:type="dcterms:W3CDTF">2021-11-01T17:15:43Z</dcterms:created>
  <dcterms:modified xsi:type="dcterms:W3CDTF">2023-01-10T16:35:39Z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0x010100EC1D303103B2B84DBA0CA8143BC973A0</vt:lpwstr>
  </property>
</Properties>
</file>