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82" r:id="rId10"/>
    <p:sldId id="283" r:id="rId11"/>
    <p:sldId id="285" r:id="rId12"/>
    <p:sldId id="284" r:id="rId13"/>
    <p:sldId id="28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2" roundtripDataSignature="AMtx7mg7HNj1kOwbOl2oyPP7t8qUHGv2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C6857-935D-4536-AC65-6A41E8D068C2}">
  <a:tblStyle styleId="{C68C6857-935D-4536-AC65-6A41E8D068C2}" styleName="Table_0">
    <a:wholeTbl>
      <a:tcTxStyle b="off" i="off">
        <a:font>
          <a:latin typeface="Yu Gothic Medium"/>
          <a:ea typeface="Yu Gothic Medium"/>
          <a:cs typeface="Yu Gothic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44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400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41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4064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9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0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1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2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3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4318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5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altLang="zh-TW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zh-TW" alt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專題實習</a:t>
            </a:r>
            <a:r>
              <a:rPr 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altLang="zh-TW" sz="4800" b="0" i="0" u="none" strike="noStrike" dirty="0">
                <a:latin typeface="PMingLiu"/>
                <a:ea typeface="PMingLiu"/>
                <a:cs typeface="PMingLiu"/>
                <a:sym typeface="PMingLiu"/>
              </a:rPr>
              <a:t>HW4</a:t>
            </a:r>
            <a:endParaRPr sz="48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err="1">
                <a:latin typeface="PMingLiu"/>
                <a:ea typeface="PMingLiu"/>
                <a:cs typeface="PMingLiu"/>
                <a:sym typeface="PMingLiu"/>
              </a:rPr>
              <a:t>電子</a:t>
            </a:r>
            <a:r>
              <a:rPr lang="zh-TW" altLang="en-US" sz="2400">
                <a:latin typeface="PMingLiu"/>
                <a:ea typeface="PMingLiu"/>
                <a:cs typeface="PMingLiu"/>
                <a:sym typeface="PMingLiu"/>
              </a:rPr>
              <a:t>三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甲</a:t>
            </a:r>
            <a:r>
              <a:rPr lang="en-US" sz="2400"/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C109112163</a:t>
            </a:r>
            <a:r>
              <a:rPr lang="en-US" sz="2400"/>
              <a:t> 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楊翔詠</a:t>
            </a:r>
            <a:endParaRPr/>
          </a:p>
        </p:txBody>
      </p:sp>
      <p:pic>
        <p:nvPicPr>
          <p:cNvPr id="95" name="Google Shape;95;p1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20" y="228610"/>
            <a:ext cx="12191999" cy="4196982"/>
          </a:xfrm>
          <a:custGeom>
            <a:avLst/>
            <a:gdLst/>
            <a:ahLst/>
            <a:cxnLst/>
            <a:rect l="l" t="t" r="r" b="b"/>
            <a:pathLst>
              <a:path w="12191999" h="4196982" extrusionOk="0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 txBox="1"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Times New Roman"/>
              <a:buNone/>
            </a:pPr>
            <a:r>
              <a:rPr lang="en-US" sz="5100">
                <a:latin typeface="Times New Roman"/>
                <a:ea typeface="Times New Roman"/>
                <a:cs typeface="Times New Roman"/>
                <a:sym typeface="Times New Roman"/>
              </a:rPr>
              <a:t>報告結束</a:t>
            </a:r>
            <a:endParaRPr sz="51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謝謝大家</a:t>
            </a:r>
            <a:endParaRPr/>
          </a:p>
        </p:txBody>
      </p:sp>
      <p:pic>
        <p:nvPicPr>
          <p:cNvPr id="305" name="Google Shape;305;p26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423355" y="320040"/>
            <a:ext cx="11342242" cy="390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MingLiu"/>
              <a:buNone/>
            </a:pPr>
            <a:r>
              <a:rPr lang="en-US" altLang="zh-TW" sz="6800" b="0" i="0" u="none" strike="noStrike" dirty="0" err="1">
                <a:latin typeface="PMingLiu"/>
                <a:ea typeface="PMingLiu"/>
                <a:cs typeface="PMingLiu"/>
                <a:sym typeface="PMingLiu"/>
              </a:rPr>
              <a:t>題目</a:t>
            </a: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:</a:t>
            </a:r>
            <a:b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</a:b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VGA</a:t>
            </a:r>
            <a:r>
              <a:rPr lang="zh-TW" altLang="en-US" sz="6800" dirty="0">
                <a:latin typeface="Times New Roman"/>
                <a:ea typeface="PMingLiu"/>
                <a:cs typeface="Times New Roman"/>
                <a:sym typeface="Times New Roman"/>
              </a:rPr>
              <a:t> </a:t>
            </a: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color bar</a:t>
            </a:r>
            <a:endParaRPr sz="6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91440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使用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GPIO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腳連接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VGA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板，並實現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color bar</a:t>
            </a:r>
          </a:p>
        </p:txBody>
      </p:sp>
      <p:sp>
        <p:nvSpPr>
          <p:cNvPr id="103" name="Google Shape;103;p2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 cmpd="sng">
            <a:solidFill>
              <a:srgbClr val="C4BF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1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需求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支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GPIO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分別作為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以及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HSYNC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跟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VSYNC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的控制腳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因程式碼只是單純地對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進行混色，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 所以只使用一位元的方式進行控制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6CD81946-4E53-8307-EB71-D44631F1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7343432" y="2951812"/>
            <a:ext cx="3998779" cy="3813597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D0FCB69-C967-0FAD-B2F1-20974F922DFD}"/>
              </a:ext>
            </a:extLst>
          </p:cNvPr>
          <p:cNvSpPr/>
          <p:nvPr/>
        </p:nvSpPr>
        <p:spPr>
          <a:xfrm>
            <a:off x="9543288" y="6420040"/>
            <a:ext cx="1493520" cy="26181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08E8B96-DAF8-B413-5207-F8AA65171BF8}"/>
              </a:ext>
            </a:extLst>
          </p:cNvPr>
          <p:cNvCxnSpPr>
            <a:cxnSpLocks/>
          </p:cNvCxnSpPr>
          <p:nvPr/>
        </p:nvCxnSpPr>
        <p:spPr>
          <a:xfrm flipH="1">
            <a:off x="6473952" y="6550945"/>
            <a:ext cx="29687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4EE4FE-2D22-C875-807E-EF23CF717D47}"/>
              </a:ext>
            </a:extLst>
          </p:cNvPr>
          <p:cNvSpPr txBox="1"/>
          <p:nvPr/>
        </p:nvSpPr>
        <p:spPr>
          <a:xfrm>
            <a:off x="5444166" y="6366279"/>
            <a:ext cx="99257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GPIO</a:t>
            </a:r>
            <a:r>
              <a:rPr lang="zh-TW" altLang="en-US" sz="1800" dirty="0"/>
              <a:t>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3967" y="2156815"/>
            <a:ext cx="10064064" cy="3797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設計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1.</a:t>
            </a:r>
            <a:r>
              <a:rPr lang="zh-TW" altLang="en-US" dirty="0">
                <a:sym typeface="Times New Roman"/>
              </a:rPr>
              <a:t> 時脈選擇</a:t>
            </a:r>
            <a:r>
              <a:rPr lang="en-US" altLang="zh-TW" dirty="0">
                <a:sym typeface="Times New Roman"/>
              </a:rPr>
              <a:t>:</a:t>
            </a:r>
            <a:endParaRPr lang="en-US"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E9AD7F3-2FA4-FECE-8940-67063A26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95" y="2588446"/>
            <a:ext cx="8213809" cy="390442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FBFDF09-B56F-BA44-1207-7E1C54944965}"/>
              </a:ext>
            </a:extLst>
          </p:cNvPr>
          <p:cNvSpPr txBox="1"/>
          <p:nvPr/>
        </p:nvSpPr>
        <p:spPr>
          <a:xfrm>
            <a:off x="2871216" y="2065240"/>
            <a:ext cx="890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60*(640 + 16 + 96 + 48)*(480 + 11 + 2 + 31) = 60 * 800 * 525= 25.175MHz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725717-78D4-406D-8F3B-4CBFD7B0C99A}"/>
              </a:ext>
            </a:extLst>
          </p:cNvPr>
          <p:cNvSpPr/>
          <p:nvPr/>
        </p:nvSpPr>
        <p:spPr>
          <a:xfrm>
            <a:off x="2054351" y="3839920"/>
            <a:ext cx="8083296" cy="43088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設計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2.</a:t>
            </a:r>
            <a:r>
              <a:rPr lang="zh-TW" altLang="en-US" dirty="0">
                <a:sym typeface="Times New Roman"/>
              </a:rPr>
              <a:t> 設計</a:t>
            </a:r>
            <a:r>
              <a:rPr lang="en-US" altLang="zh-TW" dirty="0">
                <a:sym typeface="Times New Roman"/>
              </a:rPr>
              <a:t>FSM</a:t>
            </a:r>
            <a:r>
              <a:rPr lang="zh-TW" altLang="en-US" dirty="0">
                <a:sym typeface="Times New Roman"/>
              </a:rPr>
              <a:t> </a:t>
            </a:r>
            <a:r>
              <a:rPr lang="en-US" altLang="zh-TW" dirty="0">
                <a:sym typeface="Times New Roman"/>
              </a:rPr>
              <a:t>:</a:t>
            </a:r>
            <a:endParaRPr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75B3113-CE48-945B-1D82-FE6A70E6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65" y="1765500"/>
            <a:ext cx="7047068" cy="47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設計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3.</a:t>
            </a:r>
            <a:r>
              <a:rPr lang="zh-TW" altLang="en-US" dirty="0">
                <a:sym typeface="Times New Roman"/>
              </a:rPr>
              <a:t> 設計</a:t>
            </a:r>
            <a:r>
              <a:rPr lang="en-US" altLang="zh-TW" dirty="0">
                <a:sym typeface="Times New Roman"/>
              </a:rPr>
              <a:t>color bar</a:t>
            </a:r>
            <a:r>
              <a:rPr lang="zh-TW" altLang="en-US" dirty="0">
                <a:sym typeface="Times New Roman"/>
              </a:rPr>
              <a:t>狀態 </a:t>
            </a:r>
            <a:r>
              <a:rPr lang="en-US" altLang="zh-TW" dirty="0">
                <a:sym typeface="Times New Roman"/>
              </a:rPr>
              <a:t>:</a:t>
            </a:r>
            <a:endParaRPr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831F2-2BD2-219C-483A-40843CD1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29496"/>
            <a:ext cx="10502703" cy="24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4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程式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sym typeface="Times New Roman"/>
              </a:rPr>
              <a:t>除頻 </a:t>
            </a:r>
            <a:r>
              <a:rPr lang="en-US" altLang="zh-TW" dirty="0">
                <a:sym typeface="Times New Roman"/>
              </a:rPr>
              <a:t>: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因板子原先出場設定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100MHz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，所以我們要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先依照我們設計時，所選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擇的頻率去除頻，此程式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碼為將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100MHz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變為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25MHz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831F2-2BD2-219C-483A-40843CD1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542456" y="2281119"/>
            <a:ext cx="4735400" cy="402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5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驗證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sym typeface="Times New Roman"/>
              </a:rPr>
              <a:t>顯示</a:t>
            </a:r>
            <a:r>
              <a:rPr lang="en-US" altLang="zh-TW" dirty="0">
                <a:sym typeface="Times New Roman"/>
              </a:rPr>
              <a:t>color bar</a:t>
            </a:r>
            <a:endParaRPr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831F2-2BD2-219C-483A-40843CD1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78719" y="1929384"/>
            <a:ext cx="3434561" cy="45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C1D303103B2B84DBA0CA8143BC973A0" ma:contentTypeVersion="2" ma:contentTypeDescription="建立新的文件。" ma:contentTypeScope="" ma:versionID="b2f6bf3228c858d99563286bc2f10c0e">
  <xsd:schema xmlns:xsd="http://www.w3.org/2001/XMLSchema" xmlns:xs="http://www.w3.org/2001/XMLSchema" xmlns:p="http://schemas.microsoft.com/office/2006/metadata/properties" xmlns:ns3="399c1511-f5ba-4ff4-aa4d-5df1e3c44576" targetNamespace="http://schemas.microsoft.com/office/2006/metadata/properties" ma:root="true" ma:fieldsID="f3da272f98103a87a046c4d5392900a8" ns3:_="">
    <xsd:import namespace="399c1511-f5ba-4ff4-aa4d-5df1e3c445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1511-f5ba-4ff4-aa4d-5df1e3c4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6C8B09-7C18-4A68-90EF-6E7A52EF9373}">
  <ds:schemaRefs>
    <ds:schemaRef ds:uri="http://purl.org/dc/dcmitype/"/>
    <ds:schemaRef ds:uri="399c1511-f5ba-4ff4-aa4d-5df1e3c44576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2B4CDA-4F37-4369-9A3A-474747A28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9c1511-f5ba-4ff4-aa4d-5df1e3c445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54691B-9265-4BD1-A2E5-CA5753BCB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189</Words>
  <Application>Microsoft Office PowerPoint</Application>
  <PresentationFormat>寬螢幕</PresentationFormat>
  <Paragraphs>30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PMingLiu</vt:lpstr>
      <vt:lpstr>Arial</vt:lpstr>
      <vt:lpstr>Times New Roman</vt:lpstr>
      <vt:lpstr>Wingdings</vt:lpstr>
      <vt:lpstr>SketchyVTI</vt:lpstr>
      <vt:lpstr>FPGA專題實習-HW4</vt:lpstr>
      <vt:lpstr>題目: VGA color bar</vt:lpstr>
      <vt:lpstr>Step 1. 需求</vt:lpstr>
      <vt:lpstr>Step 2. 分析</vt:lpstr>
      <vt:lpstr>Step 3. 設計</vt:lpstr>
      <vt:lpstr>Step 3. 設計</vt:lpstr>
      <vt:lpstr>Step 3. 設計</vt:lpstr>
      <vt:lpstr>Step 4. 程式</vt:lpstr>
      <vt:lpstr>Step 5. 驗證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FPGA專題實習-期中專題報告</dc:title>
  <dc:creator>C109112163</dc:creator>
  <cp:lastModifiedBy>C109112163</cp:lastModifiedBy>
  <cp:revision>11</cp:revision>
  <dcterms:created xsi:type="dcterms:W3CDTF">2021-11-01T17:15:43Z</dcterms:created>
  <dcterms:modified xsi:type="dcterms:W3CDTF">2023-01-10T15:18:26Z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0x010100EC1D303103B2B84DBA0CA8143BC973A0</vt:lpwstr>
  </property>
</Properties>
</file>