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85" r:id="rId9"/>
    <p:sldId id="260" r:id="rId10"/>
    <p:sldId id="282" r:id="rId11"/>
    <p:sldId id="283" r:id="rId12"/>
    <p:sldId id="284" r:id="rId13"/>
    <p:sldId id="28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2" roundtripDataSignature="AMtx7mg7HNj1kOwbOl2oyPP7t8qUHGv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EAF3-55F8-D44F-B740-84EF35DE0A98}" v="203" dt="2022-11-07T03:27:57.791"/>
  </p1510:revLst>
</p1510:revInfo>
</file>

<file path=ppt/tableStyles.xml><?xml version="1.0" encoding="utf-8"?>
<a:tblStyleLst xmlns:a="http://schemas.openxmlformats.org/drawingml/2006/main" def="{C68C6857-935D-4536-AC65-6A41E8D068C2}">
  <a:tblStyle styleId="{C68C6857-935D-4536-AC65-6A41E8D068C2}" styleName="Table_0">
    <a:wholeTbl>
      <a:tcTxStyle b="off" i="off">
        <a:font>
          <a:latin typeface="Yu Gothic Medium"/>
          <a:ea typeface="Yu Gothic Medium"/>
          <a:cs typeface="Yu Gothic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4064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0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1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3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4318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5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sz="4800" b="0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4800" b="0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專題實習</a:t>
            </a:r>
            <a:r>
              <a:rPr lang="en-US" sz="4800" b="0" i="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TW" altLang="en-US" sz="4800" b="0" i="0" u="none" strike="noStrike">
                <a:latin typeface="PMingLiu"/>
                <a:ea typeface="PMingLiu"/>
                <a:cs typeface="PMingLiu"/>
                <a:sym typeface="PMingLiu"/>
              </a:rPr>
              <a:t>期中專題</a:t>
            </a:r>
            <a:r>
              <a:rPr lang="en-US" sz="4800" b="0" i="0" u="none" strike="noStrike" err="1">
                <a:latin typeface="PMingLiu"/>
                <a:ea typeface="PMingLiu"/>
                <a:cs typeface="PMingLiu"/>
                <a:sym typeface="PMingLiu"/>
              </a:rPr>
              <a:t>報告</a:t>
            </a:r>
            <a:endParaRPr sz="4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err="1">
                <a:latin typeface="PMingLiu"/>
                <a:ea typeface="PMingLiu"/>
                <a:cs typeface="PMingLiu"/>
                <a:sym typeface="PMingLiu"/>
              </a:rPr>
              <a:t>電子</a:t>
            </a:r>
            <a:r>
              <a:rPr lang="zh-TW" altLang="en-US" sz="2400">
                <a:latin typeface="PMingLiu"/>
                <a:ea typeface="PMingLiu"/>
                <a:cs typeface="PMingLiu"/>
                <a:sym typeface="PMingLiu"/>
              </a:rPr>
              <a:t>三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甲</a:t>
            </a:r>
            <a:r>
              <a:rPr lang="en-US" sz="2400"/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C109112163</a:t>
            </a:r>
            <a:r>
              <a:rPr lang="en-US" sz="2400"/>
              <a:t> 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楊翔詠</a:t>
            </a:r>
            <a:endParaRPr/>
          </a:p>
        </p:txBody>
      </p:sp>
      <p:pic>
        <p:nvPicPr>
          <p:cNvPr id="95" name="Google Shape;95;p1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20" y="228610"/>
            <a:ext cx="12191999" cy="4196982"/>
          </a:xfrm>
          <a:custGeom>
            <a:avLst/>
            <a:gdLst/>
            <a:ahLst/>
            <a:cxnLst/>
            <a:rect l="l" t="t" r="r" b="b"/>
            <a:pathLst>
              <a:path w="12191999" h="4196982" extrusionOk="0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Times New Roman"/>
              <a:buNone/>
            </a:pPr>
            <a:r>
              <a:rPr lang="en-US" sz="5100">
                <a:latin typeface="Times New Roman"/>
                <a:ea typeface="Times New Roman"/>
                <a:cs typeface="Times New Roman"/>
                <a:sym typeface="Times New Roman"/>
              </a:rPr>
              <a:t>報告結束</a:t>
            </a:r>
            <a:endParaRPr sz="51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謝謝大家</a:t>
            </a:r>
            <a:endParaRPr/>
          </a:p>
        </p:txBody>
      </p:sp>
      <p:pic>
        <p:nvPicPr>
          <p:cNvPr id="305" name="Google Shape;305;p26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423355" y="320040"/>
            <a:ext cx="11342242" cy="39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MingLiu"/>
              <a:buNone/>
            </a:pPr>
            <a:r>
              <a:rPr lang="en-US" altLang="zh-TW" sz="6800" b="0" i="0" u="none" strike="noStrike" err="1">
                <a:latin typeface="PMingLiu"/>
                <a:ea typeface="PMingLiu"/>
                <a:cs typeface="PMingLiu"/>
                <a:sym typeface="PMingLiu"/>
              </a:rPr>
              <a:t>題目</a:t>
            </a:r>
            <a:r>
              <a:rPr lang="en-US" altLang="zh-TW" sz="6800">
                <a:latin typeface="Times New Roman"/>
                <a:ea typeface="PMingLiu"/>
                <a:cs typeface="Times New Roman"/>
                <a:sym typeface="Times New Roman"/>
              </a:rPr>
              <a:t>:</a:t>
            </a:r>
            <a:br>
              <a:rPr lang="en-US" altLang="zh-TW" sz="6800">
                <a:latin typeface="Times New Roman"/>
                <a:ea typeface="PMingLiu"/>
                <a:cs typeface="Times New Roman"/>
                <a:sym typeface="Times New Roman"/>
              </a:rPr>
            </a:br>
            <a:r>
              <a:rPr lang="zh-TW" altLang="en-US" sz="6800">
                <a:latin typeface="Times New Roman"/>
                <a:ea typeface="PMingLiu"/>
                <a:cs typeface="Times New Roman"/>
                <a:sym typeface="Times New Roman"/>
              </a:rPr>
              <a:t>乒乓球來回對打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>
                <a:latin typeface="PMingLiu"/>
                <a:ea typeface="PMingLiu"/>
                <a:cs typeface="PMingLiu"/>
                <a:sym typeface="PMingLiu"/>
              </a:rPr>
              <a:t> 球到任一方的終點位置，玩家都要按下按鍵擊球回            給對方</a:t>
            </a:r>
          </a:p>
          <a:p>
            <a:pPr marL="971550" lvl="1" indent="-514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>
                <a:latin typeface="PMingLiu"/>
                <a:ea typeface="PMingLiu"/>
                <a:cs typeface="PMingLiu"/>
                <a:sym typeface="PMingLiu"/>
              </a:rPr>
              <a:t>太早按或太晚按都算輸，即對方得分</a:t>
            </a:r>
          </a:p>
          <a:p>
            <a:pPr marL="971550" lvl="1" indent="-5143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>
                <a:latin typeface="PMingLiu"/>
                <a:ea typeface="PMingLiu"/>
                <a:cs typeface="PMingLiu"/>
                <a:sym typeface="PMingLiu"/>
              </a:rPr>
              <a:t>同樣使用</a:t>
            </a:r>
            <a:r>
              <a:rPr lang="en-US" altLang="zh-TW" sz="190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sz="1900">
                <a:latin typeface="PMingLiu"/>
                <a:ea typeface="PMingLiu"/>
                <a:cs typeface="PMingLiu"/>
                <a:sym typeface="PMingLiu"/>
              </a:rPr>
              <a:t>做計分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 cmpd="sng">
            <a:solidFill>
              <a:srgbClr val="C4BF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1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需求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>
                <a:latin typeface="PMingLiu"/>
                <a:ea typeface="PMingLiu"/>
                <a:cs typeface="PMingLiu"/>
                <a:sym typeface="PMingLiu"/>
              </a:rPr>
              <a:t>8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顆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 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: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用作計分及乒乓球來回</a:t>
            </a:r>
            <a:endParaRPr lang="en-US" altLang="zh-TW" dirty="0">
              <a:latin typeface="PMingLiu"/>
              <a:ea typeface="PMingLiu"/>
              <a:cs typeface="PMingLiu"/>
              <a:sym typeface="PMingLiu"/>
            </a:endParaRP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顆按鍵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顆用作左、右兩方玩家的擊球鍵、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顆用做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rst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鍵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顆指撥開關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用作產生變速球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6CD81946-4E53-8307-EB71-D44631F1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95768" y="2092105"/>
            <a:ext cx="3326105" cy="5913075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B8EE1BD-FD49-6D76-0BCC-BC7F86D692EB}"/>
              </a:ext>
            </a:extLst>
          </p:cNvPr>
          <p:cNvSpPr/>
          <p:nvPr/>
        </p:nvSpPr>
        <p:spPr>
          <a:xfrm>
            <a:off x="4133370" y="3753980"/>
            <a:ext cx="266716" cy="11134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C6743E-D53A-72A2-367A-9CF0058E7C35}"/>
              </a:ext>
            </a:extLst>
          </p:cNvPr>
          <p:cNvSpPr txBox="1"/>
          <p:nvPr/>
        </p:nvSpPr>
        <p:spPr>
          <a:xfrm>
            <a:off x="3632609" y="4130268"/>
            <a:ext cx="146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/>
              <a:t>LED</a:t>
            </a:r>
            <a:r>
              <a:rPr lang="zh-TW" altLang="en-US"/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688F17-E34E-4D3F-01DB-4BA04A4FAB44}"/>
              </a:ext>
            </a:extLst>
          </p:cNvPr>
          <p:cNvSpPr txBox="1"/>
          <p:nvPr/>
        </p:nvSpPr>
        <p:spPr>
          <a:xfrm>
            <a:off x="6259297" y="533380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</a:rPr>
              <a:t>右玩家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DC1188-4D13-C9B3-9B83-D1261403B78C}"/>
              </a:ext>
            </a:extLst>
          </p:cNvPr>
          <p:cNvSpPr txBox="1"/>
          <p:nvPr/>
        </p:nvSpPr>
        <p:spPr>
          <a:xfrm>
            <a:off x="5059873" y="5242941"/>
            <a:ext cx="166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</a:rPr>
              <a:t>左玩家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AC2981-1D37-8031-F784-131D1C14E39F}"/>
              </a:ext>
            </a:extLst>
          </p:cNvPr>
          <p:cNvSpPr txBox="1"/>
          <p:nvPr/>
        </p:nvSpPr>
        <p:spPr>
          <a:xfrm>
            <a:off x="5782892" y="553370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err="1">
                <a:solidFill>
                  <a:srgbClr val="FF0000"/>
                </a:solidFill>
              </a:rPr>
              <a:t>rst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A5F5E6-E572-5BE6-05DA-C9E0D01EF4E1}"/>
              </a:ext>
            </a:extLst>
          </p:cNvPr>
          <p:cNvSpPr txBox="1"/>
          <p:nvPr/>
        </p:nvSpPr>
        <p:spPr>
          <a:xfrm>
            <a:off x="9525000" y="545507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</a:rPr>
              <a:t>產生變速球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10789C3-162A-558F-EA4D-A138F421948C}"/>
              </a:ext>
            </a:extLst>
          </p:cNvPr>
          <p:cNvSpPr/>
          <p:nvPr/>
        </p:nvSpPr>
        <p:spPr>
          <a:xfrm>
            <a:off x="8186379" y="4230886"/>
            <a:ext cx="403092" cy="86226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FC2E367-E4CA-900B-8E1C-B00B7711FE82}"/>
              </a:ext>
            </a:extLst>
          </p:cNvPr>
          <p:cNvCxnSpPr>
            <a:cxnSpLocks/>
          </p:cNvCxnSpPr>
          <p:nvPr/>
        </p:nvCxnSpPr>
        <p:spPr>
          <a:xfrm>
            <a:off x="8658931" y="4793902"/>
            <a:ext cx="1056277" cy="661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89" y="2101102"/>
            <a:ext cx="8128000" cy="3908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03003" y="2101102"/>
            <a:ext cx="6449971" cy="39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1.</a:t>
            </a:r>
            <a:r>
              <a:rPr lang="zh-TW" altLang="en-US">
                <a:sym typeface="Times New Roman"/>
              </a:rPr>
              <a:t> 乒乓球來回</a:t>
            </a:r>
            <a:r>
              <a:rPr lang="en-US" altLang="zh-TW">
                <a:sym typeface="Times New Roman"/>
              </a:rPr>
              <a:t>FSM :</a:t>
            </a:r>
            <a:endParaRPr lang="en-US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37B7CDA6-92B6-68DB-F954-1FA0700C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53" y="2472626"/>
            <a:ext cx="4785202" cy="3871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</a:t>
            </a:r>
            <a:r>
              <a:rPr lang="zh-TW" altLang="en-US">
                <a:sym typeface="Times New Roman"/>
              </a:rPr>
              <a:t> </a:t>
            </a:r>
            <a:r>
              <a:rPr lang="en-US" altLang="zh-TW">
                <a:sym typeface="Times New Roman"/>
              </a:rPr>
              <a:t>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37B7CDA6-92B6-68DB-F954-1FA0700C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1207" y="1834144"/>
            <a:ext cx="3904746" cy="1110560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95" y="2944704"/>
            <a:ext cx="812800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</a:t>
            </a:r>
            <a:r>
              <a:rPr lang="zh-TW" altLang="en-US">
                <a:sym typeface="Times New Roman"/>
              </a:rPr>
              <a:t> </a:t>
            </a:r>
            <a:r>
              <a:rPr lang="en-US" altLang="zh-TW">
                <a:sym typeface="Times New Roman"/>
              </a:rPr>
              <a:t>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16387" y="2699103"/>
            <a:ext cx="692579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設定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FSM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>
                <a:sym typeface="Times New Roman"/>
              </a:rPr>
              <a:t>2.LED</a:t>
            </a:r>
            <a:r>
              <a:rPr lang="zh-TW" altLang="en-US">
                <a:sym typeface="Times New Roman"/>
              </a:rPr>
              <a:t>模式選擇判斷 </a:t>
            </a:r>
            <a:r>
              <a:rPr lang="en-US" altLang="zh-TW">
                <a:sym typeface="Times New Roman"/>
              </a:rPr>
              <a:t>:</a:t>
            </a:r>
            <a:endParaRPr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771AB860-F3B4-FAA8-A352-0FBCACAF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1659" y="2636224"/>
            <a:ext cx="7346780" cy="3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C1D303103B2B84DBA0CA8143BC973A0" ma:contentTypeVersion="2" ma:contentTypeDescription="建立新的文件。" ma:contentTypeScope="" ma:versionID="b2f6bf3228c858d99563286bc2f10c0e">
  <xsd:schema xmlns:xsd="http://www.w3.org/2001/XMLSchema" xmlns:xs="http://www.w3.org/2001/XMLSchema" xmlns:p="http://schemas.microsoft.com/office/2006/metadata/properties" xmlns:ns3="399c1511-f5ba-4ff4-aa4d-5df1e3c44576" targetNamespace="http://schemas.microsoft.com/office/2006/metadata/properties" ma:root="true" ma:fieldsID="f3da272f98103a87a046c4d5392900a8" ns3:_="">
    <xsd:import namespace="399c1511-f5ba-4ff4-aa4d-5df1e3c445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1511-f5ba-4ff4-aa4d-5df1e3c4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2B4CDA-4F37-4369-9A3A-474747A28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9c1511-f5ba-4ff4-aa4d-5df1e3c445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6C8B09-7C18-4A68-90EF-6E7A52EF9373}">
  <ds:schemaRefs>
    <ds:schemaRef ds:uri="http://purl.org/dc/dcmitype/"/>
    <ds:schemaRef ds:uri="399c1511-f5ba-4ff4-aa4d-5df1e3c4457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354691B-9265-4BD1-A2E5-CA5753BCB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寬螢幕</PresentationFormat>
  <Paragraphs>30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PMingLiu</vt:lpstr>
      <vt:lpstr>Arial</vt:lpstr>
      <vt:lpstr>Times New Roman</vt:lpstr>
      <vt:lpstr>SketchyVTI</vt:lpstr>
      <vt:lpstr>FPGA專題實習-期中專題報告</vt:lpstr>
      <vt:lpstr>題目: 乒乓球來回對打</vt:lpstr>
      <vt:lpstr>Step 1. 需求</vt:lpstr>
      <vt:lpstr>Step 2. 分析</vt:lpstr>
      <vt:lpstr>Step 2. 分析</vt:lpstr>
      <vt:lpstr>Step 3. 設定FSM</vt:lpstr>
      <vt:lpstr>Step 3. 設定FSM</vt:lpstr>
      <vt:lpstr>Step 3. 設定FSM</vt:lpstr>
      <vt:lpstr>Step 3. 設定FSM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FPGA專題實習-期中專題報告</dc:title>
  <dc:creator>C109112163</dc:creator>
  <cp:lastModifiedBy>C109112163</cp:lastModifiedBy>
  <cp:revision>3</cp:revision>
  <dcterms:created xsi:type="dcterms:W3CDTF">2021-11-01T17:15:43Z</dcterms:created>
  <dcterms:modified xsi:type="dcterms:W3CDTF">2022-11-09T08:23:00Z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0x010100EC1D303103B2B84DBA0CA8143BC973A0</vt:lpwstr>
  </property>
</Properties>
</file>