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85" r:id="rId4"/>
    <p:sldId id="287" r:id="rId5"/>
    <p:sldId id="262" r:id="rId6"/>
    <p:sldId id="288" r:id="rId7"/>
    <p:sldId id="29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HW2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r>
              <a:rPr lang="en-US" altLang="zh-TW" sz="6800" b="0" i="0" u="none" strike="noStrike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HW2</a:t>
            </a:r>
            <a:endParaRPr lang="zh-TW" alt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/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button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做輸入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做輸出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顯示結果依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button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輸入值作加減改變</a:t>
            </a: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BF09"/>
          </a:solidFill>
          <a:ln w="38100" cap="rnd">
            <a:solidFill>
              <a:srgbClr val="C4BF0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14" r="15955" b="-1"/>
          <a:stretch/>
        </p:blipFill>
        <p:spPr>
          <a:xfrm>
            <a:off x="320040" y="405925"/>
            <a:ext cx="4087368" cy="60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AXI_GPIO_0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GPIO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GPIO2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57EC69-EFC9-EC31-F6C8-F8149E75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7150" y="2557689"/>
            <a:ext cx="3915119" cy="17426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1978EE-AB86-8929-EAA6-58E0F667E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1" y="4204946"/>
            <a:ext cx="7384420" cy="210451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CEED97-BB9A-C432-1607-925B9A405A32}"/>
              </a:ext>
            </a:extLst>
          </p:cNvPr>
          <p:cNvSpPr/>
          <p:nvPr/>
        </p:nvSpPr>
        <p:spPr>
          <a:xfrm>
            <a:off x="4052750" y="5158596"/>
            <a:ext cx="7384419" cy="741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792B751-C6C5-B656-3586-9A141C535F0C}"/>
              </a:ext>
            </a:extLst>
          </p:cNvPr>
          <p:cNvSpPr/>
          <p:nvPr/>
        </p:nvSpPr>
        <p:spPr>
          <a:xfrm>
            <a:off x="2476991" y="3231490"/>
            <a:ext cx="2845507" cy="5210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B6EE1D37-916A-AD10-C123-D6E7585C588A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223893" y="4428343"/>
            <a:ext cx="1504711" cy="153006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3B9A648-1B73-E200-F154-85F620180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6074" y="1794449"/>
            <a:ext cx="9411958" cy="4390690"/>
          </a:xfrm>
        </p:spPr>
      </p:pic>
    </p:spTree>
    <p:extLst>
      <p:ext uri="{BB962C8B-B14F-4D97-AF65-F5344CB8AC3E}">
        <p14:creationId xmlns:p14="http://schemas.microsoft.com/office/powerpoint/2010/main" val="132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加入所需函式庫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761" y="3156175"/>
            <a:ext cx="8884285" cy="16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設定降頻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C1F891-A26C-6666-C0A4-4E1D4DCCD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5591" y="2756167"/>
            <a:ext cx="5048307" cy="25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做無窮計數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3032" y="2641646"/>
            <a:ext cx="6365935" cy="37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72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Yu Gothic</vt:lpstr>
      <vt:lpstr>Yu Gothic Medium</vt:lpstr>
      <vt:lpstr>新細明體</vt:lpstr>
      <vt:lpstr>標楷體</vt:lpstr>
      <vt:lpstr>Arial</vt:lpstr>
      <vt:lpstr>Times New Roman</vt:lpstr>
      <vt:lpstr>SketchyVTI</vt:lpstr>
      <vt:lpstr>系統晶片設計實習-HW2</vt:lpstr>
      <vt:lpstr>HW2</vt:lpstr>
      <vt:lpstr>Block Design</vt:lpstr>
      <vt:lpstr>Block Design</vt:lpstr>
      <vt:lpstr>SDK</vt:lpstr>
      <vt:lpstr>SDK</vt:lpstr>
      <vt:lpstr>SDK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19</cp:revision>
  <dcterms:created xsi:type="dcterms:W3CDTF">2021-11-01T17:15:43Z</dcterms:created>
  <dcterms:modified xsi:type="dcterms:W3CDTF">2023-10-25T18:07:39Z</dcterms:modified>
</cp:coreProperties>
</file>