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60" r:id="rId4"/>
    <p:sldId id="285" r:id="rId5"/>
    <p:sldId id="286" r:id="rId6"/>
    <p:sldId id="287" r:id="rId7"/>
    <p:sldId id="262" r:id="rId8"/>
    <p:sldId id="288" r:id="rId9"/>
    <p:sldId id="289" r:id="rId10"/>
    <p:sldId id="290" r:id="rId11"/>
    <p:sldId id="291" r:id="rId12"/>
    <p:sldId id="292" r:id="rId13"/>
    <p:sldId id="293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5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2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9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25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71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7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01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85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7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6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6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4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26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20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sceweb.sce.uhcl.edu/xiaokun/Doc/Teaching/CENG4265/ug585-Zynq-7000-TRM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i8GLF-Md3U" TargetMode="External"/><Relationship Id="rId2" Type="http://schemas.openxmlformats.org/officeDocument/2006/relationships/hyperlink" Target="https://sceweb.sce.uhcl.edu/xiaokun/Doc/Teaching/CENG4265/ug585-Zynq-7000-TRM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ro-Studios/Xilinx-GPIO-Interrupt/blob/master/GPIO_Interrupt.sdk/GPIO_Interrupt/src/helloworld.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5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7435178-85E8-49CF-A27F-FABFE9B4B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" y="4553712"/>
            <a:ext cx="10908792" cy="106984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系統晶片設計實習</a:t>
            </a:r>
            <a: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4800" b="0" i="0" u="none" strike="noStrike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HW3</a:t>
            </a:r>
            <a:endParaRPr lang="zh-TW" altLang="en-US" sz="48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8CE402-C4C8-4089-A019-59D038FCB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678424"/>
            <a:ext cx="10908792" cy="548640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zh-TW" altLang="en-US" sz="2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電子四甲</a:t>
            </a:r>
            <a:r>
              <a:rPr lang="zh-TW" altLang="en-US" sz="2400" dirty="0"/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C109112163</a:t>
            </a:r>
            <a:r>
              <a:rPr lang="zh-TW" altLang="en-US" sz="2400" dirty="0"/>
              <a:t> </a:t>
            </a:r>
            <a:r>
              <a:rPr lang="zh-TW" altLang="en-US" sz="2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楊翔詠</a:t>
            </a:r>
          </a:p>
        </p:txBody>
      </p:sp>
      <p:pic>
        <p:nvPicPr>
          <p:cNvPr id="4" name="Picture 3" descr="白色燈泡和一顆突出的黃色燈泡">
            <a:extLst>
              <a:ext uri="{FF2B5EF4-FFF2-40B4-BE49-F238E27FC236}">
                <a16:creationId xmlns:a16="http://schemas.microsoft.com/office/drawing/2014/main" id="{A9EBD822-3829-477A-9239-AAF212E5C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8" b="45890"/>
          <a:stretch/>
        </p:blipFill>
        <p:spPr>
          <a:xfrm>
            <a:off x="20" y="10"/>
            <a:ext cx="12191979" cy="4196972"/>
          </a:xfrm>
          <a:custGeom>
            <a:avLst/>
            <a:gdLst/>
            <a:ahLst/>
            <a:cxnLst/>
            <a:rect l="l" t="t" r="r" b="b"/>
            <a:pathLst>
              <a:path w="12191999" h="4196982">
                <a:moveTo>
                  <a:pt x="0" y="0"/>
                </a:moveTo>
                <a:lnTo>
                  <a:pt x="12191999" y="0"/>
                </a:lnTo>
                <a:lnTo>
                  <a:pt x="12191999" y="4170459"/>
                </a:lnTo>
                <a:lnTo>
                  <a:pt x="11986461" y="4175111"/>
                </a:lnTo>
                <a:cubicBezTo>
                  <a:pt x="11912297" y="4174136"/>
                  <a:pt x="11838168" y="4170508"/>
                  <a:pt x="11764214" y="4164231"/>
                </a:cubicBezTo>
                <a:cubicBezTo>
                  <a:pt x="11656850" y="4156227"/>
                  <a:pt x="11548596" y="4145173"/>
                  <a:pt x="11441995" y="4165502"/>
                </a:cubicBezTo>
                <a:cubicBezTo>
                  <a:pt x="11324975" y="4187991"/>
                  <a:pt x="11208081" y="4188118"/>
                  <a:pt x="11090044" y="4182401"/>
                </a:cubicBezTo>
                <a:cubicBezTo>
                  <a:pt x="10989160" y="4177573"/>
                  <a:pt x="10888657" y="4152161"/>
                  <a:pt x="10787011" y="4178970"/>
                </a:cubicBezTo>
                <a:cubicBezTo>
                  <a:pt x="10776897" y="4180444"/>
                  <a:pt x="10766592" y="4180012"/>
                  <a:pt x="10756643" y="4177700"/>
                </a:cubicBezTo>
                <a:cubicBezTo>
                  <a:pt x="10645468" y="4162326"/>
                  <a:pt x="10533530" y="4174904"/>
                  <a:pt x="10421973" y="4170584"/>
                </a:cubicBezTo>
                <a:cubicBezTo>
                  <a:pt x="10370515" y="4168551"/>
                  <a:pt x="10318040" y="4169695"/>
                  <a:pt x="10267216" y="4164231"/>
                </a:cubicBezTo>
                <a:cubicBezTo>
                  <a:pt x="10150577" y="4151780"/>
                  <a:pt x="10034192" y="4145173"/>
                  <a:pt x="9918824" y="4174523"/>
                </a:cubicBezTo>
                <a:cubicBezTo>
                  <a:pt x="9885153" y="4182439"/>
                  <a:pt x="9850745" y="4186695"/>
                  <a:pt x="9816160" y="4187229"/>
                </a:cubicBezTo>
                <a:cubicBezTo>
                  <a:pt x="9703206" y="4191295"/>
                  <a:pt x="9590632" y="4183544"/>
                  <a:pt x="9478059" y="4177191"/>
                </a:cubicBezTo>
                <a:cubicBezTo>
                  <a:pt x="9399918" y="4172744"/>
                  <a:pt x="9321904" y="4163088"/>
                  <a:pt x="9243637" y="4171220"/>
                </a:cubicBezTo>
                <a:cubicBezTo>
                  <a:pt x="9198150" y="4175921"/>
                  <a:pt x="9152282" y="4175921"/>
                  <a:pt x="9106795" y="4171220"/>
                </a:cubicBezTo>
                <a:cubicBezTo>
                  <a:pt x="9022962" y="4161398"/>
                  <a:pt x="8938380" y="4159568"/>
                  <a:pt x="8854204" y="4165756"/>
                </a:cubicBezTo>
                <a:cubicBezTo>
                  <a:pt x="8728543" y="4176556"/>
                  <a:pt x="8603010" y="4185577"/>
                  <a:pt x="8476969" y="4168424"/>
                </a:cubicBezTo>
                <a:cubicBezTo>
                  <a:pt x="8405486" y="4157192"/>
                  <a:pt x="8332808" y="4155871"/>
                  <a:pt x="8260970" y="4164486"/>
                </a:cubicBezTo>
                <a:cubicBezTo>
                  <a:pt x="8089823" y="4188500"/>
                  <a:pt x="7918295" y="4180749"/>
                  <a:pt x="7746767" y="4170839"/>
                </a:cubicBezTo>
                <a:cubicBezTo>
                  <a:pt x="7632160" y="4164104"/>
                  <a:pt x="7517046" y="4151780"/>
                  <a:pt x="7402693" y="4168043"/>
                </a:cubicBezTo>
                <a:cubicBezTo>
                  <a:pt x="7256831" y="4188372"/>
                  <a:pt x="7110841" y="4181638"/>
                  <a:pt x="6964597" y="4175667"/>
                </a:cubicBezTo>
                <a:cubicBezTo>
                  <a:pt x="6857233" y="4171220"/>
                  <a:pt x="6749742" y="4157751"/>
                  <a:pt x="6642124" y="4174396"/>
                </a:cubicBezTo>
                <a:cubicBezTo>
                  <a:pt x="6631045" y="4175908"/>
                  <a:pt x="6619775" y="4174777"/>
                  <a:pt x="6609216" y="4171093"/>
                </a:cubicBezTo>
                <a:cubicBezTo>
                  <a:pt x="6568379" y="4157650"/>
                  <a:pt x="6524595" y="4155846"/>
                  <a:pt x="6482793" y="4165883"/>
                </a:cubicBezTo>
                <a:cubicBezTo>
                  <a:pt x="6405669" y="4182782"/>
                  <a:pt x="6328672" y="4190151"/>
                  <a:pt x="6250150" y="4174777"/>
                </a:cubicBezTo>
                <a:cubicBezTo>
                  <a:pt x="6217254" y="4167891"/>
                  <a:pt x="6183521" y="4165883"/>
                  <a:pt x="6150028" y="4168806"/>
                </a:cubicBezTo>
                <a:cubicBezTo>
                  <a:pt x="6020175" y="4181766"/>
                  <a:pt x="5890068" y="4176683"/>
                  <a:pt x="5760087" y="4174142"/>
                </a:cubicBezTo>
                <a:cubicBezTo>
                  <a:pt x="5521345" y="4169695"/>
                  <a:pt x="5282477" y="4174142"/>
                  <a:pt x="5044242" y="4151399"/>
                </a:cubicBezTo>
                <a:cubicBezTo>
                  <a:pt x="4979506" y="4145237"/>
                  <a:pt x="4914326" y="4141297"/>
                  <a:pt x="4849272" y="4142076"/>
                </a:cubicBezTo>
                <a:cubicBezTo>
                  <a:pt x="4784218" y="4142854"/>
                  <a:pt x="4719291" y="4148349"/>
                  <a:pt x="4655063" y="4161055"/>
                </a:cubicBezTo>
                <a:cubicBezTo>
                  <a:pt x="4447578" y="4201332"/>
                  <a:pt x="4239457" y="4203874"/>
                  <a:pt x="4029811" y="4187610"/>
                </a:cubicBezTo>
                <a:cubicBezTo>
                  <a:pt x="3943792" y="4180876"/>
                  <a:pt x="3857774" y="4169695"/>
                  <a:pt x="3771375" y="4171855"/>
                </a:cubicBezTo>
                <a:cubicBezTo>
                  <a:pt x="3623225" y="4175794"/>
                  <a:pt x="3474948" y="4167789"/>
                  <a:pt x="3326672" y="4169822"/>
                </a:cubicBezTo>
                <a:cubicBezTo>
                  <a:pt x="3322669" y="4170394"/>
                  <a:pt x="3318578" y="4169860"/>
                  <a:pt x="3314855" y="4168297"/>
                </a:cubicBezTo>
                <a:cubicBezTo>
                  <a:pt x="3278008" y="4143013"/>
                  <a:pt x="3237604" y="4152796"/>
                  <a:pt x="3199487" y="4159403"/>
                </a:cubicBezTo>
                <a:cubicBezTo>
                  <a:pt x="3072810" y="4181384"/>
                  <a:pt x="2946260" y="4192184"/>
                  <a:pt x="2817550" y="4175158"/>
                </a:cubicBezTo>
                <a:cubicBezTo>
                  <a:pt x="2694647" y="4157332"/>
                  <a:pt x="2569990" y="4155109"/>
                  <a:pt x="2446541" y="4168551"/>
                </a:cubicBezTo>
                <a:cubicBezTo>
                  <a:pt x="2276791" y="4188372"/>
                  <a:pt x="2107677" y="4184179"/>
                  <a:pt x="1938308" y="4168551"/>
                </a:cubicBezTo>
                <a:cubicBezTo>
                  <a:pt x="1869570" y="4162199"/>
                  <a:pt x="1799815" y="4151399"/>
                  <a:pt x="1731712" y="4167281"/>
                </a:cubicBezTo>
                <a:cubicBezTo>
                  <a:pt x="1647854" y="4186721"/>
                  <a:pt x="1564250" y="4180368"/>
                  <a:pt x="1480137" y="4176048"/>
                </a:cubicBezTo>
                <a:cubicBezTo>
                  <a:pt x="1373663" y="4170457"/>
                  <a:pt x="1267442" y="4154321"/>
                  <a:pt x="1160586" y="4167027"/>
                </a:cubicBezTo>
                <a:cubicBezTo>
                  <a:pt x="1111161" y="4172871"/>
                  <a:pt x="1062116" y="4182147"/>
                  <a:pt x="1012055" y="4179733"/>
                </a:cubicBezTo>
                <a:cubicBezTo>
                  <a:pt x="873562" y="4173380"/>
                  <a:pt x="735196" y="4165883"/>
                  <a:pt x="596449" y="4167027"/>
                </a:cubicBezTo>
                <a:cubicBezTo>
                  <a:pt x="538383" y="4167408"/>
                  <a:pt x="480699" y="4169314"/>
                  <a:pt x="422887" y="4173507"/>
                </a:cubicBezTo>
                <a:cubicBezTo>
                  <a:pt x="315015" y="4181384"/>
                  <a:pt x="207524" y="4170711"/>
                  <a:pt x="100033" y="4166900"/>
                </a:cubicBezTo>
                <a:lnTo>
                  <a:pt x="0" y="417138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362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SDK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AD861-9652-460A-82B8-FBE3B9AC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主程式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LED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做無窮計數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1DFD176-DF55-A32F-6B94-8ECDA3BEB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0680" y="2010803"/>
            <a:ext cx="4401961" cy="440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72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IRQ</a:t>
            </a:r>
            <a:r>
              <a:rPr lang="zh-TW" altLang="en-US" sz="44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編號、中斷相關處理器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AD861-9652-460A-82B8-FBE3B9AC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IRQ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編號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1DFD176-DF55-A32F-6B94-8ECDA3BEB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1670" y="4531574"/>
            <a:ext cx="6491184" cy="139452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1891543-E5D2-4CC1-1C58-54EB05914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821" y="2598347"/>
            <a:ext cx="6958776" cy="1085131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5CB35CD2-1DBA-A9F7-ECBE-0865DA681C22}"/>
              </a:ext>
            </a:extLst>
          </p:cNvPr>
          <p:cNvSpPr/>
          <p:nvPr/>
        </p:nvSpPr>
        <p:spPr>
          <a:xfrm>
            <a:off x="1094821" y="3428999"/>
            <a:ext cx="6617194" cy="2544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0952FB3-1D2B-17FE-6C3D-EBD4F14CB542}"/>
              </a:ext>
            </a:extLst>
          </p:cNvPr>
          <p:cNvSpPr/>
          <p:nvPr/>
        </p:nvSpPr>
        <p:spPr>
          <a:xfrm>
            <a:off x="3978665" y="5392946"/>
            <a:ext cx="6617194" cy="2544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0A04C60A-E556-DFB0-3950-9804D53E1601}"/>
              </a:ext>
            </a:extLst>
          </p:cNvPr>
          <p:cNvCxnSpPr>
            <a:endCxn id="8" idx="1"/>
          </p:cNvCxnSpPr>
          <p:nvPr/>
        </p:nvCxnSpPr>
        <p:spPr>
          <a:xfrm rot="16200000" flipH="1">
            <a:off x="2576288" y="4117807"/>
            <a:ext cx="1836709" cy="968046"/>
          </a:xfrm>
          <a:prstGeom prst="bentConnector2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AC352F5-806A-0270-2346-7AD30023FF4E}"/>
              </a:ext>
            </a:extLst>
          </p:cNvPr>
          <p:cNvSpPr txBox="1"/>
          <p:nvPr/>
        </p:nvSpPr>
        <p:spPr>
          <a:xfrm>
            <a:off x="1606066" y="5150852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Ctrl + 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查看</a:t>
            </a:r>
          </a:p>
        </p:txBody>
      </p:sp>
    </p:spTree>
    <p:extLst>
      <p:ext uri="{BB962C8B-B14F-4D97-AF65-F5344CB8AC3E}">
        <p14:creationId xmlns:p14="http://schemas.microsoft.com/office/powerpoint/2010/main" val="372974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IRQ</a:t>
            </a:r>
            <a:r>
              <a:rPr lang="zh-TW" altLang="en-US" sz="44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編號、中斷相關處理器</a:t>
            </a:r>
            <a:endParaRPr lang="en-US" altLang="zh-TW" sz="44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AD861-9652-460A-82B8-FBE3B9AC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手冊名稱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Zynq-7000 SoC Technical Reference Manual (UG585)</a:t>
            </a:r>
            <a:r>
              <a:rPr lang="zh-TW" alt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P.231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BE53BE9-91DD-79EE-0F63-344FFE9FE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314" y="2506412"/>
            <a:ext cx="6315371" cy="41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35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參考資料</a:t>
            </a:r>
            <a:endParaRPr lang="en-US" altLang="zh-TW" sz="44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AD861-9652-460A-82B8-FBE3B9AC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Zynq-7000 SoC Technical Reference Manual (UG585)</a:t>
            </a:r>
            <a:r>
              <a:rPr lang="zh-TW" alt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手冊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zynq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7020 interrupt example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影片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 : Micro-Studios/Xilinx-GPIO-Interrupt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25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7435178-85E8-49CF-A27F-FABFE9B4B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r>
              <a:rPr lang="en-US" altLang="zh-TW" sz="6800" b="0" i="0" u="none" strike="noStrike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HW3</a:t>
            </a:r>
            <a:endParaRPr lang="zh-TW" altLang="en-US" sz="6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8CE402-C4C8-4089-A019-59D038FCB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>
            <a:normAutofit/>
          </a:bodyPr>
          <a:lstStyle/>
          <a:p>
            <a:pPr marL="914400" lvl="1" indent="-457200" algn="l">
              <a:buFont typeface="+mj-lt"/>
              <a:buAutoNum type="arabicPeriod"/>
            </a:pP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button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硬體中斷，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button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按壓之後的訊號經過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FPGA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，再中斷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CPU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ISR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內容</a:t>
            </a: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閃爍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LED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Main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程式內容</a:t>
            </a: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無窮迴圈計數</a:t>
            </a:r>
            <a:r>
              <a:rPr lang="en-US" altLang="zh-TW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LED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顯示</a:t>
            </a:r>
          </a:p>
        </p:txBody>
      </p:sp>
      <p:sp>
        <p:nvSpPr>
          <p:cNvPr id="6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4BF09"/>
          </a:solidFill>
          <a:ln w="38100" cap="rnd">
            <a:solidFill>
              <a:srgbClr val="C4BF0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白色燈泡和一顆突出的黃色燈泡">
            <a:extLst>
              <a:ext uri="{FF2B5EF4-FFF2-40B4-BE49-F238E27FC236}">
                <a16:creationId xmlns:a16="http://schemas.microsoft.com/office/drawing/2014/main" id="{A9EBD822-3829-477A-9239-AAF212E5C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14" r="15955" b="-1"/>
          <a:stretch/>
        </p:blipFill>
        <p:spPr>
          <a:xfrm>
            <a:off x="320040" y="405925"/>
            <a:ext cx="4087368" cy="601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0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Block Design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AD861-9652-460A-82B8-FBE3B9AC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Processing System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設定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啟用中斷設定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41978EE-AB86-8929-EAA6-58E0F667E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751" y="2705036"/>
            <a:ext cx="7384420" cy="335309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357EC69-EFC9-EC31-F6C8-F8149E750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19375"/>
            <a:ext cx="2964437" cy="1905165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02CEED97-BB9A-C432-1607-925B9A405A32}"/>
              </a:ext>
            </a:extLst>
          </p:cNvPr>
          <p:cNvSpPr/>
          <p:nvPr/>
        </p:nvSpPr>
        <p:spPr>
          <a:xfrm>
            <a:off x="5772150" y="4442604"/>
            <a:ext cx="5257800" cy="2436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B53AD9B-3C25-837A-BFA1-C015D96D4057}"/>
              </a:ext>
            </a:extLst>
          </p:cNvPr>
          <p:cNvSpPr/>
          <p:nvPr/>
        </p:nvSpPr>
        <p:spPr>
          <a:xfrm>
            <a:off x="707366" y="3536830"/>
            <a:ext cx="992038" cy="1984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995CA060-954C-31C1-CA87-62B039625EE3}"/>
              </a:ext>
            </a:extLst>
          </p:cNvPr>
          <p:cNvCxnSpPr/>
          <p:nvPr/>
        </p:nvCxnSpPr>
        <p:spPr>
          <a:xfrm>
            <a:off x="1181819" y="3735238"/>
            <a:ext cx="4590331" cy="854015"/>
          </a:xfrm>
          <a:prstGeom prst="bentConnector3">
            <a:avLst>
              <a:gd name="adj1" fmla="val 2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3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Block Design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AD861-9652-460A-82B8-FBE3B9AC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AXI_GPIO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設定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設定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AXI_GPIO_0</a:t>
            </a:r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LED</a:t>
            </a:r>
            <a:endParaRPr lang="zh-TW" altLang="en-US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357EC69-EFC9-EC31-F6C8-F8149E750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9136" y="2557689"/>
            <a:ext cx="4111147" cy="174262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41978EE-AB86-8929-EAA6-58E0F667E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2751" y="4200236"/>
            <a:ext cx="7384420" cy="2113933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02CEED97-BB9A-C432-1607-925B9A405A32}"/>
              </a:ext>
            </a:extLst>
          </p:cNvPr>
          <p:cNvSpPr/>
          <p:nvPr/>
        </p:nvSpPr>
        <p:spPr>
          <a:xfrm>
            <a:off x="4052750" y="5158596"/>
            <a:ext cx="7384419" cy="22045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0792B751-C6C5-B656-3586-9A141C535F0C}"/>
              </a:ext>
            </a:extLst>
          </p:cNvPr>
          <p:cNvSpPr/>
          <p:nvPr/>
        </p:nvSpPr>
        <p:spPr>
          <a:xfrm>
            <a:off x="2548878" y="3341949"/>
            <a:ext cx="2868511" cy="33290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B6EE1D37-916A-AD10-C123-D6E7585C588A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3120072" y="4324523"/>
            <a:ext cx="1582351" cy="283008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20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Block Design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AD861-9652-460A-82B8-FBE3B9AC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AXI_GPIO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設定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設定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AXI_GPIO_1</a:t>
            </a:r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switch</a:t>
            </a:r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開關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357EC69-EFC9-EC31-F6C8-F8149E750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9136" y="2578868"/>
            <a:ext cx="4111147" cy="170026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41978EE-AB86-8929-EAA6-58E0F667E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1711" y="2449114"/>
            <a:ext cx="5371153" cy="4043761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02CEED97-BB9A-C432-1607-925B9A405A32}"/>
              </a:ext>
            </a:extLst>
          </p:cNvPr>
          <p:cNvSpPr/>
          <p:nvPr/>
        </p:nvSpPr>
        <p:spPr>
          <a:xfrm>
            <a:off x="5691219" y="3161581"/>
            <a:ext cx="5221196" cy="2027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0792B751-C6C5-B656-3586-9A141C535F0C}"/>
              </a:ext>
            </a:extLst>
          </p:cNvPr>
          <p:cNvSpPr/>
          <p:nvPr/>
        </p:nvSpPr>
        <p:spPr>
          <a:xfrm>
            <a:off x="2618494" y="3183149"/>
            <a:ext cx="2701789" cy="3364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289A9C51-F5A8-7B5B-07AC-AFCFA47FA57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5320283" y="3262942"/>
            <a:ext cx="370936" cy="1660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254AF59-2E82-CF8A-60EA-1889DE87F779}"/>
              </a:ext>
            </a:extLst>
          </p:cNvPr>
          <p:cNvSpPr/>
          <p:nvPr/>
        </p:nvSpPr>
        <p:spPr>
          <a:xfrm>
            <a:off x="5512279" y="6021238"/>
            <a:ext cx="1173193" cy="5514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9B7199C-3135-44D7-0F14-EFF2686AF7AE}"/>
              </a:ext>
            </a:extLst>
          </p:cNvPr>
          <p:cNvSpPr txBox="1"/>
          <p:nvPr/>
        </p:nvSpPr>
        <p:spPr>
          <a:xfrm>
            <a:off x="2618494" y="6085934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記得勾選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Interrupt</a:t>
            </a:r>
          </a:p>
        </p:txBody>
      </p:sp>
    </p:spTree>
    <p:extLst>
      <p:ext uri="{BB962C8B-B14F-4D97-AF65-F5344CB8AC3E}">
        <p14:creationId xmlns:p14="http://schemas.microsoft.com/office/powerpoint/2010/main" val="925216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Block Design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3B9A648-1B73-E200-F154-85F620180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6074" y="1794449"/>
            <a:ext cx="9411958" cy="4390690"/>
          </a:xfrm>
        </p:spPr>
      </p:pic>
    </p:spTree>
    <p:extLst>
      <p:ext uri="{BB962C8B-B14F-4D97-AF65-F5344CB8AC3E}">
        <p14:creationId xmlns:p14="http://schemas.microsoft.com/office/powerpoint/2010/main" val="13263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SDK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AD861-9652-460A-82B8-FBE3B9AC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加入所需函式庫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1DFD176-DF55-A32F-6B94-8ECDA3BEB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135" y="3199307"/>
            <a:ext cx="8407746" cy="1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0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SDK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AD861-9652-460A-82B8-FBE3B9AC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設定中斷系統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1DFD176-DF55-A32F-6B94-8ECDA3BEB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3786" y="2661651"/>
            <a:ext cx="5647566" cy="257760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1C1F891-A26C-6666-C0A4-4E1D4DCCD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5878" y="2010431"/>
            <a:ext cx="5048307" cy="421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57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SDK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AD861-9652-460A-82B8-FBE3B9AC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ISR: LED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做閃爍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1DFD176-DF55-A32F-6B94-8ECDA3BEB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1554" y="1929384"/>
            <a:ext cx="5008891" cy="440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78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Yu Gothic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169</Words>
  <Application>Microsoft Office PowerPoint</Application>
  <PresentationFormat>寬螢幕</PresentationFormat>
  <Paragraphs>31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Yu Gothic</vt:lpstr>
      <vt:lpstr>Yu Gothic Medium</vt:lpstr>
      <vt:lpstr>新細明體</vt:lpstr>
      <vt:lpstr>標楷體</vt:lpstr>
      <vt:lpstr>Arial</vt:lpstr>
      <vt:lpstr>Times New Roman</vt:lpstr>
      <vt:lpstr>Wingdings</vt:lpstr>
      <vt:lpstr>SketchyVTI</vt:lpstr>
      <vt:lpstr>系統晶片設計實習-HW3</vt:lpstr>
      <vt:lpstr>HW3</vt:lpstr>
      <vt:lpstr>Block Design</vt:lpstr>
      <vt:lpstr>Block Design</vt:lpstr>
      <vt:lpstr>Block Design</vt:lpstr>
      <vt:lpstr>Block Design</vt:lpstr>
      <vt:lpstr>SDK</vt:lpstr>
      <vt:lpstr>SDK</vt:lpstr>
      <vt:lpstr>SDK</vt:lpstr>
      <vt:lpstr>SDK</vt:lpstr>
      <vt:lpstr>IRQ編號、中斷相關處理器</vt:lpstr>
      <vt:lpstr>IRQ編號、中斷相關處理器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SOC設計實驗室-面試報告</dc:title>
  <dc:creator>C109112163</dc:creator>
  <cp:lastModifiedBy>C109112163</cp:lastModifiedBy>
  <cp:revision>18</cp:revision>
  <dcterms:created xsi:type="dcterms:W3CDTF">2021-11-01T17:15:43Z</dcterms:created>
  <dcterms:modified xsi:type="dcterms:W3CDTF">2023-10-25T17:47:29Z</dcterms:modified>
</cp:coreProperties>
</file>