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85" r:id="rId5"/>
    <p:sldId id="286" r:id="rId6"/>
    <p:sldId id="287" r:id="rId7"/>
    <p:sldId id="262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HW3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做無窮計數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0680" y="2010803"/>
            <a:ext cx="4401961" cy="44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IRQ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編號、中斷相關處理器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1670" y="4531574"/>
            <a:ext cx="6491184" cy="1394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891543-E5D2-4CC1-1C58-54EB0591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21" y="2598347"/>
            <a:ext cx="6958776" cy="108513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B35CD2-1DBA-A9F7-ECBE-0865DA681C22}"/>
              </a:ext>
            </a:extLst>
          </p:cNvPr>
          <p:cNvSpPr/>
          <p:nvPr/>
        </p:nvSpPr>
        <p:spPr>
          <a:xfrm>
            <a:off x="1094821" y="3428999"/>
            <a:ext cx="6617194" cy="254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0952FB3-1D2B-17FE-6C3D-EBD4F14CB542}"/>
              </a:ext>
            </a:extLst>
          </p:cNvPr>
          <p:cNvSpPr/>
          <p:nvPr/>
        </p:nvSpPr>
        <p:spPr>
          <a:xfrm>
            <a:off x="3978665" y="5392946"/>
            <a:ext cx="6617194" cy="254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0A04C60A-E556-DFB0-3950-9804D53E1601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576288" y="4117807"/>
            <a:ext cx="1836709" cy="968046"/>
          </a:xfrm>
          <a:prstGeom prst="bentConnector2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C352F5-806A-0270-2346-7AD30023FF4E}"/>
              </a:ext>
            </a:extLst>
          </p:cNvPr>
          <p:cNvSpPr txBox="1"/>
          <p:nvPr/>
        </p:nvSpPr>
        <p:spPr>
          <a:xfrm>
            <a:off x="1606066" y="515085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</a:t>
            </a:r>
          </a:p>
        </p:txBody>
      </p:sp>
    </p:spTree>
    <p:extLst>
      <p:ext uri="{BB962C8B-B14F-4D97-AF65-F5344CB8AC3E}">
        <p14:creationId xmlns:p14="http://schemas.microsoft.com/office/powerpoint/2010/main" val="37297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IRQ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編號、中斷相關處理器</a:t>
            </a:r>
            <a:endParaRPr lang="en-US" altLang="zh-TW" sz="4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手冊名稱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Zynq-7000 SoC Technical Reference Manual (UG585)</a:t>
            </a:r>
            <a:r>
              <a:rPr lang="zh-TW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P.231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E53BE9-91DD-79EE-0F63-344FFE9F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14" y="2506412"/>
            <a:ext cx="6315371" cy="41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en-US" altLang="zh-TW" sz="6800" b="0" i="0" u="none" strike="noStrike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HW3</a:t>
            </a:r>
            <a:endParaRPr lang="zh-TW" alt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硬體中斷，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按壓之後的訊號經過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，再中斷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ISR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閃爍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程式內容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無窮迴圈計數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>
            <a:solidFill>
              <a:srgbClr val="C4BF0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Processing System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啟用中斷設定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51" y="2705036"/>
            <a:ext cx="7384420" cy="3353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9375"/>
            <a:ext cx="2964437" cy="190516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5772150" y="4442604"/>
            <a:ext cx="5257800" cy="243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B53AD9B-3C25-837A-BFA1-C015D96D4057}"/>
              </a:ext>
            </a:extLst>
          </p:cNvPr>
          <p:cNvSpPr/>
          <p:nvPr/>
        </p:nvSpPr>
        <p:spPr>
          <a:xfrm>
            <a:off x="707366" y="3536830"/>
            <a:ext cx="992038" cy="198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95CA060-954C-31C1-CA87-62B039625EE3}"/>
              </a:ext>
            </a:extLst>
          </p:cNvPr>
          <p:cNvCxnSpPr/>
          <p:nvPr/>
        </p:nvCxnSpPr>
        <p:spPr>
          <a:xfrm>
            <a:off x="1181819" y="3735238"/>
            <a:ext cx="4590331" cy="854015"/>
          </a:xfrm>
          <a:prstGeom prst="bentConnector3">
            <a:avLst>
              <a:gd name="adj1" fmla="val 2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AXI_GPIO_0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endParaRPr lang="zh-TW" altLang="en-US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136" y="2557689"/>
            <a:ext cx="4111147" cy="17426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1" y="4200236"/>
            <a:ext cx="7384420" cy="211393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4052750" y="5158596"/>
            <a:ext cx="7384419" cy="220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92B751-C6C5-B656-3586-9A141C535F0C}"/>
              </a:ext>
            </a:extLst>
          </p:cNvPr>
          <p:cNvSpPr/>
          <p:nvPr/>
        </p:nvSpPr>
        <p:spPr>
          <a:xfrm>
            <a:off x="2548878" y="3341949"/>
            <a:ext cx="2868511" cy="3329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6EE1D37-916A-AD10-C123-D6E7585C588A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120072" y="4324523"/>
            <a:ext cx="1582351" cy="28300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AXI_GPIO_1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136" y="2578868"/>
            <a:ext cx="4111147" cy="17002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1711" y="2449114"/>
            <a:ext cx="5371153" cy="4043761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5691219" y="3161581"/>
            <a:ext cx="5221196" cy="202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92B751-C6C5-B656-3586-9A141C535F0C}"/>
              </a:ext>
            </a:extLst>
          </p:cNvPr>
          <p:cNvSpPr/>
          <p:nvPr/>
        </p:nvSpPr>
        <p:spPr>
          <a:xfrm>
            <a:off x="2618494" y="3183149"/>
            <a:ext cx="2701789" cy="3364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89A9C51-F5A8-7B5B-07AC-AFCFA47FA57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320283" y="3262942"/>
            <a:ext cx="370936" cy="166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4AF59-2E82-CF8A-60EA-1889DE87F779}"/>
              </a:ext>
            </a:extLst>
          </p:cNvPr>
          <p:cNvSpPr/>
          <p:nvPr/>
        </p:nvSpPr>
        <p:spPr>
          <a:xfrm>
            <a:off x="5512279" y="6021238"/>
            <a:ext cx="1173193" cy="5514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B7199C-3135-44D7-0F14-EFF2686AF7AE}"/>
              </a:ext>
            </a:extLst>
          </p:cNvPr>
          <p:cNvSpPr txBox="1"/>
          <p:nvPr/>
        </p:nvSpPr>
        <p:spPr>
          <a:xfrm>
            <a:off x="2618494" y="608593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記得勾選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Interrupt</a:t>
            </a:r>
          </a:p>
        </p:txBody>
      </p:sp>
    </p:spTree>
    <p:extLst>
      <p:ext uri="{BB962C8B-B14F-4D97-AF65-F5344CB8AC3E}">
        <p14:creationId xmlns:p14="http://schemas.microsoft.com/office/powerpoint/2010/main" val="92521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3B9A648-1B73-E200-F154-85F62018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074" y="1794449"/>
            <a:ext cx="9411958" cy="4390690"/>
          </a:xfrm>
        </p:spPr>
      </p:pic>
    </p:spTree>
    <p:extLst>
      <p:ext uri="{BB962C8B-B14F-4D97-AF65-F5344CB8AC3E}">
        <p14:creationId xmlns:p14="http://schemas.microsoft.com/office/powerpoint/2010/main" val="1326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加入所需函式庫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135" y="3199307"/>
            <a:ext cx="8407746" cy="1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設定中斷系統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786" y="2661651"/>
            <a:ext cx="5647566" cy="25776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1C1F891-A26C-6666-C0A4-4E1D4DCCD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5878" y="2010431"/>
            <a:ext cx="5048307" cy="42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ISR: 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做閃爍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1554" y="1929384"/>
            <a:ext cx="5008891" cy="44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148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系統晶片設計實習-HW3</vt:lpstr>
      <vt:lpstr>HW3</vt:lpstr>
      <vt:lpstr>Block Design</vt:lpstr>
      <vt:lpstr>Block Design</vt:lpstr>
      <vt:lpstr>Block Design</vt:lpstr>
      <vt:lpstr>Block Design</vt:lpstr>
      <vt:lpstr>SDK</vt:lpstr>
      <vt:lpstr>SDK</vt:lpstr>
      <vt:lpstr>SDK</vt:lpstr>
      <vt:lpstr>SDK</vt:lpstr>
      <vt:lpstr>IRQ編號、中斷相關處理器</vt:lpstr>
      <vt:lpstr>IRQ編號、中斷相關處理器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17</cp:revision>
  <dcterms:created xsi:type="dcterms:W3CDTF">2021-11-01T17:15:43Z</dcterms:created>
  <dcterms:modified xsi:type="dcterms:W3CDTF">2023-10-25T17:29:14Z</dcterms:modified>
</cp:coreProperties>
</file>