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en-US" altLang="zh-TW" dirty="0"/>
              <a:t>C</a:t>
            </a:r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平台上執行</a:t>
            </a:r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畫面</a:t>
            </a:r>
            <a:r>
              <a:rPr lang="en-US" altLang="zh-TW" dirty="0"/>
              <a:t>		: 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視窗大小 </a:t>
            </a:r>
            <a:r>
              <a:rPr lang="en-US" altLang="zh-TW" dirty="0"/>
              <a:t>(Width = 1100 pixels, Height = 600pixels)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2018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143763" y="1980572"/>
            <a:ext cx="4452579" cy="4252912"/>
          </a:xfrm>
        </p:spPr>
      </p:pic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69"/>
          <a:stretch/>
        </p:blipFill>
        <p:spPr bwMode="auto">
          <a:xfrm>
            <a:off x="8843193" y="2147438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82" y="2751528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6961474" y="3254008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X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717280" y="5601474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250680" y="58735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852842" y="5601474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420350" y="58735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559682" y="2147438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628262" y="417962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382957" y="3173002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723353" y="3105834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DEMO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216</Words>
  <Application>Microsoft Office PowerPoint</Application>
  <PresentationFormat>寬螢幕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</vt:lpstr>
      <vt:lpstr>限制</vt:lpstr>
      <vt:lpstr>運作機制</vt:lpstr>
      <vt:lpstr>硬體按鍵功能及PC顯示畫面</vt:lpstr>
      <vt:lpstr>DEMO流程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23</cp:revision>
  <dcterms:created xsi:type="dcterms:W3CDTF">2021-11-01T17:15:43Z</dcterms:created>
  <dcterms:modified xsi:type="dcterms:W3CDTF">2023-11-08T11:02:56Z</dcterms:modified>
</cp:coreProperties>
</file>