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85" r:id="rId4"/>
    <p:sldId id="289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196982"/>
            <a:ext cx="10908792" cy="127564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別踩白塊兒 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期末專題報告</a:t>
            </a:r>
            <a:r>
              <a:rPr lang="en-US" altLang="zh-TW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_1116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1600" dirty="0"/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1600" dirty="0"/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  <a:endParaRPr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 </a:t>
            </a:r>
            <a:r>
              <a:rPr lang="en-US" altLang="zh-TW" sz="1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C109112189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林祐丞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限制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硬體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ZYNQ-7000 xc7z020clg484-1</a:t>
            </a:r>
          </a:p>
          <a:p>
            <a:r>
              <a:rPr lang="en-US" altLang="zh-TW" dirty="0"/>
              <a:t>C</a:t>
            </a:r>
            <a:r>
              <a:rPr lang="zh-TW" altLang="en-US" dirty="0"/>
              <a:t>程式 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Windows</a:t>
            </a:r>
            <a:r>
              <a:rPr lang="zh-TW" altLang="en-US" dirty="0"/>
              <a:t> 平台上執行</a:t>
            </a:r>
            <a:endParaRPr lang="en-US" altLang="zh-TW" dirty="0"/>
          </a:p>
          <a:p>
            <a:r>
              <a:rPr lang="en-US" altLang="zh-TW" dirty="0"/>
              <a:t>C</a:t>
            </a:r>
            <a:r>
              <a:rPr lang="zh-TW" altLang="en-US" dirty="0"/>
              <a:t>畫面</a:t>
            </a:r>
            <a:r>
              <a:rPr lang="en-US" altLang="zh-TW" dirty="0"/>
              <a:t>		: 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視窗大小 </a:t>
            </a:r>
            <a:r>
              <a:rPr lang="en-US" altLang="zh-TW" dirty="0"/>
              <a:t>(Width = 1100 pixels, Height = 600pixels)</a:t>
            </a:r>
          </a:p>
          <a:p>
            <a:r>
              <a:rPr lang="zh-TW" altLang="en-US" dirty="0"/>
              <a:t>軟體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2018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運作機制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畫面分割成幾個黑白不同的方塊，呈縱向卷軸滾動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透過硬體的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button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來點擊對應方位的方塊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玩家僅能點擊黑色方塊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若玩家點擊到白色方塊即結束遊戲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遊戲結束後顯示獲得的遊玩分數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點擊過的黑色方塊數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硬體按鍵功能及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5917428-D737-39E2-C381-B55746ED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1143763" y="1980572"/>
            <a:ext cx="4452579" cy="4252912"/>
          </a:xfrm>
        </p:spPr>
      </p:pic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F790BCE-4DAC-E9CC-39C4-C6930DC51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69"/>
          <a:stretch/>
        </p:blipFill>
        <p:spPr bwMode="auto">
          <a:xfrm>
            <a:off x="8843193" y="2147438"/>
            <a:ext cx="2365827" cy="36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79DD3A-31C8-6D3F-9C66-A587382E7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82" y="2751528"/>
            <a:ext cx="1565957" cy="13549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1E553B6-278B-949E-DF19-97814D62D61A}"/>
              </a:ext>
            </a:extLst>
          </p:cNvPr>
          <p:cNvSpPr txBox="1"/>
          <p:nvPr/>
        </p:nvSpPr>
        <p:spPr>
          <a:xfrm>
            <a:off x="6961474" y="3254008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X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EBA90-BE73-07A9-B425-11A8083F57AD}"/>
              </a:ext>
            </a:extLst>
          </p:cNvPr>
          <p:cNvSpPr txBox="1"/>
          <p:nvPr/>
        </p:nvSpPr>
        <p:spPr>
          <a:xfrm>
            <a:off x="8717280" y="5601474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0A6099-1A2C-B1AE-4581-A99CA27B0074}"/>
              </a:ext>
            </a:extLst>
          </p:cNvPr>
          <p:cNvSpPr txBox="1"/>
          <p:nvPr/>
        </p:nvSpPr>
        <p:spPr>
          <a:xfrm>
            <a:off x="9250680" y="587355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45B28A-3004-D6D1-51C6-C2F334C251BC}"/>
              </a:ext>
            </a:extLst>
          </p:cNvPr>
          <p:cNvSpPr txBox="1"/>
          <p:nvPr/>
        </p:nvSpPr>
        <p:spPr>
          <a:xfrm>
            <a:off x="9852842" y="5601474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5018B9-9758-9E21-07EF-A142149F3FCC}"/>
              </a:ext>
            </a:extLst>
          </p:cNvPr>
          <p:cNvSpPr txBox="1"/>
          <p:nvPr/>
        </p:nvSpPr>
        <p:spPr>
          <a:xfrm>
            <a:off x="10420350" y="5873558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91B0B5-B124-295D-6F96-0279C35ECDB9}"/>
              </a:ext>
            </a:extLst>
          </p:cNvPr>
          <p:cNvSpPr txBox="1"/>
          <p:nvPr/>
        </p:nvSpPr>
        <p:spPr>
          <a:xfrm>
            <a:off x="6559682" y="2147438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第一行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50C342-5716-82F3-A394-F0BC3865B94D}"/>
              </a:ext>
            </a:extLst>
          </p:cNvPr>
          <p:cNvSpPr txBox="1"/>
          <p:nvPr/>
        </p:nvSpPr>
        <p:spPr>
          <a:xfrm>
            <a:off x="6628262" y="4179625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第三行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1CCD5F-F54E-C3F7-CDAE-58D4F27EDF85}"/>
              </a:ext>
            </a:extLst>
          </p:cNvPr>
          <p:cNvSpPr txBox="1"/>
          <p:nvPr/>
        </p:nvSpPr>
        <p:spPr>
          <a:xfrm>
            <a:off x="5382957" y="3173002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第四行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327865-51E6-440B-1351-48AC43DA72FF}"/>
              </a:ext>
            </a:extLst>
          </p:cNvPr>
          <p:cNvSpPr txBox="1"/>
          <p:nvPr/>
        </p:nvSpPr>
        <p:spPr>
          <a:xfrm>
            <a:off x="7723353" y="3105834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第二行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</p:spTree>
    <p:extLst>
      <p:ext uri="{BB962C8B-B14F-4D97-AF65-F5344CB8AC3E}">
        <p14:creationId xmlns:p14="http://schemas.microsoft.com/office/powerpoint/2010/main" val="16010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DEMO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流程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E609FEB-2B08-803F-BE7D-2FA8CB6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遊戲啟動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隨機產生黑色方塊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踩黑色格子 </a:t>
            </a:r>
            <a:r>
              <a:rPr lang="en-US" altLang="zh-TW" dirty="0"/>
              <a:t>-&gt;</a:t>
            </a:r>
            <a:r>
              <a:rPr lang="zh-TW" altLang="en-US" dirty="0"/>
              <a:t> 分數加一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重複第</a:t>
            </a:r>
            <a:r>
              <a:rPr lang="en-US" altLang="zh-TW" dirty="0"/>
              <a:t>3</a:t>
            </a:r>
            <a:r>
              <a:rPr lang="zh-TW" altLang="en-US" dirty="0"/>
              <a:t>動作</a:t>
            </a:r>
            <a:r>
              <a:rPr lang="en-US" altLang="zh-TW" dirty="0"/>
              <a:t>5</a:t>
            </a:r>
            <a:r>
              <a:rPr lang="zh-TW" altLang="en-US" dirty="0"/>
              <a:t>次 </a:t>
            </a:r>
            <a:r>
              <a:rPr lang="en-US" altLang="zh-TW" dirty="0"/>
              <a:t>-&gt;</a:t>
            </a:r>
            <a:r>
              <a:rPr lang="zh-TW" altLang="en-US" dirty="0"/>
              <a:t> 分數加五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踩白色格子 </a:t>
            </a:r>
            <a:r>
              <a:rPr lang="en-US" altLang="zh-TW" dirty="0"/>
              <a:t>-&gt;</a:t>
            </a:r>
            <a:r>
              <a:rPr lang="zh-TW" altLang="en-US" dirty="0"/>
              <a:t> 遊戲結束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顯示總分數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6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分工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7CB6DC-841A-B1F2-DE72-DCACAADE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4628"/>
              </p:ext>
            </p:extLst>
          </p:nvPr>
        </p:nvGraphicFramePr>
        <p:xfrm>
          <a:off x="838200" y="3094673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05316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263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楊翔詠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林祐丞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1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219</Words>
  <Application>Microsoft Office PowerPoint</Application>
  <PresentationFormat>寬螢幕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 ” 別踩白塊兒 ” 期末專題報告_1116</vt:lpstr>
      <vt:lpstr>限制</vt:lpstr>
      <vt:lpstr>運作機制</vt:lpstr>
      <vt:lpstr>Breakdown</vt:lpstr>
      <vt:lpstr>硬體按鍵功能及PC顯示畫面</vt:lpstr>
      <vt:lpstr>DEMO流程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27</cp:revision>
  <dcterms:created xsi:type="dcterms:W3CDTF">2021-11-01T17:15:43Z</dcterms:created>
  <dcterms:modified xsi:type="dcterms:W3CDTF">2023-11-16T07:52:11Z</dcterms:modified>
</cp:coreProperties>
</file>