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60" r:id="rId3"/>
    <p:sldId id="285" r:id="rId4"/>
    <p:sldId id="289" r:id="rId5"/>
    <p:sldId id="290" r:id="rId6"/>
    <p:sldId id="286" r:id="rId7"/>
    <p:sldId id="287" r:id="rId8"/>
    <p:sldId id="288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52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26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94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256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715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78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016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85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7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6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65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11/23/2023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742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07" r:id="rId6"/>
    <p:sldLayoutId id="2147483803" r:id="rId7"/>
    <p:sldLayoutId id="2147483804" r:id="rId8"/>
    <p:sldLayoutId id="2147483805" r:id="rId9"/>
    <p:sldLayoutId id="2147483806" r:id="rId10"/>
    <p:sldLayoutId id="214748380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 spc="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5000"/>
        </a:lnSpc>
        <a:spcBef>
          <a:spcPts val="1000"/>
        </a:spcBef>
        <a:buFont typeface="Arial" panose="020B0604020202020204" pitchFamily="34" charset="0"/>
        <a:buChar char="•"/>
        <a:defRPr sz="2600" kern="1200" spc="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2200" kern="1200" spc="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2000" kern="1200" spc="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800" kern="1200" spc="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800" kern="1200" spc="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5">
            <a:extLst>
              <a:ext uri="{FF2B5EF4-FFF2-40B4-BE49-F238E27FC236}">
                <a16:creationId xmlns:a16="http://schemas.microsoft.com/office/drawing/2014/main" id="{678CC48C-9275-4EFA-9B84-8E818500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7435178-85E8-49CF-A27F-FABFE9B4B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4196982"/>
            <a:ext cx="10908792" cy="1275645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zh-TW" altLang="en-US" sz="4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系統晶片設計實習</a:t>
            </a:r>
            <a:r>
              <a:rPr lang="en-US" altLang="zh-TW" sz="4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br>
              <a:rPr lang="en-US" altLang="zh-TW" sz="4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TW" altLang="en-US" sz="4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別踩白塊兒 </a:t>
            </a:r>
            <a:r>
              <a:rPr lang="en-US" altLang="zh-TW" sz="4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TW" altLang="en-US" sz="4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4800" b="0" i="0" u="none" strike="noStrike" dirty="0"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期末專題報告</a:t>
            </a:r>
            <a:r>
              <a:rPr lang="en-US" altLang="zh-TW" sz="4800" b="0" i="0" u="none" strike="noStrike" dirty="0"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_1123</a:t>
            </a:r>
            <a:endParaRPr lang="zh-TW" altLang="en-US" sz="48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68CE402-C4C8-4089-A019-59D038FCB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5678424"/>
            <a:ext cx="10908792" cy="548640"/>
          </a:xfrm>
        </p:spPr>
        <p:txBody>
          <a:bodyPr anchor="ctr">
            <a:noAutofit/>
          </a:bodyPr>
          <a:lstStyle/>
          <a:p>
            <a:pPr algn="ctr"/>
            <a:r>
              <a:rPr lang="zh-TW" altLang="en-US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電子四甲</a:t>
            </a:r>
            <a:r>
              <a:rPr lang="zh-TW" altLang="en-US" sz="1600" dirty="0"/>
              <a:t>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C109112163</a:t>
            </a:r>
            <a:r>
              <a:rPr lang="zh-TW" altLang="en-US" sz="1600" dirty="0"/>
              <a:t> </a:t>
            </a:r>
            <a:r>
              <a:rPr lang="zh-TW" altLang="en-US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楊翔詠</a:t>
            </a:r>
            <a:endParaRPr lang="en-US" altLang="zh-TW" sz="16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algn="ctr"/>
            <a:r>
              <a:rPr lang="zh-TW" altLang="en-US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電子四甲 </a:t>
            </a:r>
            <a:r>
              <a:rPr lang="en-US" altLang="zh-TW" sz="16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C109112189</a:t>
            </a:r>
            <a:r>
              <a:rPr lang="zh-TW" altLang="en-US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林祐丞</a:t>
            </a:r>
          </a:p>
        </p:txBody>
      </p:sp>
      <p:pic>
        <p:nvPicPr>
          <p:cNvPr id="4" name="Picture 3" descr="白色燈泡和一顆突出的黃色燈泡">
            <a:extLst>
              <a:ext uri="{FF2B5EF4-FFF2-40B4-BE49-F238E27FC236}">
                <a16:creationId xmlns:a16="http://schemas.microsoft.com/office/drawing/2014/main" id="{A9EBD822-3829-477A-9239-AAF212E5C6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38" b="45890"/>
          <a:stretch/>
        </p:blipFill>
        <p:spPr>
          <a:xfrm>
            <a:off x="20" y="10"/>
            <a:ext cx="12191979" cy="4196972"/>
          </a:xfrm>
          <a:custGeom>
            <a:avLst/>
            <a:gdLst/>
            <a:ahLst/>
            <a:cxnLst/>
            <a:rect l="l" t="t" r="r" b="b"/>
            <a:pathLst>
              <a:path w="12191999" h="4196982">
                <a:moveTo>
                  <a:pt x="0" y="0"/>
                </a:moveTo>
                <a:lnTo>
                  <a:pt x="12191999" y="0"/>
                </a:lnTo>
                <a:lnTo>
                  <a:pt x="12191999" y="4170459"/>
                </a:lnTo>
                <a:lnTo>
                  <a:pt x="11986461" y="4175111"/>
                </a:lnTo>
                <a:cubicBezTo>
                  <a:pt x="11912297" y="4174136"/>
                  <a:pt x="11838168" y="4170508"/>
                  <a:pt x="11764214" y="4164231"/>
                </a:cubicBezTo>
                <a:cubicBezTo>
                  <a:pt x="11656850" y="4156227"/>
                  <a:pt x="11548596" y="4145173"/>
                  <a:pt x="11441995" y="4165502"/>
                </a:cubicBezTo>
                <a:cubicBezTo>
                  <a:pt x="11324975" y="4187991"/>
                  <a:pt x="11208081" y="4188118"/>
                  <a:pt x="11090044" y="4182401"/>
                </a:cubicBezTo>
                <a:cubicBezTo>
                  <a:pt x="10989160" y="4177573"/>
                  <a:pt x="10888657" y="4152161"/>
                  <a:pt x="10787011" y="4178970"/>
                </a:cubicBezTo>
                <a:cubicBezTo>
                  <a:pt x="10776897" y="4180444"/>
                  <a:pt x="10766592" y="4180012"/>
                  <a:pt x="10756643" y="4177700"/>
                </a:cubicBezTo>
                <a:cubicBezTo>
                  <a:pt x="10645468" y="4162326"/>
                  <a:pt x="10533530" y="4174904"/>
                  <a:pt x="10421973" y="4170584"/>
                </a:cubicBezTo>
                <a:cubicBezTo>
                  <a:pt x="10370515" y="4168551"/>
                  <a:pt x="10318040" y="4169695"/>
                  <a:pt x="10267216" y="4164231"/>
                </a:cubicBezTo>
                <a:cubicBezTo>
                  <a:pt x="10150577" y="4151780"/>
                  <a:pt x="10034192" y="4145173"/>
                  <a:pt x="9918824" y="4174523"/>
                </a:cubicBezTo>
                <a:cubicBezTo>
                  <a:pt x="9885153" y="4182439"/>
                  <a:pt x="9850745" y="4186695"/>
                  <a:pt x="9816160" y="4187229"/>
                </a:cubicBezTo>
                <a:cubicBezTo>
                  <a:pt x="9703206" y="4191295"/>
                  <a:pt x="9590632" y="4183544"/>
                  <a:pt x="9478059" y="4177191"/>
                </a:cubicBezTo>
                <a:cubicBezTo>
                  <a:pt x="9399918" y="4172744"/>
                  <a:pt x="9321904" y="4163088"/>
                  <a:pt x="9243637" y="4171220"/>
                </a:cubicBezTo>
                <a:cubicBezTo>
                  <a:pt x="9198150" y="4175921"/>
                  <a:pt x="9152282" y="4175921"/>
                  <a:pt x="9106795" y="4171220"/>
                </a:cubicBezTo>
                <a:cubicBezTo>
                  <a:pt x="9022962" y="4161398"/>
                  <a:pt x="8938380" y="4159568"/>
                  <a:pt x="8854204" y="4165756"/>
                </a:cubicBezTo>
                <a:cubicBezTo>
                  <a:pt x="8728543" y="4176556"/>
                  <a:pt x="8603010" y="4185577"/>
                  <a:pt x="8476969" y="4168424"/>
                </a:cubicBezTo>
                <a:cubicBezTo>
                  <a:pt x="8405486" y="4157192"/>
                  <a:pt x="8332808" y="4155871"/>
                  <a:pt x="8260970" y="4164486"/>
                </a:cubicBezTo>
                <a:cubicBezTo>
                  <a:pt x="8089823" y="4188500"/>
                  <a:pt x="7918295" y="4180749"/>
                  <a:pt x="7746767" y="4170839"/>
                </a:cubicBezTo>
                <a:cubicBezTo>
                  <a:pt x="7632160" y="4164104"/>
                  <a:pt x="7517046" y="4151780"/>
                  <a:pt x="7402693" y="4168043"/>
                </a:cubicBezTo>
                <a:cubicBezTo>
                  <a:pt x="7256831" y="4188372"/>
                  <a:pt x="7110841" y="4181638"/>
                  <a:pt x="6964597" y="4175667"/>
                </a:cubicBezTo>
                <a:cubicBezTo>
                  <a:pt x="6857233" y="4171220"/>
                  <a:pt x="6749742" y="4157751"/>
                  <a:pt x="6642124" y="4174396"/>
                </a:cubicBezTo>
                <a:cubicBezTo>
                  <a:pt x="6631045" y="4175908"/>
                  <a:pt x="6619775" y="4174777"/>
                  <a:pt x="6609216" y="4171093"/>
                </a:cubicBezTo>
                <a:cubicBezTo>
                  <a:pt x="6568379" y="4157650"/>
                  <a:pt x="6524595" y="4155846"/>
                  <a:pt x="6482793" y="4165883"/>
                </a:cubicBezTo>
                <a:cubicBezTo>
                  <a:pt x="6405669" y="4182782"/>
                  <a:pt x="6328672" y="4190151"/>
                  <a:pt x="6250150" y="4174777"/>
                </a:cubicBezTo>
                <a:cubicBezTo>
                  <a:pt x="6217254" y="4167891"/>
                  <a:pt x="6183521" y="4165883"/>
                  <a:pt x="6150028" y="4168806"/>
                </a:cubicBezTo>
                <a:cubicBezTo>
                  <a:pt x="6020175" y="4181766"/>
                  <a:pt x="5890068" y="4176683"/>
                  <a:pt x="5760087" y="4174142"/>
                </a:cubicBezTo>
                <a:cubicBezTo>
                  <a:pt x="5521345" y="4169695"/>
                  <a:pt x="5282477" y="4174142"/>
                  <a:pt x="5044242" y="4151399"/>
                </a:cubicBezTo>
                <a:cubicBezTo>
                  <a:pt x="4979506" y="4145237"/>
                  <a:pt x="4914326" y="4141297"/>
                  <a:pt x="4849272" y="4142076"/>
                </a:cubicBezTo>
                <a:cubicBezTo>
                  <a:pt x="4784218" y="4142854"/>
                  <a:pt x="4719291" y="4148349"/>
                  <a:pt x="4655063" y="4161055"/>
                </a:cubicBezTo>
                <a:cubicBezTo>
                  <a:pt x="4447578" y="4201332"/>
                  <a:pt x="4239457" y="4203874"/>
                  <a:pt x="4029811" y="4187610"/>
                </a:cubicBezTo>
                <a:cubicBezTo>
                  <a:pt x="3943792" y="4180876"/>
                  <a:pt x="3857774" y="4169695"/>
                  <a:pt x="3771375" y="4171855"/>
                </a:cubicBezTo>
                <a:cubicBezTo>
                  <a:pt x="3623225" y="4175794"/>
                  <a:pt x="3474948" y="4167789"/>
                  <a:pt x="3326672" y="4169822"/>
                </a:cubicBezTo>
                <a:cubicBezTo>
                  <a:pt x="3322669" y="4170394"/>
                  <a:pt x="3318578" y="4169860"/>
                  <a:pt x="3314855" y="4168297"/>
                </a:cubicBezTo>
                <a:cubicBezTo>
                  <a:pt x="3278008" y="4143013"/>
                  <a:pt x="3237604" y="4152796"/>
                  <a:pt x="3199487" y="4159403"/>
                </a:cubicBezTo>
                <a:cubicBezTo>
                  <a:pt x="3072810" y="4181384"/>
                  <a:pt x="2946260" y="4192184"/>
                  <a:pt x="2817550" y="4175158"/>
                </a:cubicBezTo>
                <a:cubicBezTo>
                  <a:pt x="2694647" y="4157332"/>
                  <a:pt x="2569990" y="4155109"/>
                  <a:pt x="2446541" y="4168551"/>
                </a:cubicBezTo>
                <a:cubicBezTo>
                  <a:pt x="2276791" y="4188372"/>
                  <a:pt x="2107677" y="4184179"/>
                  <a:pt x="1938308" y="4168551"/>
                </a:cubicBezTo>
                <a:cubicBezTo>
                  <a:pt x="1869570" y="4162199"/>
                  <a:pt x="1799815" y="4151399"/>
                  <a:pt x="1731712" y="4167281"/>
                </a:cubicBezTo>
                <a:cubicBezTo>
                  <a:pt x="1647854" y="4186721"/>
                  <a:pt x="1564250" y="4180368"/>
                  <a:pt x="1480137" y="4176048"/>
                </a:cubicBezTo>
                <a:cubicBezTo>
                  <a:pt x="1373663" y="4170457"/>
                  <a:pt x="1267442" y="4154321"/>
                  <a:pt x="1160586" y="4167027"/>
                </a:cubicBezTo>
                <a:cubicBezTo>
                  <a:pt x="1111161" y="4172871"/>
                  <a:pt x="1062116" y="4182147"/>
                  <a:pt x="1012055" y="4179733"/>
                </a:cubicBezTo>
                <a:cubicBezTo>
                  <a:pt x="873562" y="4173380"/>
                  <a:pt x="735196" y="4165883"/>
                  <a:pt x="596449" y="4167027"/>
                </a:cubicBezTo>
                <a:cubicBezTo>
                  <a:pt x="538383" y="4167408"/>
                  <a:pt x="480699" y="4169314"/>
                  <a:pt x="422887" y="4173507"/>
                </a:cubicBezTo>
                <a:cubicBezTo>
                  <a:pt x="315015" y="4181384"/>
                  <a:pt x="207524" y="4170711"/>
                  <a:pt x="100033" y="4166900"/>
                </a:cubicBezTo>
                <a:lnTo>
                  <a:pt x="0" y="417138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7362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限制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0AD861-9652-460A-82B8-FBE3B9AC9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硬體</a:t>
            </a:r>
            <a:r>
              <a:rPr lang="en-US" altLang="zh-TW" dirty="0"/>
              <a:t>		:</a:t>
            </a:r>
          </a:p>
          <a:p>
            <a:pPr lvl="1"/>
            <a:r>
              <a:rPr lang="en-US" altLang="zh-TW" dirty="0"/>
              <a:t>ZYNQ-7000 xc7z020clg484-1</a:t>
            </a:r>
          </a:p>
          <a:p>
            <a:r>
              <a:rPr lang="zh-TW" altLang="en-US" dirty="0"/>
              <a:t>程式 </a:t>
            </a:r>
            <a:r>
              <a:rPr lang="en-US" altLang="zh-TW" dirty="0"/>
              <a:t>		:</a:t>
            </a:r>
          </a:p>
          <a:p>
            <a:pPr lvl="1"/>
            <a:r>
              <a:rPr lang="en-US" altLang="zh-TW" dirty="0"/>
              <a:t>C</a:t>
            </a:r>
            <a:r>
              <a:rPr lang="zh-TW" altLang="en-US" dirty="0"/>
              <a:t>   </a:t>
            </a:r>
            <a:r>
              <a:rPr lang="en-US" altLang="zh-TW" dirty="0"/>
              <a:t>(SDK</a:t>
            </a:r>
            <a:r>
              <a:rPr lang="zh-TW" altLang="en-US" dirty="0"/>
              <a:t>執行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C#</a:t>
            </a:r>
            <a:r>
              <a:rPr lang="zh-TW" altLang="en-US" dirty="0"/>
              <a:t> </a:t>
            </a:r>
            <a:r>
              <a:rPr lang="en-US" altLang="zh-TW" dirty="0"/>
              <a:t>(Windows</a:t>
            </a:r>
            <a:r>
              <a:rPr lang="zh-TW" altLang="en-US" dirty="0"/>
              <a:t>平台執行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軟體</a:t>
            </a:r>
            <a:r>
              <a:rPr lang="en-US" altLang="zh-TW" dirty="0"/>
              <a:t>		:</a:t>
            </a:r>
          </a:p>
          <a:p>
            <a:pPr lvl="1"/>
            <a:r>
              <a:rPr lang="en-US" altLang="zh-TW" dirty="0" err="1"/>
              <a:t>Vivado</a:t>
            </a:r>
            <a:r>
              <a:rPr lang="en-US" altLang="zh-TW" dirty="0"/>
              <a:t> 2018.3</a:t>
            </a:r>
          </a:p>
          <a:p>
            <a:pPr lvl="1"/>
            <a:r>
              <a:rPr lang="en-US" altLang="zh-TW" dirty="0" err="1"/>
              <a:t>Vivado</a:t>
            </a:r>
            <a:r>
              <a:rPr lang="en-US" altLang="zh-TW" dirty="0"/>
              <a:t> SDK 2018.3</a:t>
            </a:r>
          </a:p>
          <a:p>
            <a:pPr lvl="1"/>
            <a:r>
              <a:rPr lang="en-US" altLang="zh-TW" dirty="0"/>
              <a:t>Visual studio 2022</a:t>
            </a:r>
          </a:p>
          <a:p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3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運作機制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0AD861-9652-460A-82B8-FBE3B9AC9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畫面分割成幾個黑白不同的方塊，呈縱向卷軸滾動</a:t>
            </a:r>
            <a:endParaRPr lang="en-US" altLang="zh-TW" sz="20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透過硬體的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button</a:t>
            </a:r>
            <a:r>
              <a:rPr lang="zh-TW" altLang="en-US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來點擊對應方位的方塊</a:t>
            </a:r>
            <a:endParaRPr lang="en-US" altLang="zh-TW" sz="20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玩家僅能點擊黑色方塊</a:t>
            </a:r>
            <a:endParaRPr lang="en-US" altLang="zh-TW" sz="20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若玩家點擊到白色方塊即結束遊戲</a:t>
            </a:r>
            <a:endParaRPr lang="en-US" altLang="zh-TW" sz="20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遊戲結束後顯示獲得的遊玩分數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點擊過的黑色方塊數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622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Breakdown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68356EA-6339-00B0-C50E-FB63DF12E9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05307" y="1928813"/>
            <a:ext cx="9581386" cy="425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67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功能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C64294-7186-F0F8-6D08-73B4658A4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計分</a:t>
            </a:r>
            <a:r>
              <a:rPr lang="en-US" altLang="zh-TW" dirty="0"/>
              <a:t>(LED&amp;</a:t>
            </a:r>
            <a:r>
              <a:rPr lang="zh-TW" altLang="en-US" dirty="0"/>
              <a:t>遊戲畫面</a:t>
            </a:r>
            <a:r>
              <a:rPr lang="en-US" altLang="zh-TW" dirty="0"/>
              <a:t>)		---&gt;		</a:t>
            </a:r>
            <a:r>
              <a:rPr lang="zh-TW" altLang="en-US" dirty="0"/>
              <a:t>按下一個黑格記一分</a:t>
            </a:r>
            <a:endParaRPr lang="en-US" altLang="zh-TW" dirty="0"/>
          </a:p>
          <a:p>
            <a:r>
              <a:rPr lang="zh-TW" altLang="en-US" dirty="0"/>
              <a:t>按鍵偵測                           </a:t>
            </a:r>
            <a:r>
              <a:rPr lang="en-US" altLang="zh-TW" dirty="0"/>
              <a:t>	---&gt;		</a:t>
            </a:r>
            <a:r>
              <a:rPr lang="zh-TW" altLang="en-US" dirty="0"/>
              <a:t>消除對應的格子</a:t>
            </a:r>
            <a:endParaRPr lang="en-US" altLang="zh-TW" dirty="0"/>
          </a:p>
          <a:p>
            <a:r>
              <a:rPr lang="zh-TW" altLang="en-US" dirty="0"/>
              <a:t>遊戲介面設置</a:t>
            </a:r>
            <a:r>
              <a:rPr lang="en-US" altLang="zh-TW" dirty="0"/>
              <a:t>			---&gt;		</a:t>
            </a:r>
            <a:r>
              <a:rPr lang="zh-TW" altLang="en-US" dirty="0"/>
              <a:t>繪出方格、分數</a:t>
            </a:r>
            <a:endParaRPr lang="en-US" altLang="zh-TW" dirty="0"/>
          </a:p>
          <a:p>
            <a:r>
              <a:rPr lang="zh-TW" altLang="en-US" dirty="0"/>
              <a:t>隨機種子初始化</a:t>
            </a:r>
            <a:r>
              <a:rPr lang="en-US" altLang="zh-TW" dirty="0"/>
              <a:t>			---&gt;		</a:t>
            </a:r>
            <a:r>
              <a:rPr lang="zh-TW" altLang="en-US" dirty="0"/>
              <a:t>黑格是否隨機產生</a:t>
            </a:r>
            <a:r>
              <a:rPr lang="en-US" altLang="zh-TW" dirty="0"/>
              <a:t>	</a:t>
            </a:r>
          </a:p>
          <a:p>
            <a:r>
              <a:rPr lang="zh-TW" altLang="en-US" dirty="0"/>
              <a:t>方格移動、清屏</a:t>
            </a:r>
            <a:r>
              <a:rPr lang="en-US" altLang="zh-TW" dirty="0"/>
              <a:t>			---&gt;		</a:t>
            </a:r>
            <a:r>
              <a:rPr lang="zh-TW" altLang="en-US" dirty="0"/>
              <a:t>方格是否依序往下移動</a:t>
            </a:r>
            <a:endParaRPr lang="en-US" altLang="zh-TW" dirty="0"/>
          </a:p>
          <a:p>
            <a:r>
              <a:rPr lang="zh-TW" altLang="en-US" dirty="0"/>
              <a:t>無限執行</a:t>
            </a:r>
            <a:r>
              <a:rPr lang="en-US" altLang="zh-TW" dirty="0"/>
              <a:t>				---&gt;		</a:t>
            </a:r>
            <a:r>
              <a:rPr lang="zh-TW" altLang="en-US" dirty="0"/>
              <a:t>按到白色格子才結束</a:t>
            </a:r>
            <a:endParaRPr lang="en-US" altLang="zh-TW" dirty="0"/>
          </a:p>
          <a:p>
            <a:r>
              <a:rPr lang="zh-TW" altLang="en-US" dirty="0"/>
              <a:t>遊戲起始</a:t>
            </a:r>
            <a:r>
              <a:rPr lang="en-US" altLang="zh-TW" dirty="0"/>
              <a:t>				---&gt;		</a:t>
            </a:r>
            <a:r>
              <a:rPr lang="zh-TW" altLang="en-US" dirty="0"/>
              <a:t>按鍵按下即開始執行  </a:t>
            </a:r>
            <a:endParaRPr lang="en-US" altLang="zh-TW" dirty="0"/>
          </a:p>
          <a:p>
            <a:r>
              <a:rPr lang="en-US" altLang="zh-TW" dirty="0"/>
              <a:t>UART</a:t>
            </a:r>
            <a:r>
              <a:rPr lang="zh-TW" altLang="en-US" dirty="0"/>
              <a:t>接收傳遞</a:t>
            </a:r>
            <a:r>
              <a:rPr lang="en-US" altLang="zh-TW" dirty="0"/>
              <a:t>			---&gt;		</a:t>
            </a:r>
            <a:r>
              <a:rPr lang="zh-TW" altLang="en-US" dirty="0"/>
              <a:t>遊戲畫面正常顯示            </a:t>
            </a:r>
          </a:p>
        </p:txBody>
      </p:sp>
    </p:spTree>
    <p:extLst>
      <p:ext uri="{BB962C8B-B14F-4D97-AF65-F5344CB8AC3E}">
        <p14:creationId xmlns:p14="http://schemas.microsoft.com/office/powerpoint/2010/main" val="229547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硬體按鍵功能及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PC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顯示畫面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D5917428-D737-39E2-C381-B55746EDCC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763511" y="1980014"/>
            <a:ext cx="4452579" cy="4252912"/>
          </a:xfr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F790BCE-4DAC-E9CC-39C4-C6930DC51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5" b="7815"/>
          <a:stretch/>
        </p:blipFill>
        <p:spPr bwMode="auto">
          <a:xfrm>
            <a:off x="8641700" y="2147439"/>
            <a:ext cx="2365827" cy="363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C79DD3A-31C8-6D3F-9C66-A587382E7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751529"/>
            <a:ext cx="1565957" cy="135494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71E553B6-278B-949E-DF19-97814D62D61A}"/>
              </a:ext>
            </a:extLst>
          </p:cNvPr>
          <p:cNvSpPr txBox="1"/>
          <p:nvPr/>
        </p:nvSpPr>
        <p:spPr>
          <a:xfrm>
            <a:off x="6704892" y="3254009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</a:rPr>
              <a:t>X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6CEBA90-BE73-07A9-B425-11A8083F57AD}"/>
              </a:ext>
            </a:extLst>
          </p:cNvPr>
          <p:cNvSpPr txBox="1"/>
          <p:nvPr/>
        </p:nvSpPr>
        <p:spPr>
          <a:xfrm>
            <a:off x="8515787" y="5601475"/>
            <a:ext cx="95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第一行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D0A6099-1A2C-B1AE-4581-A99CA27B0074}"/>
              </a:ext>
            </a:extLst>
          </p:cNvPr>
          <p:cNvSpPr txBox="1"/>
          <p:nvPr/>
        </p:nvSpPr>
        <p:spPr>
          <a:xfrm>
            <a:off x="9049187" y="5873559"/>
            <a:ext cx="95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第二行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745B28A-3004-D6D1-51C6-C2F334C251BC}"/>
              </a:ext>
            </a:extLst>
          </p:cNvPr>
          <p:cNvSpPr txBox="1"/>
          <p:nvPr/>
        </p:nvSpPr>
        <p:spPr>
          <a:xfrm>
            <a:off x="9651349" y="5601475"/>
            <a:ext cx="95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第三行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B5018B9-9758-9E21-07EF-A142149F3FCC}"/>
              </a:ext>
            </a:extLst>
          </p:cNvPr>
          <p:cNvSpPr txBox="1"/>
          <p:nvPr/>
        </p:nvSpPr>
        <p:spPr>
          <a:xfrm>
            <a:off x="10218857" y="5873559"/>
            <a:ext cx="95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第四行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091B0B5-B124-295D-6F96-0279C35ECDB9}"/>
              </a:ext>
            </a:extLst>
          </p:cNvPr>
          <p:cNvSpPr txBox="1"/>
          <p:nvPr/>
        </p:nvSpPr>
        <p:spPr>
          <a:xfrm>
            <a:off x="6303100" y="2147439"/>
            <a:ext cx="1151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第一行</a:t>
            </a:r>
            <a:endParaRPr lang="en-US" altLang="zh-TW" dirty="0"/>
          </a:p>
          <a:p>
            <a:pPr algn="ctr"/>
            <a:r>
              <a:rPr lang="zh-TW" altLang="en-US" dirty="0"/>
              <a:t>按鍵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250C342-5716-82F3-A394-F0BC3865B94D}"/>
              </a:ext>
            </a:extLst>
          </p:cNvPr>
          <p:cNvSpPr txBox="1"/>
          <p:nvPr/>
        </p:nvSpPr>
        <p:spPr>
          <a:xfrm>
            <a:off x="6371680" y="4179626"/>
            <a:ext cx="1151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第三行</a:t>
            </a:r>
            <a:endParaRPr lang="en-US" altLang="zh-TW" dirty="0"/>
          </a:p>
          <a:p>
            <a:pPr algn="ctr"/>
            <a:r>
              <a:rPr lang="zh-TW" altLang="en-US" dirty="0"/>
              <a:t>按鍵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C1CCD5F-F54E-C3F7-CDAE-58D4F27EDF85}"/>
              </a:ext>
            </a:extLst>
          </p:cNvPr>
          <p:cNvSpPr txBox="1"/>
          <p:nvPr/>
        </p:nvSpPr>
        <p:spPr>
          <a:xfrm>
            <a:off x="5126375" y="3173003"/>
            <a:ext cx="1151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第四行</a:t>
            </a:r>
            <a:endParaRPr lang="en-US" altLang="zh-TW" dirty="0"/>
          </a:p>
          <a:p>
            <a:pPr algn="ctr"/>
            <a:r>
              <a:rPr lang="zh-TW" altLang="en-US" dirty="0"/>
              <a:t>按鍵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F327865-51E6-440B-1351-48AC43DA72FF}"/>
              </a:ext>
            </a:extLst>
          </p:cNvPr>
          <p:cNvSpPr txBox="1"/>
          <p:nvPr/>
        </p:nvSpPr>
        <p:spPr>
          <a:xfrm>
            <a:off x="7466771" y="3105835"/>
            <a:ext cx="1151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第二行</a:t>
            </a:r>
            <a:endParaRPr lang="en-US" altLang="zh-TW" dirty="0"/>
          </a:p>
          <a:p>
            <a:pPr algn="ctr"/>
            <a:r>
              <a:rPr lang="zh-TW" altLang="en-US" dirty="0"/>
              <a:t>按鍵</a:t>
            </a: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E1AAB7CF-CEB3-8CF4-2164-F47A901FC112}"/>
              </a:ext>
            </a:extLst>
          </p:cNvPr>
          <p:cNvSpPr/>
          <p:nvPr/>
        </p:nvSpPr>
        <p:spPr>
          <a:xfrm>
            <a:off x="4865298" y="5184475"/>
            <a:ext cx="181155" cy="862642"/>
          </a:xfrm>
          <a:prstGeom prst="round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921B5A09-F9EE-8587-C16B-9B6BEC4E87C7}"/>
              </a:ext>
            </a:extLst>
          </p:cNvPr>
          <p:cNvSpPr/>
          <p:nvPr/>
        </p:nvSpPr>
        <p:spPr>
          <a:xfrm rot="5400000">
            <a:off x="10440433" y="1830665"/>
            <a:ext cx="165790" cy="725745"/>
          </a:xfrm>
          <a:prstGeom prst="round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931FDD87-D294-8A9A-6BEF-89215BAA2BD7}"/>
              </a:ext>
            </a:extLst>
          </p:cNvPr>
          <p:cNvCxnSpPr>
            <a:stCxn id="3" idx="3"/>
          </p:cNvCxnSpPr>
          <p:nvPr/>
        </p:nvCxnSpPr>
        <p:spPr>
          <a:xfrm>
            <a:off x="5046453" y="5615796"/>
            <a:ext cx="379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FB57C48E-6818-E35A-E9E4-5AC47C8B8E6D}"/>
              </a:ext>
            </a:extLst>
          </p:cNvPr>
          <p:cNvSpPr txBox="1"/>
          <p:nvPr/>
        </p:nvSpPr>
        <p:spPr>
          <a:xfrm>
            <a:off x="5426015" y="5431130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LED</a:t>
            </a:r>
            <a:r>
              <a:rPr lang="zh-TW" altLang="en-US" dirty="0"/>
              <a:t>計分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A0B10D4-11F8-C235-ECE0-0E884F0CA59E}"/>
              </a:ext>
            </a:extLst>
          </p:cNvPr>
          <p:cNvSpPr txBox="1"/>
          <p:nvPr/>
        </p:nvSpPr>
        <p:spPr>
          <a:xfrm>
            <a:off x="9824613" y="177810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遊戲畫面計分</a:t>
            </a:r>
          </a:p>
        </p:txBody>
      </p:sp>
    </p:spTree>
    <p:extLst>
      <p:ext uri="{BB962C8B-B14F-4D97-AF65-F5344CB8AC3E}">
        <p14:creationId xmlns:p14="http://schemas.microsoft.com/office/powerpoint/2010/main" val="160109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驗收流程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3E609FEB-2B08-803F-BE7D-2FA8CB635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遊戲啟動</a:t>
            </a:r>
            <a:endParaRPr lang="en-US" altLang="zh-TW" dirty="0"/>
          </a:p>
          <a:p>
            <a:pPr marL="514350" indent="-51435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隨機產生黑色方塊</a:t>
            </a:r>
            <a:endParaRPr lang="en-US" altLang="zh-TW" dirty="0"/>
          </a:p>
          <a:p>
            <a:pPr marL="514350" indent="-51435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踩黑色格子 </a:t>
            </a:r>
            <a:r>
              <a:rPr lang="en-US" altLang="zh-TW" dirty="0"/>
              <a:t>-&gt;</a:t>
            </a:r>
            <a:r>
              <a:rPr lang="zh-TW" altLang="en-US" dirty="0"/>
              <a:t> 分數加一</a:t>
            </a:r>
            <a:endParaRPr lang="en-US" altLang="zh-TW" dirty="0"/>
          </a:p>
          <a:p>
            <a:pPr marL="514350" indent="-51435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重複第</a:t>
            </a:r>
            <a:r>
              <a:rPr lang="en-US" altLang="zh-TW" dirty="0"/>
              <a:t>3</a:t>
            </a:r>
            <a:r>
              <a:rPr lang="zh-TW" altLang="en-US" dirty="0"/>
              <a:t>動作</a:t>
            </a:r>
            <a:r>
              <a:rPr lang="en-US" altLang="zh-TW" dirty="0"/>
              <a:t>5</a:t>
            </a:r>
            <a:r>
              <a:rPr lang="zh-TW" altLang="en-US" dirty="0"/>
              <a:t>次 </a:t>
            </a:r>
            <a:r>
              <a:rPr lang="en-US" altLang="zh-TW" dirty="0"/>
              <a:t>-&gt;</a:t>
            </a:r>
            <a:r>
              <a:rPr lang="zh-TW" altLang="en-US" dirty="0"/>
              <a:t> 分數加五</a:t>
            </a:r>
            <a:endParaRPr lang="en-US" altLang="zh-TW" dirty="0"/>
          </a:p>
          <a:p>
            <a:pPr marL="514350" indent="-51435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踩白色格子 </a:t>
            </a:r>
            <a:r>
              <a:rPr lang="en-US" altLang="zh-TW" dirty="0"/>
              <a:t>-&gt;</a:t>
            </a:r>
            <a:r>
              <a:rPr lang="zh-TW" altLang="en-US" dirty="0"/>
              <a:t> 遊戲結束</a:t>
            </a:r>
            <a:endParaRPr lang="en-US" altLang="zh-TW" dirty="0"/>
          </a:p>
          <a:p>
            <a:pPr marL="514350" indent="-51435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顯示總分數</a:t>
            </a:r>
            <a:r>
              <a:rPr lang="en-US" altLang="zh-TW" dirty="0"/>
              <a:t>(LED&amp;</a:t>
            </a:r>
            <a:r>
              <a:rPr lang="zh-TW" altLang="en-US" dirty="0"/>
              <a:t>遊戲畫面顯示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364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分工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FE7CB6DC-841A-B1F2-DE72-DCACAADECD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354628"/>
              </p:ext>
            </p:extLst>
          </p:nvPr>
        </p:nvGraphicFramePr>
        <p:xfrm>
          <a:off x="838200" y="3094673"/>
          <a:ext cx="10515600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35053160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232639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組員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工作項目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335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楊翔詠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程式撰寫及整合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034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林祐丞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程式撰寫及整合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379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691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Yu Gothic"/>
        <a:ea typeface=""/>
        <a:cs typeface=""/>
      </a:majorFont>
      <a:minorFont>
        <a:latin typeface="Yu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Words>337</Words>
  <Application>Microsoft Office PowerPoint</Application>
  <PresentationFormat>寬螢幕</PresentationFormat>
  <Paragraphs>59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6" baseType="lpstr">
      <vt:lpstr>Yu Gothic</vt:lpstr>
      <vt:lpstr>Yu Gothic Medium</vt:lpstr>
      <vt:lpstr>新細明體</vt:lpstr>
      <vt:lpstr>標楷體</vt:lpstr>
      <vt:lpstr>Arial</vt:lpstr>
      <vt:lpstr>Times New Roman</vt:lpstr>
      <vt:lpstr>Wingdings</vt:lpstr>
      <vt:lpstr>SketchyVTI</vt:lpstr>
      <vt:lpstr>系統晶片設計實習- ” 別踩白塊兒 ” 期末專題報告_1123</vt:lpstr>
      <vt:lpstr>限制</vt:lpstr>
      <vt:lpstr>運作機制</vt:lpstr>
      <vt:lpstr>Breakdown</vt:lpstr>
      <vt:lpstr>功能</vt:lpstr>
      <vt:lpstr>硬體按鍵功能及PC顯示畫面</vt:lpstr>
      <vt:lpstr>驗收流程</vt:lpstr>
      <vt:lpstr>分工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SOC設計實驗室-面試報告</dc:title>
  <dc:creator>C109112163</dc:creator>
  <cp:lastModifiedBy>C109112163</cp:lastModifiedBy>
  <cp:revision>33</cp:revision>
  <dcterms:created xsi:type="dcterms:W3CDTF">2021-11-01T17:15:43Z</dcterms:created>
  <dcterms:modified xsi:type="dcterms:W3CDTF">2023-11-23T07:04:19Z</dcterms:modified>
</cp:coreProperties>
</file>