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89" r:id="rId5"/>
    <p:sldId id="293" r:id="rId6"/>
    <p:sldId id="295" r:id="rId7"/>
    <p:sldId id="290" r:id="rId8"/>
    <p:sldId id="291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_1130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6685472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1796416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062371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1881534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1867300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399351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399351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399351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408444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413341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042259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640122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32753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399351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1881534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364609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264076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034990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3543460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328302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183363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3Byte</a:t>
            </a:r>
            <a:r>
              <a:rPr lang="zh-TW" altLang="en-US" dirty="0"/>
              <a:t>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2Byte</a:t>
            </a:r>
            <a:r>
              <a:rPr lang="zh-TW" altLang="en-US" dirty="0"/>
              <a:t>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1Byte </a:t>
            </a:r>
            <a:r>
              <a:rPr lang="zh-TW" altLang="en-US" dirty="0"/>
              <a:t>的最高兩位元為按鍵狀態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79477" y="3743862"/>
            <a:ext cx="3260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0001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1000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01</a:t>
            </a:r>
            <a:r>
              <a:rPr lang="zh-TW" altLang="en-US" sz="2600" dirty="0"/>
              <a:t> </a:t>
            </a:r>
            <a:r>
              <a:rPr lang="en-US" altLang="zh-TW" sz="2600" dirty="0"/>
              <a:t>000000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2DCDB8E7-94CB-C364-7B11-80B3C1C184EC}"/>
              </a:ext>
            </a:extLst>
          </p:cNvPr>
          <p:cNvSpPr/>
          <p:nvPr/>
        </p:nvSpPr>
        <p:spPr>
          <a:xfrm>
            <a:off x="5055079" y="3895775"/>
            <a:ext cx="298313" cy="573400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964270" y="3885363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0 : </a:t>
            </a:r>
            <a:r>
              <a:rPr lang="zh-TW" altLang="en-US" dirty="0"/>
              <a:t>白塊  </a:t>
            </a:r>
            <a:r>
              <a:rPr lang="en-US" altLang="zh-TW" dirty="0"/>
              <a:t>1:</a:t>
            </a:r>
            <a:r>
              <a:rPr lang="zh-TW" altLang="en-US" dirty="0"/>
              <a:t> 黑塊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43268" y="4536844"/>
            <a:ext cx="414068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flipH="1">
            <a:off x="3955259" y="4731264"/>
            <a:ext cx="1488009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2855438" y="52031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按鍵未按下</a:t>
            </a:r>
            <a:endParaRPr lang="en-US" altLang="zh-TW" dirty="0"/>
          </a:p>
          <a:p>
            <a:r>
              <a:rPr lang="en-US" altLang="zh-TW" dirty="0"/>
              <a:t>01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+1)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</a:t>
            </a:r>
            <a:r>
              <a:rPr lang="en-US" altLang="zh-TW" dirty="0"/>
              <a:t>(</a:t>
            </a:r>
            <a:r>
              <a:rPr lang="zh-TW" altLang="en-US" dirty="0"/>
              <a:t>結束遊戲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遊戲重啟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C1330199-E31D-B231-FE1E-70B84BECAF0F}"/>
              </a:ext>
            </a:extLst>
          </p:cNvPr>
          <p:cNvSpPr/>
          <p:nvPr/>
        </p:nvSpPr>
        <p:spPr>
          <a:xfrm rot="16200000">
            <a:off x="6317960" y="4653059"/>
            <a:ext cx="333169" cy="919443"/>
          </a:xfrm>
          <a:prstGeom prst="leftBrace">
            <a:avLst>
              <a:gd name="adj1" fmla="val 16728"/>
              <a:gd name="adj2" fmla="val 45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00015-836C-030E-24EA-B74F35CA8DD8}"/>
              </a:ext>
            </a:extLst>
          </p:cNvPr>
          <p:cNvSpPr txBox="1"/>
          <p:nvPr/>
        </p:nvSpPr>
        <p:spPr>
          <a:xfrm>
            <a:off x="6027229" y="536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未使用</a:t>
            </a:r>
          </a:p>
        </p:txBody>
      </p:sp>
    </p:spTree>
    <p:extLst>
      <p:ext uri="{BB962C8B-B14F-4D97-AF65-F5344CB8AC3E}">
        <p14:creationId xmlns:p14="http://schemas.microsoft.com/office/powerpoint/2010/main" val="144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r>
              <a:rPr lang="en-US" altLang="zh-TW" dirty="0"/>
              <a:t>Switch</a:t>
            </a:r>
            <a:r>
              <a:rPr lang="zh-TW" altLang="en-US" dirty="0"/>
              <a:t>玩家分數切換                    </a:t>
            </a:r>
            <a:r>
              <a:rPr lang="en-US" altLang="zh-TW" dirty="0"/>
              <a:t>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763511" y="1980014"/>
            <a:ext cx="4452579" cy="42529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8641700" y="2147439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1529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5189970" y="416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遊戲重置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515787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04918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651349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21885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303100" y="2147439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371680" y="4179626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126375" y="3173003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466771" y="310583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AAB7CF-CEB3-8CF4-2164-F47A901FC112}"/>
              </a:ext>
            </a:extLst>
          </p:cNvPr>
          <p:cNvSpPr/>
          <p:nvPr/>
        </p:nvSpPr>
        <p:spPr>
          <a:xfrm>
            <a:off x="4865298" y="5184475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10440433" y="1830665"/>
            <a:ext cx="165790" cy="72574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1FDD87-D294-8A9A-6BEF-89215BAA2BD7}"/>
              </a:ext>
            </a:extLst>
          </p:cNvPr>
          <p:cNvCxnSpPr>
            <a:stCxn id="3" idx="3"/>
          </p:cNvCxnSpPr>
          <p:nvPr/>
        </p:nvCxnSpPr>
        <p:spPr>
          <a:xfrm>
            <a:off x="5046453" y="5615796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57C48E-6818-E35A-E9E4-5AC47C8B8E6D}"/>
              </a:ext>
            </a:extLst>
          </p:cNvPr>
          <p:cNvSpPr txBox="1"/>
          <p:nvPr/>
        </p:nvSpPr>
        <p:spPr>
          <a:xfrm>
            <a:off x="5426015" y="543113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824613" y="1778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遊戲畫面計分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7040DAB-433F-876C-3DFF-B6464E8201C2}"/>
              </a:ext>
            </a:extLst>
          </p:cNvPr>
          <p:cNvCxnSpPr>
            <a:endCxn id="10" idx="0"/>
          </p:cNvCxnSpPr>
          <p:nvPr/>
        </p:nvCxnSpPr>
        <p:spPr>
          <a:xfrm flipH="1">
            <a:off x="5743968" y="3429000"/>
            <a:ext cx="1135010" cy="739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CFDDB2-2DA5-73D5-0199-4616AE3371B5}"/>
              </a:ext>
            </a:extLst>
          </p:cNvPr>
          <p:cNvSpPr/>
          <p:nvPr/>
        </p:nvSpPr>
        <p:spPr>
          <a:xfrm>
            <a:off x="2579297" y="5431130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AE3CE7D-628D-42D1-602F-FBB90F0AC528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4941537" y="4660035"/>
            <a:ext cx="272084" cy="28936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F0ECA7-AE8B-37ED-6FA7-DE46EA742456}"/>
              </a:ext>
            </a:extLst>
          </p:cNvPr>
          <p:cNvSpPr txBox="1"/>
          <p:nvPr/>
        </p:nvSpPr>
        <p:spPr>
          <a:xfrm>
            <a:off x="6508604" y="6036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467</Words>
  <Application>Microsoft Office PowerPoint</Application>
  <PresentationFormat>寬螢幕</PresentationFormat>
  <Paragraphs>90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期末專題報告_1130</vt:lpstr>
      <vt:lpstr>限制</vt:lpstr>
      <vt:lpstr>運作機制</vt:lpstr>
      <vt:lpstr>Breakdown</vt:lpstr>
      <vt:lpstr>系統架構</vt:lpstr>
      <vt:lpstr>UART傳輸內容</vt:lpstr>
      <vt:lpstr>功能</vt:lpstr>
      <vt:lpstr>效能</vt:lpstr>
      <vt:lpstr>硬體按鍵功能及PC顯示畫面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43</cp:revision>
  <dcterms:created xsi:type="dcterms:W3CDTF">2021-11-01T17:15:43Z</dcterms:created>
  <dcterms:modified xsi:type="dcterms:W3CDTF">2023-11-30T07:46:08Z</dcterms:modified>
</cp:coreProperties>
</file>