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jhk@naver.com" initials="j" lastIdx="4" clrIdx="0">
    <p:extLst>
      <p:ext uri="{19B8F6BF-5375-455C-9EA6-DF929625EA0E}">
        <p15:presenceInfo xmlns:p15="http://schemas.microsoft.com/office/powerpoint/2012/main" userId="474704fcae178c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14" autoAdjust="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CF4492B-423F-4EEF-A598-40EC7DB4C699}" type="datetime1">
              <a:rPr lang="ko-KR" altLang="en-US" smtClean="0"/>
              <a:t>2023-10-20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C33CDF2-06C5-455F-97B5-E91C244D1535}" type="datetime1">
              <a:rPr lang="ko-KR" altLang="en-US" smtClean="0"/>
              <a:t>2023-10-20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AFAC6400-AC39-45B0-A1DC-1707C08C84E3}" type="datetime1">
              <a:rPr lang="ko-KR" altLang="en-US" smtClean="0"/>
              <a:t>2023-10-20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CEBAB25-898A-4AFD-A733-03E7ACD1A75F}" type="datetime1">
              <a:rPr lang="ko-KR" altLang="en-US" smtClean="0"/>
              <a:t>2023-10-20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7026FF93-235D-44DE-A233-C8421F3ADC69}" type="datetime1">
              <a:rPr lang="ko-KR" altLang="en-US" smtClean="0"/>
              <a:t>2023-10-20</a:t>
            </a:fld>
            <a:endParaRPr lang="en-US" dirty="0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7149"/>
          </a:xfrm>
        </p:spPr>
        <p:txBody>
          <a:bodyPr rtlCol="0">
            <a:normAutofit/>
          </a:bodyPr>
          <a:lstStyle>
            <a:lvl1pPr>
              <a:defRPr sz="3200" cap="none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1615736"/>
            <a:ext cx="11029615" cy="4705165"/>
          </a:xfrm>
        </p:spPr>
        <p:txBody>
          <a:bodyPr rtlCol="0"/>
          <a:lstStyle>
            <a:lvl1pPr>
              <a:defRPr sz="2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 sz="1400"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  <a:p>
            <a:pPr lvl="1" rtl="0"/>
            <a:r>
              <a:rPr lang="ko-KR" altLang="en-US" dirty="0"/>
              <a:t>두 번째 수준</a:t>
            </a:r>
          </a:p>
          <a:p>
            <a:pPr lvl="2" rtl="0"/>
            <a:r>
              <a:rPr lang="ko-KR" altLang="en-US" dirty="0"/>
              <a:t>세 번째 수준</a:t>
            </a:r>
          </a:p>
          <a:p>
            <a:pPr lvl="3" rtl="0"/>
            <a:r>
              <a:rPr lang="ko-KR" altLang="en-US" dirty="0"/>
              <a:t>네 번째 수준</a:t>
            </a:r>
          </a:p>
          <a:p>
            <a:pPr lvl="4" rtl="0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247DB3C-7898-4D6F-82CA-E95220B2BC89}" type="datetime1">
              <a:rPr lang="ko-KR" altLang="en-US" smtClean="0"/>
              <a:t>2023-10-20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F0F078BB-59EB-4F00-90DB-3978721BD2B8}" type="datetime1">
              <a:rPr lang="ko-KR" altLang="en-US" smtClean="0"/>
              <a:t>2023-10-20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9959204-8E82-44C7-BA50-FF87BAFC55F5}" type="datetime1">
              <a:rPr lang="ko-KR" altLang="en-US" smtClean="0"/>
              <a:t>2023-10-20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B140AAB8-A0D6-4716-AF59-6C0EE8BF0F6C}" type="datetime1">
              <a:rPr lang="ko-KR" altLang="en-US" smtClean="0"/>
              <a:t>2023-10-20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9A4DB4B-FA2B-49E4-AB75-CA7230F01105}" type="datetime1">
              <a:rPr lang="ko-KR" altLang="en-US" smtClean="0"/>
              <a:t>2023-10-20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47C3CBCC-6071-4201-990A-12BA78A957A5}" type="datetime1">
              <a:rPr lang="ko-KR" altLang="en-US" smtClean="0"/>
              <a:t>2023-10-20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 sz="18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 sz="16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B125E75-7131-4C5C-84C7-0A5AE88CE216}" type="datetime1">
              <a:rPr lang="ko-KR" altLang="en-US" smtClean="0"/>
              <a:t>2023-10-20</a:t>
            </a:fld>
            <a:endParaRPr 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FB15E30-111A-4C3A-B325-66F440FF0717}" type="datetime1">
              <a:rPr lang="ko-KR" altLang="en-US" smtClean="0"/>
              <a:t>2023-10-20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4A74CEE0-6983-4260-8CC1-DB1C57A00C20}" type="datetime1">
              <a:rPr lang="ko-KR" altLang="en-US" smtClean="0"/>
              <a:t>2023-10-20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직사각형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1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tcs/dss/selectDataSetList.do" TargetMode="External"/><Relationship Id="rId2" Type="http://schemas.openxmlformats.org/officeDocument/2006/relationships/hyperlink" Target="https://astro.kasi.re.kr/information/pageView/3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pis.map.kakao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evelopers.kakao.com/docs/latest/ko/local/dev-guide#address-coor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직사각형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en-US" altLang="ko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API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사용법</a:t>
            </a:r>
            <a:endParaRPr lang="ko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sp>
        <p:nvSpPr>
          <p:cNvPr id="5" name="부제목 4">
            <a:extLst>
              <a:ext uri="{FF2B5EF4-FFF2-40B4-BE49-F238E27FC236}">
                <a16:creationId xmlns:a16="http://schemas.microsoft.com/office/drawing/2014/main" id="{BDC94681-65C5-6B19-17F5-221BF74914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55B173-404D-48B2-B6F1-31EC095F7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87" y="1428471"/>
            <a:ext cx="9850225" cy="40010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7679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CF3451A-BA76-4293-9357-B7326E225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230" y="856016"/>
            <a:ext cx="9421540" cy="56300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7D64EF-6443-4922-ABB9-68F0F61680E3}"/>
              </a:ext>
            </a:extLst>
          </p:cNvPr>
          <p:cNvSpPr txBox="1"/>
          <p:nvPr/>
        </p:nvSpPr>
        <p:spPr>
          <a:xfrm>
            <a:off x="6589060" y="4634753"/>
            <a:ext cx="833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위도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B49D82-0377-4E68-9E8E-D2DA2054224E}"/>
              </a:ext>
            </a:extLst>
          </p:cNvPr>
          <p:cNvSpPr txBox="1"/>
          <p:nvPr/>
        </p:nvSpPr>
        <p:spPr>
          <a:xfrm>
            <a:off x="6589060" y="3989294"/>
            <a:ext cx="833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경도</a:t>
            </a:r>
          </a:p>
        </p:txBody>
      </p:sp>
    </p:spTree>
    <p:extLst>
      <p:ext uri="{BB962C8B-B14F-4D97-AF65-F5344CB8AC3E}">
        <p14:creationId xmlns:p14="http://schemas.microsoft.com/office/powerpoint/2010/main" val="368346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3A10B-2687-47D6-8437-9EC157CD0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C8589-2A59-4E66-AD8C-7508569E6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1F2B52-07C2-495E-8EC8-67BF80FE5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78" y="1615736"/>
            <a:ext cx="11191041" cy="42478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6779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01ABF55F-F3BD-4097-AC94-AE2A5EAB4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824" y="23792"/>
            <a:ext cx="8864352" cy="683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86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1A881F2-43EF-466E-BA4B-768ABCABD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94" y="625900"/>
            <a:ext cx="11217612" cy="4566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001F28-71D8-41A5-A958-9ECC858132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787"/>
          <a:stretch/>
        </p:blipFill>
        <p:spPr>
          <a:xfrm>
            <a:off x="0" y="5242264"/>
            <a:ext cx="12192000" cy="14206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9F6CA55-FCA7-4E37-BF40-899E43C0D885}"/>
              </a:ext>
            </a:extLst>
          </p:cNvPr>
          <p:cNvSpPr/>
          <p:nvPr/>
        </p:nvSpPr>
        <p:spPr>
          <a:xfrm>
            <a:off x="2017059" y="770965"/>
            <a:ext cx="2438400" cy="3675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4D872B-BEF1-4A50-B8F3-ECF56F75B4A7}"/>
              </a:ext>
            </a:extLst>
          </p:cNvPr>
          <p:cNvSpPr/>
          <p:nvPr/>
        </p:nvSpPr>
        <p:spPr>
          <a:xfrm>
            <a:off x="654423" y="3675530"/>
            <a:ext cx="8247529" cy="63649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578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EA43C-7F37-4FE3-A6C0-DE8ADF91E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D21B7C-5AED-4E01-94B7-9F1C6CD1D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47" y="1482534"/>
            <a:ext cx="10351905" cy="52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64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D42E1-993C-4708-899F-C193FEEF3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64118C-5D1A-435C-9BE0-FFACD2C8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7122"/>
            <a:ext cx="12192000" cy="39034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0400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92D0E-412F-4112-AE30-1866E8DBF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1C7099-2EFC-4FA5-87FB-D9274EE9C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FA81B2-F936-44EB-9A7F-F2E0D5894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5086"/>
            <a:ext cx="12192000" cy="54478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4214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4717C-5928-B9CE-BD59-185D5D03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신청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E26BD1-F269-3BC1-C8CD-6EB60FAFE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795" y="1615736"/>
            <a:ext cx="11029615" cy="4705165"/>
          </a:xfrm>
        </p:spPr>
        <p:txBody>
          <a:bodyPr anchor="t"/>
          <a:lstStyle/>
          <a:p>
            <a:r>
              <a:rPr lang="ko-KR" altLang="en-US" dirty="0"/>
              <a:t>한국천문연구원 제공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https://astro.kasi.re.kr/information/pageView/31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공공데이터포털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https://www.data.go.kr/tcs/dss/selectDataSetList.do</a:t>
            </a:r>
            <a:endParaRPr lang="en-US" altLang="ko-KR" dirty="0"/>
          </a:p>
          <a:p>
            <a:pPr lvl="1"/>
            <a:r>
              <a:rPr lang="ko-KR" altLang="en-US" dirty="0"/>
              <a:t>제공기관별 검색 </a:t>
            </a:r>
            <a:r>
              <a:rPr lang="en-US" altLang="ko-KR" dirty="0"/>
              <a:t>- </a:t>
            </a:r>
            <a:r>
              <a:rPr lang="ko-KR" altLang="en-US" dirty="0"/>
              <a:t>한국천문연구원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FAA0C9-2530-8C7A-482B-DFCCC4990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3860" y="2253818"/>
            <a:ext cx="5178288" cy="374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8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60EAC-ADFE-48D2-9146-E8C230915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Kakao</a:t>
            </a:r>
            <a:r>
              <a:rPr lang="en-US" altLang="ko-KR" dirty="0"/>
              <a:t> Map API </a:t>
            </a:r>
            <a:r>
              <a:rPr lang="ko-KR" altLang="en-US" dirty="0"/>
              <a:t>사용하기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https://apis.map.kakao.com/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776935-E898-4F32-A7F7-8CCF2A119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964" y="1712872"/>
            <a:ext cx="9888071" cy="487230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A1CFFE0-95FD-46F9-AE3F-FE03E41FAF7B}"/>
              </a:ext>
            </a:extLst>
          </p:cNvPr>
          <p:cNvSpPr/>
          <p:nvPr/>
        </p:nvSpPr>
        <p:spPr>
          <a:xfrm>
            <a:off x="9870141" y="1802519"/>
            <a:ext cx="1066800" cy="304187"/>
          </a:xfrm>
          <a:prstGeom prst="rect">
            <a:avLst/>
          </a:prstGeom>
          <a:noFill/>
          <a:ln w="444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0F6BF31-6D72-4EF1-A14B-EBAC8E0285BD}"/>
              </a:ext>
            </a:extLst>
          </p:cNvPr>
          <p:cNvCxnSpPr>
            <a:cxnSpLocks/>
          </p:cNvCxnSpPr>
          <p:nvPr/>
        </p:nvCxnSpPr>
        <p:spPr>
          <a:xfrm flipV="1">
            <a:off x="9105900" y="2106707"/>
            <a:ext cx="764241" cy="417418"/>
          </a:xfrm>
          <a:prstGeom prst="straightConnector1">
            <a:avLst/>
          </a:prstGeom>
          <a:ln w="539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34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6C318-9B4C-47D0-A178-91BA25EFE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A0269A-9C37-4098-BEE4-024CC391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ko-KR" altLang="en-US" dirty="0"/>
              <a:t>로그인 과정 후</a:t>
            </a:r>
            <a:endParaRPr lang="en-US" altLang="ko-KR" dirty="0"/>
          </a:p>
          <a:p>
            <a:r>
              <a:rPr lang="ko-KR" altLang="en-US" dirty="0"/>
              <a:t>애플리케이션 추가하기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15B4AE-96C6-4C1B-89A5-2CDC784BB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86" y="2876312"/>
            <a:ext cx="10936226" cy="34104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787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4303CCA6-6942-4807-9FCA-88B19E08D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468" y="328180"/>
            <a:ext cx="7983064" cy="62016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D44CE69E-1434-49B2-9D23-426DAA6F3136}"/>
              </a:ext>
            </a:extLst>
          </p:cNvPr>
          <p:cNvSpPr/>
          <p:nvPr/>
        </p:nvSpPr>
        <p:spPr>
          <a:xfrm>
            <a:off x="995083" y="792811"/>
            <a:ext cx="1403482" cy="636494"/>
          </a:xfrm>
          <a:prstGeom prst="wedgeEllipseCallout">
            <a:avLst>
              <a:gd name="adj1" fmla="val 71891"/>
              <a:gd name="adj2" fmla="val 73768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생략가능</a:t>
            </a:r>
          </a:p>
        </p:txBody>
      </p:sp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1435381E-F1CE-40CD-998C-99838D50A0AC}"/>
              </a:ext>
            </a:extLst>
          </p:cNvPr>
          <p:cNvSpPr/>
          <p:nvPr/>
        </p:nvSpPr>
        <p:spPr>
          <a:xfrm>
            <a:off x="851647" y="2146481"/>
            <a:ext cx="1546918" cy="636494"/>
          </a:xfrm>
          <a:prstGeom prst="wedgeEllipseCallout">
            <a:avLst>
              <a:gd name="adj1" fmla="val 71891"/>
              <a:gd name="adj2" fmla="val 73768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앱이름입력</a:t>
            </a:r>
            <a:endParaRPr lang="ko-KR" altLang="en-US" dirty="0"/>
          </a:p>
        </p:txBody>
      </p: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19A3A6EC-C388-44A0-AF39-C2887526E684}"/>
              </a:ext>
            </a:extLst>
          </p:cNvPr>
          <p:cNvSpPr/>
          <p:nvPr/>
        </p:nvSpPr>
        <p:spPr>
          <a:xfrm>
            <a:off x="995083" y="2917968"/>
            <a:ext cx="1403482" cy="636494"/>
          </a:xfrm>
          <a:prstGeom prst="wedgeEllipseCallout">
            <a:avLst>
              <a:gd name="adj1" fmla="val 71891"/>
              <a:gd name="adj2" fmla="val 73768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이름입력</a:t>
            </a:r>
          </a:p>
        </p:txBody>
      </p:sp>
    </p:spTree>
    <p:extLst>
      <p:ext uri="{BB962C8B-B14F-4D97-AF65-F5344CB8AC3E}">
        <p14:creationId xmlns:p14="http://schemas.microsoft.com/office/powerpoint/2010/main" val="4105844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13812-3037-41B3-8881-B079CFA8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94A4BE-6CED-4264-A962-009BD4CE9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6" y="1099812"/>
            <a:ext cx="10907647" cy="4658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6E3EB2E-4837-4221-9C75-EA62BCEE4918}"/>
              </a:ext>
            </a:extLst>
          </p:cNvPr>
          <p:cNvSpPr/>
          <p:nvPr/>
        </p:nvSpPr>
        <p:spPr>
          <a:xfrm>
            <a:off x="642176" y="3055862"/>
            <a:ext cx="10760930" cy="1318913"/>
          </a:xfrm>
          <a:prstGeom prst="rect">
            <a:avLst/>
          </a:prstGeom>
          <a:noFill/>
          <a:ln w="444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374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4353AA-19E1-434F-ACD1-0CA0B883E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52EB5C-9D26-4586-A79D-CC56C727B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A35393-B2C2-42B5-BF00-D01D5BA71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37" y="547671"/>
            <a:ext cx="10315326" cy="583437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2432004-BAD1-4BB8-AFB4-097ED823CD4B}"/>
              </a:ext>
            </a:extLst>
          </p:cNvPr>
          <p:cNvSpPr/>
          <p:nvPr/>
        </p:nvSpPr>
        <p:spPr>
          <a:xfrm>
            <a:off x="5029199" y="4312025"/>
            <a:ext cx="5271248" cy="385482"/>
          </a:xfrm>
          <a:prstGeom prst="rect">
            <a:avLst/>
          </a:prstGeom>
          <a:noFill/>
          <a:ln w="444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325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BAC7C-FD0B-4349-B14C-C35ABA99D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플랫폼 등록 후 사용가능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BBA63-8004-4556-9B81-7862861CD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6DBE8D-A84D-4003-AB2F-8FA74A48B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211" y="1075999"/>
            <a:ext cx="6519804" cy="51817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517890F-4794-4B6C-92D6-6B027B7C93FD}"/>
              </a:ext>
            </a:extLst>
          </p:cNvPr>
          <p:cNvSpPr/>
          <p:nvPr/>
        </p:nvSpPr>
        <p:spPr>
          <a:xfrm>
            <a:off x="5318311" y="3236259"/>
            <a:ext cx="777689" cy="33561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4EF030-83B9-4877-9491-62E943E4B330}"/>
              </a:ext>
            </a:extLst>
          </p:cNvPr>
          <p:cNvSpPr/>
          <p:nvPr/>
        </p:nvSpPr>
        <p:spPr>
          <a:xfrm>
            <a:off x="8271061" y="5074456"/>
            <a:ext cx="1606364" cy="54529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11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A913E240-C596-4FF7-9F6B-AA9DE1901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455" y="361522"/>
            <a:ext cx="7983064" cy="61349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179E6F88-3EF7-4EFE-9555-C32B1068D566}"/>
              </a:ext>
            </a:extLst>
          </p:cNvPr>
          <p:cNvSpPr/>
          <p:nvPr/>
        </p:nvSpPr>
        <p:spPr>
          <a:xfrm>
            <a:off x="585231" y="1911571"/>
            <a:ext cx="3245224" cy="1167239"/>
          </a:xfrm>
          <a:prstGeom prst="wedgeEllipseCallout">
            <a:avLst>
              <a:gd name="adj1" fmla="val 71891"/>
              <a:gd name="adj2" fmla="val 73768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주피터 노트북 도메인 사용</a:t>
            </a:r>
            <a:endParaRPr lang="ko-KR" altLang="en-US" sz="2400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015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F8706-3951-43CF-92C3-77F33F4A9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주소 변환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331DC0-3C9C-4F84-B718-A0CB96F05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ko-KR" altLang="en-US" dirty="0"/>
              <a:t>개발 가이드 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https://developers.kakao.com/docs/latest/ko/local/dev-guide#address-coord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690CB0-20AF-437F-A02C-C8D8148C1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344" y="2644867"/>
            <a:ext cx="6989311" cy="40325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938554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3_TF33552983" id="{F7E6EDE5-4D39-4CA7-9A7F-B210D5351F6C}" vid="{24018303-16E8-468E-9E09-DF107F74376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1925</TotalTime>
  <Words>103</Words>
  <Application>Microsoft Office PowerPoint</Application>
  <PresentationFormat>와이드스크린</PresentationFormat>
  <Paragraphs>22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굴림체</vt:lpstr>
      <vt:lpstr>Malgun Gothic</vt:lpstr>
      <vt:lpstr>Calibri</vt:lpstr>
      <vt:lpstr>Franklin Gothic Book</vt:lpstr>
      <vt:lpstr>Wingdings 2</vt:lpstr>
      <vt:lpstr>DividendVTI</vt:lpstr>
      <vt:lpstr>API 사용법</vt:lpstr>
      <vt:lpstr>Kakao Map API 사용하기 : https://apis.map.kakao.com/</vt:lpstr>
      <vt:lpstr>PowerPoint 프레젠테이션</vt:lpstr>
      <vt:lpstr>PowerPoint 프레젠테이션</vt:lpstr>
      <vt:lpstr>PowerPoint 프레젠테이션</vt:lpstr>
      <vt:lpstr>PowerPoint 프레젠테이션</vt:lpstr>
      <vt:lpstr>플랫폼 등록 후 사용가능</vt:lpstr>
      <vt:lpstr>PowerPoint 프레젠테이션</vt:lpstr>
      <vt:lpstr>주소 변환 api 사용하기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반복문 사용</vt:lpstr>
      <vt:lpstr>PowerPoint 프레젠테이션</vt:lpstr>
      <vt:lpstr>PowerPoint 프레젠테이션</vt:lpstr>
      <vt:lpstr>API 신청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jamesjhk@naver.com</dc:creator>
  <cp:lastModifiedBy>이현석</cp:lastModifiedBy>
  <cp:revision>47</cp:revision>
  <dcterms:created xsi:type="dcterms:W3CDTF">2020-08-03T05:28:01Z</dcterms:created>
  <dcterms:modified xsi:type="dcterms:W3CDTF">2023-10-20T05:18:11Z</dcterms:modified>
</cp:coreProperties>
</file>