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1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77" r:id="rId2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jhk@naver.com" initials="j" lastIdx="4" clrIdx="0">
    <p:extLst>
      <p:ext uri="{19B8F6BF-5375-455C-9EA6-DF929625EA0E}">
        <p15:presenceInfo xmlns:p15="http://schemas.microsoft.com/office/powerpoint/2012/main" userId="474704fcae178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F4492B-423F-4EEF-A598-40EC7DB4C699}" type="datetime1">
              <a:rPr lang="ko-KR" altLang="en-US" smtClean="0"/>
              <a:t>2023-10-20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33CDF2-06C5-455F-97B5-E91C244D1535}" type="datetime1">
              <a:rPr lang="ko-KR" altLang="en-US" smtClean="0"/>
              <a:t>2023-10-20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FAC6400-AC39-45B0-A1DC-1707C08C84E3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CEBAB25-898A-4AFD-A733-03E7ACD1A75F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026FF93-235D-44DE-A233-C8421F3ADC69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7149"/>
          </a:xfrm>
        </p:spPr>
        <p:txBody>
          <a:bodyPr rtlCol="0">
            <a:normAutofit/>
          </a:bodyPr>
          <a:lstStyle>
            <a:lvl1pPr>
              <a:defRPr sz="3200" cap="none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615736"/>
            <a:ext cx="11029615" cy="4705165"/>
          </a:xfrm>
        </p:spPr>
        <p:txBody>
          <a:bodyPr rtlCol="0"/>
          <a:lstStyle>
            <a:lvl1pPr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247DB3C-7898-4D6F-82CA-E95220B2BC89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0F078BB-59EB-4F00-90DB-3978721BD2B8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959204-8E82-44C7-BA50-FF87BAFC55F5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40AAB8-A0D6-4716-AF59-6C0EE8BF0F6C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A4DB4B-FA2B-49E4-AB75-CA7230F01105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7C3CBCC-6071-4201-990A-12BA78A957A5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B125E75-7131-4C5C-84C7-0A5AE88CE216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FB15E30-111A-4C3A-B325-66F440FF0717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A74CEE0-6983-4260-8CC1-DB1C57A00C20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andas.pydata.org/pandas-docs/stable/user_guide/timeseries.html#timeseries-offset-alias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Datetime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5" name="부제목 4">
            <a:extLst>
              <a:ext uri="{FF2B5EF4-FFF2-40B4-BE49-F238E27FC236}">
                <a16:creationId xmlns:a16="http://schemas.microsoft.com/office/drawing/2014/main" id="{15D1ADF7-B153-508D-7E13-4A470D0EF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2641E-8FAC-43E4-B554-9C8C1F27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으로 형 변환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8FF2E-D1A5-4DAB-8251-770057C1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D98F31-86FC-4C0A-968C-53DDF6BF3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95"/>
          <a:stretch/>
        </p:blipFill>
        <p:spPr>
          <a:xfrm>
            <a:off x="2090199" y="1732278"/>
            <a:ext cx="8011601" cy="2256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8523A0-5385-4D3D-B727-148A21D04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95"/>
          <a:stretch/>
        </p:blipFill>
        <p:spPr>
          <a:xfrm>
            <a:off x="2090199" y="4349936"/>
            <a:ext cx="8011601" cy="2256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6E8568-A9BE-4900-88E1-FB3B5B9C0C8F}"/>
              </a:ext>
            </a:extLst>
          </p:cNvPr>
          <p:cNvSpPr/>
          <p:nvPr/>
        </p:nvSpPr>
        <p:spPr>
          <a:xfrm>
            <a:off x="2090199" y="2671482"/>
            <a:ext cx="4445072" cy="9592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4835E1-11D8-43D4-8F44-BF0856C35A56}"/>
              </a:ext>
            </a:extLst>
          </p:cNvPr>
          <p:cNvSpPr/>
          <p:nvPr/>
        </p:nvSpPr>
        <p:spPr>
          <a:xfrm>
            <a:off x="2090199" y="5242264"/>
            <a:ext cx="4445072" cy="9592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3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4416A-CB94-45E7-A1FC-51D5F530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년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분리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D193A-DE43-4A27-B168-1AA099B2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0D0F4B-5CDE-44C9-8014-3D4EF5E1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51" y="2066713"/>
            <a:ext cx="11478097" cy="3903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A60DD7-3A1A-4F80-876A-A41C7BFFFEB0}"/>
              </a:ext>
            </a:extLst>
          </p:cNvPr>
          <p:cNvSpPr/>
          <p:nvPr/>
        </p:nvSpPr>
        <p:spPr>
          <a:xfrm>
            <a:off x="9388271" y="4446494"/>
            <a:ext cx="2346529" cy="1524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EC7F2-8D90-4747-A7CB-B2144F0E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</a:t>
            </a:r>
            <a:r>
              <a:rPr lang="en-US" altLang="ko-KR" dirty="0"/>
              <a:t>/</a:t>
            </a:r>
            <a:r>
              <a:rPr lang="ko-KR" altLang="en-US" dirty="0"/>
              <a:t>분</a:t>
            </a:r>
            <a:r>
              <a:rPr lang="en-US" altLang="ko-KR" dirty="0"/>
              <a:t>/</a:t>
            </a:r>
            <a:r>
              <a:rPr lang="ko-KR" altLang="en-US" dirty="0"/>
              <a:t>초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DE70B-8309-45B7-8BBD-C9F78D91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33" y="2437905"/>
            <a:ext cx="11425732" cy="3245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529B216-8798-4A1A-855A-15D3D930CDCF}"/>
              </a:ext>
            </a:extLst>
          </p:cNvPr>
          <p:cNvSpPr/>
          <p:nvPr/>
        </p:nvSpPr>
        <p:spPr>
          <a:xfrm>
            <a:off x="9898965" y="4353541"/>
            <a:ext cx="1810871" cy="12314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34C5B-CD11-4915-A75A-84DD6896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to_period</a:t>
            </a:r>
            <a:r>
              <a:rPr lang="en-US" altLang="ko-KR" dirty="0"/>
              <a:t> : </a:t>
            </a:r>
            <a:r>
              <a:rPr lang="ko-KR" altLang="en-US" dirty="0"/>
              <a:t>특정 빈도의 </a:t>
            </a:r>
            <a:r>
              <a:rPr lang="en-US" altLang="ko-KR" dirty="0"/>
              <a:t>period index</a:t>
            </a:r>
            <a:r>
              <a:rPr lang="ko-KR" altLang="en-US" dirty="0"/>
              <a:t>로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2FDB9-F4E1-4279-9B12-B89A09B20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A820F-F9B7-4A77-8377-E50C904C6D8A}"/>
              </a:ext>
            </a:extLst>
          </p:cNvPr>
          <p:cNvSpPr txBox="1"/>
          <p:nvPr/>
        </p:nvSpPr>
        <p:spPr>
          <a:xfrm>
            <a:off x="10381130" y="19543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35CDD-2ED7-4D0D-9E6F-D0A71D5D2C85}"/>
              </a:ext>
            </a:extLst>
          </p:cNvPr>
          <p:cNvSpPr txBox="1"/>
          <p:nvPr/>
        </p:nvSpPr>
        <p:spPr>
          <a:xfrm>
            <a:off x="10381130" y="229287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1D42E-5B34-4F02-ADB2-7DAA80F6840F}"/>
              </a:ext>
            </a:extLst>
          </p:cNvPr>
          <p:cNvSpPr txBox="1"/>
          <p:nvPr/>
        </p:nvSpPr>
        <p:spPr>
          <a:xfrm>
            <a:off x="10381130" y="263144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3D9BE-3DEE-418E-BA21-C06FAA0F1082}"/>
              </a:ext>
            </a:extLst>
          </p:cNvPr>
          <p:cNvSpPr txBox="1"/>
          <p:nvPr/>
        </p:nvSpPr>
        <p:spPr>
          <a:xfrm>
            <a:off x="10381129" y="2970012"/>
            <a:ext cx="75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쿼터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A31D8C9-762D-4C0E-B670-7D8F9D4A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97" y="1954305"/>
            <a:ext cx="8254585" cy="17484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5E91A4-E676-4032-9F05-D092550E8042}"/>
              </a:ext>
            </a:extLst>
          </p:cNvPr>
          <p:cNvSpPr txBox="1"/>
          <p:nvPr/>
        </p:nvSpPr>
        <p:spPr>
          <a:xfrm>
            <a:off x="10381128" y="3333422"/>
            <a:ext cx="75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ABEC7C3-A7CF-4900-BABA-E103E773C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97" y="4041323"/>
            <a:ext cx="8289375" cy="2279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86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935B2-0255-47CC-8851-118DAD26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391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Offset</a:t>
            </a:r>
            <a:r>
              <a:rPr lang="ko-KR" altLang="en-US" dirty="0"/>
              <a:t> </a:t>
            </a:r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https://pandas.pydata.org/pandas-docs/stable/user_guide/timeseries.html#timeseries-offset-aliases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C5637-71FF-4C08-8BAE-D441740EC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E12C25-48C6-4A55-9AAF-BA8D23CB1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8" y="1615736"/>
            <a:ext cx="11851341" cy="5021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6538272-14CF-4795-883D-D3369E84BC24}"/>
              </a:ext>
            </a:extLst>
          </p:cNvPr>
          <p:cNvSpPr/>
          <p:nvPr/>
        </p:nvSpPr>
        <p:spPr>
          <a:xfrm>
            <a:off x="3578847" y="3215024"/>
            <a:ext cx="1495177" cy="29408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2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DFE1B-BC6A-48C9-91D8-914E1C26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1EE94-5EAF-49F6-8E1E-92F35ECE3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 err="1"/>
              <a:t>month_name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문자로 된 월 이름 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6EC862-7922-4A67-B002-EEA971FAD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99" y="2906631"/>
            <a:ext cx="7429200" cy="3329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8FDBF3A-95E1-47ED-8916-535D8AFA9BF3}"/>
              </a:ext>
            </a:extLst>
          </p:cNvPr>
          <p:cNvSpPr/>
          <p:nvPr/>
        </p:nvSpPr>
        <p:spPr>
          <a:xfrm>
            <a:off x="7908800" y="3003176"/>
            <a:ext cx="1808941" cy="4258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F69465-52E4-4BBF-B437-C23667BDAD23}"/>
              </a:ext>
            </a:extLst>
          </p:cNvPr>
          <p:cNvSpPr/>
          <p:nvPr/>
        </p:nvSpPr>
        <p:spPr>
          <a:xfrm>
            <a:off x="6606989" y="4719894"/>
            <a:ext cx="1649506" cy="14359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4C87F-2922-46FE-8CE3-B9240BC3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8BDEF-4019-474A-A524-066FA8FF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 err="1"/>
              <a:t>day_name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문자로 된 요일 이름 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AA3EE3-2839-45C0-9983-A7309A61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70" y="3039035"/>
            <a:ext cx="8013859" cy="3281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0CCD03-EE19-4D8A-9C2D-F891F70226C2}"/>
              </a:ext>
            </a:extLst>
          </p:cNvPr>
          <p:cNvSpPr/>
          <p:nvPr/>
        </p:nvSpPr>
        <p:spPr>
          <a:xfrm>
            <a:off x="8025341" y="3101788"/>
            <a:ext cx="1468283" cy="4258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FB0EBD-C302-4DD2-830A-A0BCB63E7091}"/>
              </a:ext>
            </a:extLst>
          </p:cNvPr>
          <p:cNvSpPr/>
          <p:nvPr/>
        </p:nvSpPr>
        <p:spPr>
          <a:xfrm>
            <a:off x="8500471" y="4843334"/>
            <a:ext cx="1468283" cy="14229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1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720BC2-E9B1-4D92-B3E2-BF22E23A2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19" y="1909280"/>
            <a:ext cx="8253561" cy="4174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03BC228-8E94-47E7-A77F-486B9B05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set_index</a:t>
            </a:r>
            <a:r>
              <a:rPr lang="en-US" altLang="ko-KR" dirty="0"/>
              <a:t>(</a:t>
            </a:r>
            <a:r>
              <a:rPr lang="ko-KR" altLang="en-US" dirty="0" err="1"/>
              <a:t>열이름</a:t>
            </a:r>
            <a:r>
              <a:rPr lang="en-US" altLang="ko-KR" dirty="0"/>
              <a:t>) : </a:t>
            </a:r>
            <a:r>
              <a:rPr lang="ko-KR" altLang="en-US" dirty="0"/>
              <a:t>해당 열을 인덱스로 만들기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A25AC-B125-4960-91F6-129E30A9202D}"/>
              </a:ext>
            </a:extLst>
          </p:cNvPr>
          <p:cNvSpPr/>
          <p:nvPr/>
        </p:nvSpPr>
        <p:spPr>
          <a:xfrm>
            <a:off x="2079812" y="3908612"/>
            <a:ext cx="4016188" cy="21067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1FAFDE-1B2A-49E9-9297-05B57D426659}"/>
              </a:ext>
            </a:extLst>
          </p:cNvPr>
          <p:cNvSpPr/>
          <p:nvPr/>
        </p:nvSpPr>
        <p:spPr>
          <a:xfrm>
            <a:off x="2476188" y="2008094"/>
            <a:ext cx="1468283" cy="4258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2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611BF-0421-4B37-AB0C-B92AFBA5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76FDE-EE3A-42EE-B66C-9328EC93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139061-1068-405B-BE4C-0D2B8C4B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8" y="309127"/>
            <a:ext cx="11745964" cy="6239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3009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9F1A0-F10E-4104-AFD4-105A7717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B85FD-F8C4-4837-8BF9-681697D43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 err="1"/>
              <a:t>date_range</a:t>
            </a:r>
            <a:r>
              <a:rPr lang="en-US" altLang="ko-KR" dirty="0"/>
              <a:t>( </a:t>
            </a:r>
            <a:r>
              <a:rPr lang="ko-KR" altLang="en-US" dirty="0"/>
              <a:t>시작일</a:t>
            </a:r>
            <a:r>
              <a:rPr lang="en-US" altLang="ko-KR" dirty="0"/>
              <a:t>, periods=</a:t>
            </a:r>
            <a:r>
              <a:rPr lang="ko-KR" altLang="en-US" dirty="0"/>
              <a:t>생성일수</a:t>
            </a:r>
            <a:r>
              <a:rPr lang="en-US" altLang="ko-KR" dirty="0"/>
              <a:t>, </a:t>
            </a:r>
            <a:r>
              <a:rPr lang="en-US" altLang="ko-KR" dirty="0" err="1"/>
              <a:t>freq</a:t>
            </a:r>
            <a:r>
              <a:rPr lang="en-US" altLang="ko-KR" dirty="0"/>
              <a:t>=</a:t>
            </a:r>
            <a:r>
              <a:rPr lang="ko-KR" altLang="en-US" dirty="0"/>
              <a:t>기본값 </a:t>
            </a:r>
            <a:r>
              <a:rPr lang="en-US" altLang="ko-KR" dirty="0"/>
              <a:t>D(day) 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5C4346-0A92-441E-868D-E79FBB5F5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62" y="2581426"/>
            <a:ext cx="9774873" cy="2385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DA67F8-166A-4ADB-BAC4-FBD4E7FD06E3}"/>
              </a:ext>
            </a:extLst>
          </p:cNvPr>
          <p:cNvSpPr/>
          <p:nvPr/>
        </p:nvSpPr>
        <p:spPr>
          <a:xfrm>
            <a:off x="2770094" y="2644589"/>
            <a:ext cx="458993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0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DA49B6-D090-4DAB-8457-F7F62DD2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Pandas </a:t>
            </a:r>
            <a:r>
              <a:rPr lang="ko-KR" altLang="en-US" dirty="0"/>
              <a:t>시계열 데이터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20FA7E-8B04-40E2-A70F-F267D53CA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75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492DC-D55D-40C0-BE83-072DDAC1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5AE30-670D-4FE8-8A4E-6C936AD2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 err="1"/>
              <a:t>date_range</a:t>
            </a:r>
            <a:r>
              <a:rPr lang="en-US" altLang="ko-KR" dirty="0"/>
              <a:t>( </a:t>
            </a:r>
            <a:r>
              <a:rPr lang="ko-KR" altLang="en-US" dirty="0"/>
              <a:t>시작일</a:t>
            </a:r>
            <a:r>
              <a:rPr lang="en-US" altLang="ko-KR" dirty="0"/>
              <a:t>, periods=</a:t>
            </a:r>
            <a:r>
              <a:rPr lang="ko-KR" altLang="en-US" dirty="0"/>
              <a:t>생성일수</a:t>
            </a:r>
            <a:r>
              <a:rPr lang="en-US" altLang="ko-KR" dirty="0"/>
              <a:t>, </a:t>
            </a:r>
            <a:r>
              <a:rPr lang="en-US" altLang="ko-KR" dirty="0" err="1"/>
              <a:t>freq</a:t>
            </a:r>
            <a:r>
              <a:rPr lang="en-US" altLang="ko-KR" dirty="0"/>
              <a:t>=W-SUN 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CF2C37-C597-49DF-AE24-BD41F178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24" y="2571900"/>
            <a:ext cx="9422349" cy="2322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048E1F-010C-42BA-A238-1F309833F604}"/>
              </a:ext>
            </a:extLst>
          </p:cNvPr>
          <p:cNvSpPr/>
          <p:nvPr/>
        </p:nvSpPr>
        <p:spPr>
          <a:xfrm>
            <a:off x="2922493" y="2680447"/>
            <a:ext cx="5674659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4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394C5-0A42-49F2-9200-55711207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4D53B-DE70-4814-8906-48E5E242A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 err="1"/>
              <a:t>date_range</a:t>
            </a:r>
            <a:r>
              <a:rPr lang="en-US" altLang="ko-KR" dirty="0"/>
              <a:t>( </a:t>
            </a:r>
            <a:r>
              <a:rPr lang="ko-KR" altLang="en-US" dirty="0"/>
              <a:t>시작일</a:t>
            </a:r>
            <a:r>
              <a:rPr lang="en-US" altLang="ko-KR" dirty="0"/>
              <a:t>, </a:t>
            </a:r>
            <a:r>
              <a:rPr lang="ko-KR" altLang="en-US" dirty="0"/>
              <a:t>종료일</a:t>
            </a:r>
            <a:r>
              <a:rPr lang="en-US" altLang="ko-KR" dirty="0"/>
              <a:t>, </a:t>
            </a:r>
            <a:r>
              <a:rPr lang="en-US" altLang="ko-KR" dirty="0" err="1"/>
              <a:t>freq</a:t>
            </a:r>
            <a:r>
              <a:rPr lang="en-US" altLang="ko-KR" dirty="0"/>
              <a:t>=W-SUN 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0677B-67D5-451E-9C41-CB8C8C41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75" y="2489639"/>
            <a:ext cx="9541847" cy="3666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9161063-CB7B-46F2-8D9E-84D452DB9009}"/>
              </a:ext>
            </a:extLst>
          </p:cNvPr>
          <p:cNvSpPr/>
          <p:nvPr/>
        </p:nvSpPr>
        <p:spPr>
          <a:xfrm>
            <a:off x="2823881" y="2572870"/>
            <a:ext cx="6096001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6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CE23A-C8E6-46A6-BF16-0D5AECDE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DBD3D-9051-44BE-8D60-B385FD5E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 err="1"/>
              <a:t>date_range</a:t>
            </a:r>
            <a:r>
              <a:rPr lang="en-US" altLang="ko-KR" dirty="0"/>
              <a:t>( </a:t>
            </a:r>
            <a:r>
              <a:rPr lang="ko-KR" altLang="en-US" dirty="0"/>
              <a:t>시작일</a:t>
            </a:r>
            <a:r>
              <a:rPr lang="en-US" altLang="ko-KR" dirty="0"/>
              <a:t>, </a:t>
            </a:r>
            <a:r>
              <a:rPr lang="ko-KR" altLang="en-US" dirty="0"/>
              <a:t>종료일</a:t>
            </a:r>
            <a:r>
              <a:rPr lang="en-US" altLang="ko-KR" dirty="0"/>
              <a:t>, </a:t>
            </a:r>
            <a:r>
              <a:rPr lang="en-US" altLang="ko-KR" dirty="0" err="1"/>
              <a:t>freq</a:t>
            </a:r>
            <a:r>
              <a:rPr lang="en-US" altLang="ko-KR" dirty="0"/>
              <a:t>=M 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C7CC5C-719B-40D5-A47E-D716D4EC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44" y="2233816"/>
            <a:ext cx="8691310" cy="2129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3E6414F-41D3-497C-9A18-C473AA8FB09E}"/>
              </a:ext>
            </a:extLst>
          </p:cNvPr>
          <p:cNvSpPr/>
          <p:nvPr/>
        </p:nvSpPr>
        <p:spPr>
          <a:xfrm>
            <a:off x="7431740" y="2263619"/>
            <a:ext cx="1156447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6859E2-081A-4102-B1B5-33A91727B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344" y="4558364"/>
            <a:ext cx="8691310" cy="2170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58A097-74BA-4637-B124-13CC73E0A56F}"/>
              </a:ext>
            </a:extLst>
          </p:cNvPr>
          <p:cNvSpPr/>
          <p:nvPr/>
        </p:nvSpPr>
        <p:spPr>
          <a:xfrm>
            <a:off x="7431740" y="4562877"/>
            <a:ext cx="1156447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5602E-0B0F-498A-8ACE-FEA551ADA78D}"/>
              </a:ext>
            </a:extLst>
          </p:cNvPr>
          <p:cNvSpPr txBox="1"/>
          <p:nvPr/>
        </p:nvSpPr>
        <p:spPr>
          <a:xfrm>
            <a:off x="8757813" y="2307553"/>
            <a:ext cx="168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Month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09550-1287-481E-9718-4D9586B17341}"/>
              </a:ext>
            </a:extLst>
          </p:cNvPr>
          <p:cNvSpPr txBox="1"/>
          <p:nvPr/>
        </p:nvSpPr>
        <p:spPr>
          <a:xfrm>
            <a:off x="8792967" y="4606811"/>
            <a:ext cx="168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Month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Start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8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887EC-1712-49AC-9DB1-CAED4DE7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날짜로 </a:t>
            </a:r>
            <a:r>
              <a:rPr lang="ko-KR" altLang="en-US" dirty="0" err="1"/>
              <a:t>슬라이싱</a:t>
            </a:r>
            <a:r>
              <a:rPr lang="ko-KR" altLang="en-US" dirty="0"/>
              <a:t> 하기위한 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DDAD5-C32E-404E-B3A9-D7ED61C9D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CFBB6-81FA-43AB-A8B0-0512DAC7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78" y="1872804"/>
            <a:ext cx="11439242" cy="4283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528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ABE74-B6FE-462C-99B7-A17126E7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년도로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22154-5AE7-4589-8B0C-AAC407F9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03CAB6-1DA7-4190-B888-6916827A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67" y="1615736"/>
            <a:ext cx="5337063" cy="5120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1B0DA0-611F-4BE7-8435-19643DB3FB0A}"/>
              </a:ext>
            </a:extLst>
          </p:cNvPr>
          <p:cNvSpPr/>
          <p:nvPr/>
        </p:nvSpPr>
        <p:spPr>
          <a:xfrm>
            <a:off x="5038163" y="1725736"/>
            <a:ext cx="1703296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7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A21FB-3EA5-4AD1-8089-77F00D47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년</a:t>
            </a:r>
            <a:r>
              <a:rPr lang="en-US" altLang="ko-KR" dirty="0"/>
              <a:t>-</a:t>
            </a:r>
            <a:r>
              <a:rPr lang="ko-KR" altLang="en-US" dirty="0"/>
              <a:t>월로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10AF1-75EC-4254-8582-4A1E0509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F22CB7-9BBB-4769-B034-6A9881F5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956" y="881851"/>
            <a:ext cx="3647725" cy="5760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D88871-2CC4-4145-99DA-2BEEB7EFDF43}"/>
              </a:ext>
            </a:extLst>
          </p:cNvPr>
          <p:cNvSpPr/>
          <p:nvPr/>
        </p:nvSpPr>
        <p:spPr>
          <a:xfrm>
            <a:off x="6638818" y="972105"/>
            <a:ext cx="1232194" cy="3225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8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AD00C-1184-41C9-9C75-1D392E02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기간으로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87436-E787-4683-8F95-A9AA91C8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69B67F-15ED-47B3-9EF1-717062FC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32" y="1615736"/>
            <a:ext cx="6501133" cy="5034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520C0C-ADEB-427A-B450-8DA2A502C52D}"/>
              </a:ext>
            </a:extLst>
          </p:cNvPr>
          <p:cNvSpPr/>
          <p:nvPr/>
        </p:nvSpPr>
        <p:spPr>
          <a:xfrm>
            <a:off x="5000518" y="1762680"/>
            <a:ext cx="4010132" cy="4090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65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EE7F3-3144-4EC1-ACBE-F33D7F79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01E1C-159D-4BFB-9587-8D9177BA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66CB318-6410-4C00-B07D-64DF21F2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74" y="1866724"/>
            <a:ext cx="10048251" cy="4049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66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7DE9-0DA5-4D94-B614-DA0097C9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DataFrame.dtypes</a:t>
            </a:r>
            <a:r>
              <a:rPr lang="en-US" altLang="ko-KR" dirty="0"/>
              <a:t> : </a:t>
            </a:r>
            <a:r>
              <a:rPr lang="ko-KR" altLang="en-US" dirty="0"/>
              <a:t>각 열의 데이터 타입을 반환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78AF08-7E13-4730-A8DF-67A77941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375" y="3476023"/>
            <a:ext cx="4807250" cy="2983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6BD763-83E4-4CFF-936C-DF93576ED344}"/>
              </a:ext>
            </a:extLst>
          </p:cNvPr>
          <p:cNvSpPr/>
          <p:nvPr/>
        </p:nvSpPr>
        <p:spPr>
          <a:xfrm>
            <a:off x="3819395" y="4314224"/>
            <a:ext cx="4509247" cy="3678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027AD-3847-4FFA-9574-D3BE4AB87FF4}"/>
              </a:ext>
            </a:extLst>
          </p:cNvPr>
          <p:cNvSpPr/>
          <p:nvPr/>
        </p:nvSpPr>
        <p:spPr>
          <a:xfrm>
            <a:off x="3819394" y="4756992"/>
            <a:ext cx="4509247" cy="3678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4C7548-E698-4873-8BDC-9BF36BFD10C1}"/>
              </a:ext>
            </a:extLst>
          </p:cNvPr>
          <p:cNvSpPr/>
          <p:nvPr/>
        </p:nvSpPr>
        <p:spPr>
          <a:xfrm>
            <a:off x="3819393" y="5192490"/>
            <a:ext cx="4509247" cy="36782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2D5CAC-6BA4-4E97-A584-18193B72FA67}"/>
              </a:ext>
            </a:extLst>
          </p:cNvPr>
          <p:cNvSpPr/>
          <p:nvPr/>
        </p:nvSpPr>
        <p:spPr>
          <a:xfrm>
            <a:off x="3819393" y="5598691"/>
            <a:ext cx="4509247" cy="3678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9E83EE-7E81-4EBC-BF54-CC3DC97C3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375" y="1818167"/>
            <a:ext cx="4807249" cy="1268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92ADD-5BB4-4ABD-8D3B-E16481B8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DataFrame.info() : </a:t>
            </a:r>
            <a:r>
              <a:rPr lang="ko-KR" altLang="en-US" dirty="0"/>
              <a:t>데이터 프레임에 대한 간결한 요약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67CC44-C98C-4BF7-9EBF-E3D177921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382" y="1734436"/>
            <a:ext cx="8653235" cy="4657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BC2AD7-CD73-470A-B909-AA961B68C78B}"/>
              </a:ext>
            </a:extLst>
          </p:cNvPr>
          <p:cNvSpPr/>
          <p:nvPr/>
        </p:nvSpPr>
        <p:spPr>
          <a:xfrm>
            <a:off x="6302188" y="4267201"/>
            <a:ext cx="2178424" cy="13805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5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BB9AD-BE93-4AD9-9631-D6DB5731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en-US" altLang="ko-KR" dirty="0" err="1"/>
              <a:t>dtype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E0670-7876-48AF-BC35-35FDF077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742F28-B22F-4846-85B0-D66C60DC7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1615736"/>
            <a:ext cx="11631128" cy="4984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357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286C0F7-EBB3-485C-AA1B-6BF1F571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7" y="1447236"/>
            <a:ext cx="10398951" cy="5298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D6F616-621C-488A-B599-F53A8ABF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으로 형 변환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A62C27-8022-49F8-A925-8EFE10F31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688" y="3429000"/>
            <a:ext cx="4523867" cy="3147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2BD180-D334-4E67-BC9B-B18AB5EBFACF}"/>
              </a:ext>
            </a:extLst>
          </p:cNvPr>
          <p:cNvSpPr/>
          <p:nvPr/>
        </p:nvSpPr>
        <p:spPr>
          <a:xfrm>
            <a:off x="10981765" y="5136776"/>
            <a:ext cx="753036" cy="10190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7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46077-F8AD-4212-927F-69A7A668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으로 형 변환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8620-BFB5-4D59-B350-2EF03B43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첫번째 방법 </a:t>
            </a:r>
            <a:r>
              <a:rPr lang="en-US" altLang="ko-KR" dirty="0"/>
              <a:t>: Pandas</a:t>
            </a:r>
            <a:r>
              <a:rPr lang="ko-KR" altLang="en-US" dirty="0"/>
              <a:t>의 </a:t>
            </a:r>
            <a:r>
              <a:rPr lang="en-US" altLang="ko-KR" b="1" dirty="0" err="1">
                <a:solidFill>
                  <a:srgbClr val="FF0000"/>
                </a:solidFill>
              </a:rPr>
              <a:t>to_datetime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F57925-01B1-4051-BA60-55A01ACD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00" y="4180016"/>
            <a:ext cx="6022397" cy="2190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EA43A6-3110-49F2-8970-30B08F18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5" y="2279128"/>
            <a:ext cx="11610808" cy="1553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1FF65C-F047-4BB9-95AD-7998C8BAA7BA}"/>
              </a:ext>
            </a:extLst>
          </p:cNvPr>
          <p:cNvSpPr/>
          <p:nvPr/>
        </p:nvSpPr>
        <p:spPr>
          <a:xfrm>
            <a:off x="5683624" y="4275104"/>
            <a:ext cx="1389529" cy="4071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9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981-A5E4-4A1F-B77D-438B66F2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으로 형 변환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C3EE7-3176-438A-811B-D0A3E049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두번째 방법 </a:t>
            </a:r>
            <a:r>
              <a:rPr lang="en-US" altLang="ko-KR" dirty="0"/>
              <a:t>: </a:t>
            </a:r>
            <a:r>
              <a:rPr lang="en-US" altLang="ko-KR" dirty="0" err="1"/>
              <a:t>DataFrame</a:t>
            </a:r>
            <a:r>
              <a:rPr lang="ko-KR" altLang="en-US" dirty="0"/>
              <a:t>에서 </a:t>
            </a:r>
            <a:r>
              <a:rPr lang="en-US" altLang="ko-KR" b="1" dirty="0" err="1">
                <a:solidFill>
                  <a:srgbClr val="FF0000"/>
                </a:solidFill>
              </a:rPr>
              <a:t>astype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ko-KR" altLang="en-US" dirty="0"/>
              <a:t>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F82DAD-949B-474F-8363-18874BD03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25" y="4366330"/>
            <a:ext cx="6627348" cy="2042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2F0C59-5D66-46B2-87EA-561FCBEEE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8" y="2421049"/>
            <a:ext cx="11358282" cy="1535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766B50-ECB9-4FB1-B5E1-24953DF9F95A}"/>
              </a:ext>
            </a:extLst>
          </p:cNvPr>
          <p:cNvSpPr/>
          <p:nvPr/>
        </p:nvSpPr>
        <p:spPr>
          <a:xfrm>
            <a:off x="6517340" y="4482353"/>
            <a:ext cx="744071" cy="2791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1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219</Words>
  <Application>Microsoft Office PowerPoint</Application>
  <PresentationFormat>와이드스크린</PresentationFormat>
  <Paragraphs>36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HY견고딕</vt:lpstr>
      <vt:lpstr>Malgun Gothic</vt:lpstr>
      <vt:lpstr>Calibri</vt:lpstr>
      <vt:lpstr>Franklin Gothic Book</vt:lpstr>
      <vt:lpstr>Wingdings 2</vt:lpstr>
      <vt:lpstr>DividendVTI</vt:lpstr>
      <vt:lpstr>Datetime</vt:lpstr>
      <vt:lpstr>Pandas 시계열 데이터</vt:lpstr>
      <vt:lpstr>Data Types</vt:lpstr>
      <vt:lpstr>DataFrame.dtypes : 각 열의 데이터 타입을 반환</vt:lpstr>
      <vt:lpstr>DataFrame.info() : 데이터 프레임에 대한 간결한 요약 </vt:lpstr>
      <vt:lpstr>Pandas dtype</vt:lpstr>
      <vt:lpstr>datetime 으로 형 변환 1</vt:lpstr>
      <vt:lpstr>datetime 으로 형 변환 2</vt:lpstr>
      <vt:lpstr>datetime 으로 형 변환 3</vt:lpstr>
      <vt:lpstr>datetime 으로 형 변환 4</vt:lpstr>
      <vt:lpstr>년/월/일 분리</vt:lpstr>
      <vt:lpstr>시/분/초 분리</vt:lpstr>
      <vt:lpstr>to_period : 특정 빈도의 period index로 변환</vt:lpstr>
      <vt:lpstr>Offset string : https://pandas.pydata.org/pandas-docs/stable/user_guide/timeseries.html#timeseries-offset-aliases</vt:lpstr>
      <vt:lpstr>PowerPoint 프레젠테이션</vt:lpstr>
      <vt:lpstr>PowerPoint 프레젠테이션</vt:lpstr>
      <vt:lpstr>set_index(열이름) : 해당 열을 인덱스로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날짜로 슬라이싱 하기위한 데이터 생성</vt:lpstr>
      <vt:lpstr>년도로 슬라이싱</vt:lpstr>
      <vt:lpstr>년-월로 슬라이싱</vt:lpstr>
      <vt:lpstr>특정 기간으로 슬라이싱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jamesjhk@naver.com</dc:creator>
  <cp:lastModifiedBy>이현석</cp:lastModifiedBy>
  <cp:revision>57</cp:revision>
  <dcterms:created xsi:type="dcterms:W3CDTF">2020-08-03T05:28:01Z</dcterms:created>
  <dcterms:modified xsi:type="dcterms:W3CDTF">2023-10-20T05:19:49Z</dcterms:modified>
</cp:coreProperties>
</file>