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theme/themeOverride3.xml" ContentType="application/vnd.openxmlformats-officedocument.themeOverride+xml"/>
  <Override PartName="/ppt/charts/chart4.xml" ContentType="application/vnd.openxmlformats-officedocument.drawingml.chart+xml"/>
  <Override PartName="/ppt/theme/themeOverride4.xml" ContentType="application/vnd.openxmlformats-officedocument.themeOverride+xml"/>
  <Override PartName="/ppt/charts/chart5.xml" ContentType="application/vnd.openxmlformats-officedocument.drawingml.chart+xml"/>
  <Override PartName="/ppt/theme/themeOverride5.xml" ContentType="application/vnd.openxmlformats-officedocument.themeOverride+xml"/>
  <Override PartName="/ppt/charts/chart6.xml" ContentType="application/vnd.openxmlformats-officedocument.drawingml.chart+xml"/>
  <Override PartName="/ppt/theme/themeOverride6.xml" ContentType="application/vnd.openxmlformats-officedocument.themeOverride+xml"/>
  <Override PartName="/ppt/charts/chart7.xml" ContentType="application/vnd.openxmlformats-officedocument.drawingml.chart+xml"/>
  <Override PartName="/ppt/theme/themeOverride7.xml" ContentType="application/vnd.openxmlformats-officedocument.themeOverride+xml"/>
  <Override PartName="/ppt/charts/chart8.xml" ContentType="application/vnd.openxmlformats-officedocument.drawingml.chart+xml"/>
  <Override PartName="/ppt/theme/themeOverride8.xml" ContentType="application/vnd.openxmlformats-officedocument.themeOverride+xml"/>
  <Override PartName="/ppt/charts/chart9.xml" ContentType="application/vnd.openxmlformats-officedocument.drawingml.chart+xml"/>
  <Override PartName="/ppt/theme/themeOverride9.xml" ContentType="application/vnd.openxmlformats-officedocument.themeOverride+xml"/>
  <Override PartName="/ppt/charts/chart10.xml" ContentType="application/vnd.openxmlformats-officedocument.drawingml.chart+xml"/>
  <Override PartName="/ppt/theme/themeOverride10.xml" ContentType="application/vnd.openxmlformats-officedocument.themeOverride+xml"/>
  <Override PartName="/ppt/charts/chart1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1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1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3"/>
  </p:notesMasterIdLst>
  <p:sldIdLst>
    <p:sldId id="277" r:id="rId2"/>
    <p:sldId id="281" r:id="rId3"/>
    <p:sldId id="256" r:id="rId4"/>
    <p:sldId id="257" r:id="rId5"/>
    <p:sldId id="268" r:id="rId6"/>
    <p:sldId id="258" r:id="rId7"/>
    <p:sldId id="267" r:id="rId8"/>
    <p:sldId id="259" r:id="rId9"/>
    <p:sldId id="262" r:id="rId10"/>
    <p:sldId id="260" r:id="rId11"/>
    <p:sldId id="261" r:id="rId12"/>
    <p:sldId id="264" r:id="rId13"/>
    <p:sldId id="265" r:id="rId14"/>
    <p:sldId id="266" r:id="rId15"/>
    <p:sldId id="269" r:id="rId16"/>
    <p:sldId id="274" r:id="rId17"/>
    <p:sldId id="271" r:id="rId18"/>
    <p:sldId id="272" r:id="rId19"/>
    <p:sldId id="280" r:id="rId20"/>
    <p:sldId id="273" r:id="rId21"/>
    <p:sldId id="282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1" userDrawn="1">
          <p15:clr>
            <a:srgbClr val="A4A3A4"/>
          </p15:clr>
        </p15:guide>
        <p15:guide id="2" pos="7299" userDrawn="1">
          <p15:clr>
            <a:srgbClr val="A4A3A4"/>
          </p15:clr>
        </p15:guide>
        <p15:guide id="3" pos="3840" userDrawn="1">
          <p15:clr>
            <a:srgbClr val="A4A3A4"/>
          </p15:clr>
        </p15:guide>
        <p15:guide id="4" orient="horz" pos="380" userDrawn="1">
          <p15:clr>
            <a:srgbClr val="A4A3A4"/>
          </p15:clr>
        </p15:guide>
        <p15:guide id="5" orient="horz" pos="3929" userDrawn="1">
          <p15:clr>
            <a:srgbClr val="A4A3A4"/>
          </p15:clr>
        </p15:guide>
        <p15:guide id="6" orient="horz" pos="217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1C3A"/>
    <a:srgbClr val="D6001C"/>
    <a:srgbClr val="28253A"/>
    <a:srgbClr val="020A3D"/>
    <a:srgbClr val="000F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85"/>
    <p:restoredTop sz="94694"/>
  </p:normalViewPr>
  <p:slideViewPr>
    <p:cSldViewPr snapToGrid="0" showGuides="1">
      <p:cViewPr varScale="1">
        <p:scale>
          <a:sx n="112" d="100"/>
          <a:sy n="112" d="100"/>
        </p:scale>
        <p:origin x="216" y="384"/>
      </p:cViewPr>
      <p:guideLst>
        <p:guide pos="381"/>
        <p:guide pos="7299"/>
        <p:guide pos="3840"/>
        <p:guide orient="horz" pos="380"/>
        <p:guide orient="horz" pos="3929"/>
        <p:guide orient="horz" pos="21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.xlsx"/><Relationship Id="rId1" Type="http://schemas.openxmlformats.org/officeDocument/2006/relationships/themeOverride" Target="../theme/themeOverride1.xml"/></Relationships>
</file>

<file path=ppt/charts/_rels/chart10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9.xlsx"/><Relationship Id="rId1" Type="http://schemas.openxmlformats.org/officeDocument/2006/relationships/themeOverride" Target="../theme/themeOverrid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pple/Desktop/Workbook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pple/Desktop/Workbook1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ehdiK\Downloads\data%20(20)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2.xm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.xlsx"/><Relationship Id="rId1" Type="http://schemas.openxmlformats.org/officeDocument/2006/relationships/themeOverride" Target="../theme/themeOverride3.xm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3.xlsx"/><Relationship Id="rId1" Type="http://schemas.openxmlformats.org/officeDocument/2006/relationships/themeOverride" Target="../theme/themeOverride4.xml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4.xlsx"/><Relationship Id="rId1" Type="http://schemas.openxmlformats.org/officeDocument/2006/relationships/themeOverride" Target="../theme/themeOverride5.xml"/></Relationships>
</file>

<file path=ppt/charts/_rels/chart6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5.xlsx"/><Relationship Id="rId1" Type="http://schemas.openxmlformats.org/officeDocument/2006/relationships/themeOverride" Target="../theme/themeOverride6.xml"/></Relationships>
</file>

<file path=ppt/charts/_rels/chart7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6.xlsx"/><Relationship Id="rId1" Type="http://schemas.openxmlformats.org/officeDocument/2006/relationships/themeOverride" Target="../theme/themeOverride7.xml"/></Relationships>
</file>

<file path=ppt/charts/_rels/chart8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7.xlsx"/><Relationship Id="rId1" Type="http://schemas.openxmlformats.org/officeDocument/2006/relationships/themeOverride" Target="../theme/themeOverride8.xml"/></Relationships>
</file>

<file path=ppt/charts/_rels/chart9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8.xlsx"/><Relationship Id="rId1" Type="http://schemas.openxmlformats.org/officeDocument/2006/relationships/themeOverride" Target="../theme/themeOverrid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ln>
              <a:noFill/>
              <a:prstDash val="solid"/>
            </a:ln>
          </c:spPr>
          <c:dPt>
            <c:idx val="0"/>
            <c:bubble3D val="0"/>
            <c:spPr>
              <a:solidFill>
                <a:srgbClr val="D6001C"/>
              </a:solidFill>
              <a:ln>
                <a:noFill/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1-6AA9-8C4A-BC78-39D405A50F18}"/>
              </c:ext>
            </c:extLst>
          </c:dPt>
          <c:dPt>
            <c:idx val="1"/>
            <c:bubble3D val="0"/>
            <c:spPr>
              <a:solidFill>
                <a:sysClr val="window" lastClr="FFFFFF">
                  <a:lumMod val="65000"/>
                </a:sysClr>
              </a:solidFill>
              <a:ln>
                <a:noFill/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3-6AA9-8C4A-BC78-39D405A50F18}"/>
              </c:ext>
            </c:extLst>
          </c:dPt>
          <c:cat>
            <c:numRef>
              <c:f>Sheet1!$A$2:$A$3</c:f>
              <c:numCache>
                <c:formatCode>General</c:formatCode>
                <c:ptCount val="2"/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62</c:v>
                </c:pt>
                <c:pt idx="1">
                  <c:v>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AA9-8C4A-BC78-39D405A50F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3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IR"/>
    </a:p>
  </c:txPr>
  <c:externalData r:id="rId2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ln>
              <a:noFill/>
              <a:prstDash val="solid"/>
            </a:ln>
          </c:spPr>
          <c:dPt>
            <c:idx val="0"/>
            <c:bubble3D val="0"/>
            <c:spPr>
              <a:solidFill>
                <a:srgbClr val="D6001C"/>
              </a:solidFill>
              <a:ln>
                <a:noFill/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1-E053-AE4A-B8DA-CAE9058062BE}"/>
              </c:ext>
            </c:extLst>
          </c:dPt>
          <c:dPt>
            <c:idx val="1"/>
            <c:bubble3D val="0"/>
            <c:spPr>
              <a:solidFill>
                <a:sysClr val="window" lastClr="FFFFFF">
                  <a:lumMod val="65000"/>
                </a:sysClr>
              </a:solidFill>
              <a:ln>
                <a:noFill/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3-E053-AE4A-B8DA-CAE9058062BE}"/>
              </c:ext>
            </c:extLst>
          </c:dPt>
          <c:cat>
            <c:numRef>
              <c:f>Sheet1!$A$2:$A$3</c:f>
              <c:numCache>
                <c:formatCode>General</c:formatCode>
                <c:ptCount val="2"/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54</c:v>
                </c:pt>
                <c:pt idx="1">
                  <c:v>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053-AE4A-B8DA-CAE9058062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3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IR"/>
    </a:p>
  </c:txPr>
  <c:externalData r:id="rId2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6806831060578362"/>
          <c:y val="7.6259638336756849E-2"/>
          <c:w val="0.43267260446751726"/>
          <c:h val="0.92374036166324314"/>
        </c:manualLayout>
      </c:layout>
      <c:pieChart>
        <c:varyColors val="1"/>
        <c:ser>
          <c:idx val="0"/>
          <c:order val="0"/>
          <c:spPr>
            <a:ln>
              <a:noFill/>
            </a:ln>
          </c:spPr>
          <c:dPt>
            <c:idx val="0"/>
            <c:bubble3D val="0"/>
            <c:spPr>
              <a:solidFill>
                <a:schemeClr val="bg1">
                  <a:lumMod val="6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7C0-CE41-BC9A-80AD75844762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7C0-CE41-BC9A-80AD75844762}"/>
              </c:ext>
            </c:extLst>
          </c:dPt>
          <c:dPt>
            <c:idx val="2"/>
            <c:bubble3D val="0"/>
            <c:spPr>
              <a:solidFill>
                <a:srgbClr val="D6001C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47C0-CE41-BC9A-80AD75844762}"/>
              </c:ext>
            </c:extLst>
          </c:dPt>
          <c:dLbls>
            <c:dLbl>
              <c:idx val="0"/>
              <c:layout>
                <c:manualLayout>
                  <c:x val="-9.5832358425035652E-2"/>
                  <c:y val="0.17454979977968674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 rtl="1">
                      <a:defRPr sz="60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G Kara" pitchFamily="2" charset="-78"/>
                        <a:ea typeface="SG Kara" pitchFamily="2" charset="-78"/>
                        <a:cs typeface="SG Kara" pitchFamily="2" charset="-78"/>
                      </a:defRPr>
                    </a:pPr>
                    <a:r>
                      <a:rPr lang="ar-SA" sz="6600" b="1" i="0" dirty="0">
                        <a:latin typeface="SG Kara SemiBold" charset="0"/>
                        <a:ea typeface="SG Kara SemiBold" charset="0"/>
                        <a:cs typeface="SG Kara SemiBold" charset="0"/>
                      </a:rPr>
                      <a:t>٪۱۷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 rtl="1">
                    <a:defRPr sz="60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SG Kara" pitchFamily="2" charset="-78"/>
                      <a:ea typeface="SG Kara" pitchFamily="2" charset="-78"/>
                      <a:cs typeface="SG Kara" pitchFamily="2" charset="-78"/>
                    </a:defRPr>
                  </a:pPr>
                  <a:endParaRPr lang="en-IR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1-47C0-CE41-BC9A-80AD75844762}"/>
                </c:ext>
              </c:extLst>
            </c:dLbl>
            <c:dLbl>
              <c:idx val="1"/>
              <c:layout>
                <c:manualLayout>
                  <c:x val="-0.16794565495558084"/>
                  <c:y val="-0.15141789233647099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 rtl="1">
                      <a:defRPr sz="60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G Kara" pitchFamily="2" charset="-78"/>
                        <a:ea typeface="SG Kara" pitchFamily="2" charset="-78"/>
                        <a:cs typeface="SG Kara" pitchFamily="2" charset="-78"/>
                      </a:defRPr>
                    </a:pPr>
                    <a:r>
                      <a:rPr lang="ar-SA" b="1" i="0" dirty="0">
                        <a:latin typeface="SG Kara SemiBold" pitchFamily="2" charset="-78"/>
                        <a:ea typeface="SG Kara SemiBold" pitchFamily="2" charset="-78"/>
                        <a:cs typeface="SG Kara SemiBold" pitchFamily="2" charset="-78"/>
                      </a:rPr>
                      <a:t>٪۳۳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 rtl="1">
                    <a:defRPr sz="60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SG Kara" pitchFamily="2" charset="-78"/>
                      <a:ea typeface="SG Kara" pitchFamily="2" charset="-78"/>
                      <a:cs typeface="SG Kara" pitchFamily="2" charset="-78"/>
                    </a:defRPr>
                  </a:pPr>
                  <a:endParaRPr lang="en-IR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3-47C0-CE41-BC9A-80AD75844762}"/>
                </c:ext>
              </c:extLst>
            </c:dLbl>
            <c:dLbl>
              <c:idx val="2"/>
              <c:layout>
                <c:manualLayout>
                  <c:x val="0.16433622454575367"/>
                  <c:y val="-7.045435182262273E-3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 rtl="1">
                      <a:defRPr sz="60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G Kara" pitchFamily="2" charset="-78"/>
                        <a:ea typeface="SG Kara" pitchFamily="2" charset="-78"/>
                        <a:cs typeface="SG Kara" pitchFamily="2" charset="-78"/>
                      </a:defRPr>
                    </a:pPr>
                    <a:r>
                      <a:rPr lang="ar-SA" sz="6000" b="1" i="0" dirty="0">
                        <a:solidFill>
                          <a:schemeClr val="bg1"/>
                        </a:solidFill>
                        <a:latin typeface="SG Kara FaNum SemiBold" pitchFamily="2" charset="-78"/>
                        <a:ea typeface="SG Kara FaNum SemiBold" pitchFamily="2" charset="-78"/>
                        <a:cs typeface="SG Kara FaNum SemiBold" pitchFamily="2" charset="-78"/>
                      </a:rPr>
                      <a:t>٪۵۰/۵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 rtl="1">
                    <a:defRPr sz="60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SG Kara" pitchFamily="2" charset="-78"/>
                      <a:ea typeface="SG Kara" pitchFamily="2" charset="-78"/>
                      <a:cs typeface="SG Kara" pitchFamily="2" charset="-78"/>
                    </a:defRPr>
                  </a:pPr>
                  <a:endParaRPr lang="en-IR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9.9038085401966874E-2"/>
                      <c:h val="0.11501883960261265"/>
                    </c:manualLayout>
                  </c15:layout>
                  <c15:showDataLabelsRange val="0"/>
                </c:ext>
                <c:ext xmlns:c16="http://schemas.microsoft.com/office/drawing/2014/chart" uri="{C3380CC4-5D6E-409C-BE32-E72D297353CC}">
                  <c16:uniqueId val="{00000005-47C0-CE41-BC9A-80AD7584476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6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G Kara" pitchFamily="2" charset="-78"/>
                    <a:ea typeface="SG Kara" pitchFamily="2" charset="-78"/>
                    <a:cs typeface="SG Kara" pitchFamily="2" charset="-78"/>
                  </a:defRPr>
                </a:pPr>
                <a:endParaRPr lang="en-I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val>
            <c:numRef>
              <c:f>[Workbook1.xlsx]Sheet1!$A$1:$C$1</c:f>
              <c:numCache>
                <c:formatCode>[$-3000401]0</c:formatCode>
                <c:ptCount val="3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47C0-CE41-BC9A-80AD75844762}"/>
            </c:ext>
          </c:extLst>
        </c:ser>
        <c:ser>
          <c:idx val="1"/>
          <c:order val="1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8-47C0-CE41-BC9A-80AD7584476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A-47C0-CE41-BC9A-80AD7584476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C-47C0-CE41-BC9A-80AD7584476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5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G Kara" pitchFamily="2" charset="-78"/>
                    <a:ea typeface="SG Kara" pitchFamily="2" charset="-78"/>
                    <a:cs typeface="SG Kara" pitchFamily="2" charset="-78"/>
                  </a:defRPr>
                </a:pPr>
                <a:endParaRPr lang="en-I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val>
            <c:numRef>
              <c:f>[Workbook1.xlsx]Sheet1!$A$2:$C$2</c:f>
              <c:numCache>
                <c:formatCode>0%</c:formatCode>
                <c:ptCount val="3"/>
                <c:pt idx="0">
                  <c:v>0.3</c:v>
                </c:pt>
                <c:pt idx="1">
                  <c:v>0.1</c:v>
                </c:pt>
                <c:pt idx="2">
                  <c:v>0.6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47C0-CE41-BC9A-80AD75844762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5400">
          <a:latin typeface="SG Kara" pitchFamily="2" charset="-78"/>
          <a:ea typeface="SG Kara" pitchFamily="2" charset="-78"/>
          <a:cs typeface="SG Kara" pitchFamily="2" charset="-78"/>
        </a:defRPr>
      </a:pPr>
      <a:endParaRPr lang="en-IR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7597982853800312"/>
          <c:y val="6.8754330695477067E-2"/>
          <c:w val="0.39320709794172487"/>
          <c:h val="0.84748072332648627"/>
        </c:manualLayout>
      </c:layout>
      <c:pieChart>
        <c:varyColors val="1"/>
        <c:ser>
          <c:idx val="0"/>
          <c:order val="0"/>
          <c:spPr>
            <a:ln>
              <a:noFill/>
            </a:ln>
          </c:spPr>
          <c:dPt>
            <c:idx val="0"/>
            <c:bubble3D val="0"/>
            <c:spPr>
              <a:solidFill>
                <a:schemeClr val="bg1">
                  <a:lumMod val="6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47C-3946-A6FB-DF6785F6E474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47C-3946-A6FB-DF6785F6E474}"/>
              </c:ext>
            </c:extLst>
          </c:dPt>
          <c:dPt>
            <c:idx val="2"/>
            <c:bubble3D val="0"/>
            <c:spPr>
              <a:solidFill>
                <a:srgbClr val="D6001C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047C-3946-A6FB-DF6785F6E474}"/>
              </c:ext>
            </c:extLst>
          </c:dPt>
          <c:dLbls>
            <c:dLbl>
              <c:idx val="0"/>
              <c:layout>
                <c:manualLayout>
                  <c:x val="-8.3064106313749941E-2"/>
                  <c:y val="0.15328476355722392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 rtl="1">
                      <a:defRPr sz="60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G Kara" pitchFamily="2" charset="-78"/>
                        <a:ea typeface="SG Kara" pitchFamily="2" charset="-78"/>
                        <a:cs typeface="SG Kara" pitchFamily="2" charset="-78"/>
                      </a:defRPr>
                    </a:pPr>
                    <a:r>
                      <a:rPr lang="ar-SA" sz="6600" b="1" i="0" dirty="0">
                        <a:latin typeface="SG Kara SemiBold" charset="0"/>
                        <a:ea typeface="SG Kara SemiBold" charset="0"/>
                        <a:cs typeface="SG Kara SemiBold" charset="0"/>
                      </a:rPr>
                      <a:t>٪۱۷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 rtl="1">
                    <a:defRPr sz="60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SG Kara" pitchFamily="2" charset="-78"/>
                      <a:ea typeface="SG Kara" pitchFamily="2" charset="-78"/>
                      <a:cs typeface="SG Kara" pitchFamily="2" charset="-78"/>
                    </a:defRPr>
                  </a:pPr>
                  <a:endParaRPr lang="en-IR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1-047C-3946-A6FB-DF6785F6E474}"/>
                </c:ext>
              </c:extLst>
            </c:dLbl>
            <c:dLbl>
              <c:idx val="1"/>
              <c:layout>
                <c:manualLayout>
                  <c:x val="-0.15285590246042483"/>
                  <c:y val="-0.18894442684669957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 rtl="1">
                      <a:defRPr sz="60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G Kara" pitchFamily="2" charset="-78"/>
                        <a:ea typeface="SG Kara" pitchFamily="2" charset="-78"/>
                        <a:cs typeface="SG Kara" pitchFamily="2" charset="-78"/>
                      </a:defRPr>
                    </a:pPr>
                    <a:r>
                      <a:rPr lang="ar-SA" sz="6600" b="1" i="0" dirty="0">
                        <a:latin typeface="SG Kara SemiBold" pitchFamily="2" charset="-78"/>
                        <a:ea typeface="SG Kara SemiBold" pitchFamily="2" charset="-78"/>
                        <a:cs typeface="SG Kara SemiBold" pitchFamily="2" charset="-78"/>
                      </a:rPr>
                      <a:t>٪۳۳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 rtl="1">
                    <a:defRPr sz="60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SG Kara" pitchFamily="2" charset="-78"/>
                      <a:ea typeface="SG Kara" pitchFamily="2" charset="-78"/>
                      <a:cs typeface="SG Kara" pitchFamily="2" charset="-78"/>
                    </a:defRPr>
                  </a:pPr>
                  <a:endParaRPr lang="en-IR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3-047C-3946-A6FB-DF6785F6E474}"/>
                </c:ext>
              </c:extLst>
            </c:dLbl>
            <c:dLbl>
              <c:idx val="2"/>
              <c:layout>
                <c:manualLayout>
                  <c:x val="0.17159086754652136"/>
                  <c:y val="7.9652778106093919E-3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 rtl="1">
                      <a:defRPr sz="60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G Kara" pitchFamily="2" charset="-78"/>
                        <a:ea typeface="SG Kara" pitchFamily="2" charset="-78"/>
                        <a:cs typeface="SG Kara" pitchFamily="2" charset="-78"/>
                      </a:defRPr>
                    </a:pPr>
                    <a:r>
                      <a:rPr lang="ar-SA" sz="6600" b="1" i="0" dirty="0">
                        <a:solidFill>
                          <a:schemeClr val="bg1"/>
                        </a:solidFill>
                        <a:latin typeface="SG Kara SemiBold" pitchFamily="2" charset="-78"/>
                        <a:ea typeface="SG Kara SemiBold" pitchFamily="2" charset="-78"/>
                        <a:cs typeface="SG Kara SemiBold" pitchFamily="2" charset="-78"/>
                      </a:rPr>
                      <a:t>٪۵۰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 rtl="1">
                    <a:defRPr sz="60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SG Kara" pitchFamily="2" charset="-78"/>
                      <a:ea typeface="SG Kara" pitchFamily="2" charset="-78"/>
                      <a:cs typeface="SG Kara" pitchFamily="2" charset="-78"/>
                    </a:defRPr>
                  </a:pPr>
                  <a:endParaRPr lang="en-IR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5-047C-3946-A6FB-DF6785F6E47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6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G Kara" pitchFamily="2" charset="-78"/>
                    <a:ea typeface="SG Kara" pitchFamily="2" charset="-78"/>
                    <a:cs typeface="SG Kara" pitchFamily="2" charset="-78"/>
                  </a:defRPr>
                </a:pPr>
                <a:endParaRPr lang="en-I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val>
            <c:numRef>
              <c:f>[Workbook1.xlsx]Sheet1!$A$1:$C$1</c:f>
              <c:numCache>
                <c:formatCode>[$-3000401]0</c:formatCode>
                <c:ptCount val="3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47C-3946-A6FB-DF6785F6E474}"/>
            </c:ext>
          </c:extLst>
        </c:ser>
        <c:ser>
          <c:idx val="1"/>
          <c:order val="1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8-047C-3946-A6FB-DF6785F6E47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A-047C-3946-A6FB-DF6785F6E47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C-047C-3946-A6FB-DF6785F6E47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5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G Kara" pitchFamily="2" charset="-78"/>
                    <a:ea typeface="SG Kara" pitchFamily="2" charset="-78"/>
                    <a:cs typeface="SG Kara" pitchFamily="2" charset="-78"/>
                  </a:defRPr>
                </a:pPr>
                <a:endParaRPr lang="en-I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val>
            <c:numRef>
              <c:f>[Workbook1.xlsx]Sheet1!$A$2:$C$2</c:f>
              <c:numCache>
                <c:formatCode>0%</c:formatCode>
                <c:ptCount val="3"/>
                <c:pt idx="0">
                  <c:v>0.3</c:v>
                </c:pt>
                <c:pt idx="1">
                  <c:v>0.1</c:v>
                </c:pt>
                <c:pt idx="2">
                  <c:v>0.6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047C-3946-A6FB-DF6785F6E474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5400">
          <a:latin typeface="SG Kara" pitchFamily="2" charset="-78"/>
          <a:ea typeface="SG Kara" pitchFamily="2" charset="-78"/>
          <a:cs typeface="SG Kara" pitchFamily="2" charset="-78"/>
        </a:defRPr>
      </a:pPr>
      <a:endParaRPr lang="en-IR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666617413869973E-2"/>
          <c:y val="2.069007088385702E-2"/>
          <c:w val="0.94539751804283456"/>
          <c:h val="0.68740479716399405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rgbClr val="D6001C"/>
            </a:solidFill>
            <a:ln w="19050" cap="flat" cmpd="sng" algn="ctr">
              <a:noFill/>
              <a:prstDash val="solid"/>
              <a:miter lim="800000"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bg1"/>
                    </a:solidFill>
                    <a:latin typeface="SG Kara FaNum" pitchFamily="2" charset="-78"/>
                    <a:ea typeface="SG Kara FaNum" pitchFamily="2" charset="-78"/>
                    <a:cs typeface="SG Kara FaNum" pitchFamily="2" charset="-78"/>
                  </a:defRPr>
                </a:pPr>
                <a:endParaRPr lang="en-I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Sheet3!$A$4:$A$19</c:f>
              <c:strCache>
                <c:ptCount val="16"/>
                <c:pt idx="0">
                  <c:v>حسابداری</c:v>
                </c:pt>
                <c:pt idx="1">
                  <c:v>بودجه</c:v>
                </c:pt>
                <c:pt idx="2">
                  <c:v>دریافت و پرداخت</c:v>
                </c:pt>
                <c:pt idx="3">
                  <c:v>انبار</c:v>
                </c:pt>
                <c:pt idx="4">
                  <c:v>آموزش</c:v>
                </c:pt>
                <c:pt idx="5">
                  <c:v>بهای تمام شده</c:v>
                </c:pt>
                <c:pt idx="6">
                  <c:v>تدارکات</c:v>
                </c:pt>
                <c:pt idx="7">
                  <c:v>جبران خدمات</c:v>
                </c:pt>
                <c:pt idx="8">
                  <c:v>کارگزینی</c:v>
                </c:pt>
                <c:pt idx="9">
                  <c:v>کنترل قرارداد پیمانکاری</c:v>
                </c:pt>
                <c:pt idx="10">
                  <c:v>تردد </c:v>
                </c:pt>
                <c:pt idx="11">
                  <c:v>دارایی ثابت</c:v>
                </c:pt>
                <c:pt idx="12">
                  <c:v>مدیریت مسیر شغلی</c:v>
                </c:pt>
                <c:pt idx="13">
                  <c:v>اموال نوین دولتی</c:v>
                </c:pt>
                <c:pt idx="14">
                  <c:v>بازنشستگی</c:v>
                </c:pt>
                <c:pt idx="15">
                  <c:v>صورتهای مالی</c:v>
                </c:pt>
              </c:strCache>
            </c:strRef>
          </c:cat>
          <c:val>
            <c:numRef>
              <c:f>Sheet3!$B$4:$B$19</c:f>
              <c:numCache>
                <c:formatCode>General</c:formatCode>
                <c:ptCount val="16"/>
                <c:pt idx="0">
                  <c:v>144</c:v>
                </c:pt>
                <c:pt idx="1">
                  <c:v>74</c:v>
                </c:pt>
                <c:pt idx="2">
                  <c:v>118</c:v>
                </c:pt>
                <c:pt idx="3">
                  <c:v>73</c:v>
                </c:pt>
                <c:pt idx="4">
                  <c:v>8</c:v>
                </c:pt>
                <c:pt idx="5">
                  <c:v>3</c:v>
                </c:pt>
                <c:pt idx="6">
                  <c:v>17</c:v>
                </c:pt>
                <c:pt idx="7">
                  <c:v>100</c:v>
                </c:pt>
                <c:pt idx="8">
                  <c:v>68</c:v>
                </c:pt>
                <c:pt idx="9">
                  <c:v>7</c:v>
                </c:pt>
                <c:pt idx="10">
                  <c:v>27</c:v>
                </c:pt>
                <c:pt idx="11">
                  <c:v>75</c:v>
                </c:pt>
                <c:pt idx="12">
                  <c:v>13</c:v>
                </c:pt>
                <c:pt idx="13">
                  <c:v>4</c:v>
                </c:pt>
                <c:pt idx="14">
                  <c:v>2</c:v>
                </c:pt>
                <c:pt idx="15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C97-1141-A8B3-D6B5A2080BA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92"/>
        <c:overlap val="-51"/>
        <c:axId val="29164064"/>
        <c:axId val="173835328"/>
      </c:barChart>
      <c:catAx>
        <c:axId val="29164064"/>
        <c:scaling>
          <c:orientation val="minMax"/>
        </c:scaling>
        <c:delete val="0"/>
        <c:axPos val="b"/>
        <c:majorGridlines>
          <c:spPr>
            <a:ln w="6350" cap="flat" cmpd="sng" algn="ctr">
              <a:solidFill>
                <a:schemeClr val="bg1"/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bg1"/>
                </a:solidFill>
                <a:latin typeface="SG Kara FaNum" pitchFamily="2" charset="-78"/>
                <a:ea typeface="SG Kara FaNum" pitchFamily="2" charset="-78"/>
                <a:cs typeface="SG Kara FaNum" pitchFamily="2" charset="-78"/>
              </a:defRPr>
            </a:pPr>
            <a:endParaRPr lang="en-IR"/>
          </a:p>
        </c:txPr>
        <c:crossAx val="173835328"/>
        <c:crosses val="autoZero"/>
        <c:auto val="1"/>
        <c:lblAlgn val="ctr"/>
        <c:lblOffset val="100"/>
        <c:noMultiLvlLbl val="0"/>
      </c:catAx>
      <c:valAx>
        <c:axId val="173835328"/>
        <c:scaling>
          <c:orientation val="minMax"/>
        </c:scaling>
        <c:delete val="1"/>
        <c:axPos val="l"/>
        <c:majorGridlines>
          <c:spPr>
            <a:ln w="6350" cap="flat" cmpd="sng" algn="ctr">
              <a:solidFill>
                <a:schemeClr val="bg1"/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291640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2800" b="0" i="0">
          <a:latin typeface="SG Kara FaNum" pitchFamily="2" charset="-78"/>
          <a:ea typeface="SG Kara FaNum" pitchFamily="2" charset="-78"/>
          <a:cs typeface="SG Kara FaNum" pitchFamily="2" charset="-78"/>
        </a:defRPr>
      </a:pPr>
      <a:endParaRPr lang="en-I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ln>
              <a:noFill/>
              <a:prstDash val="solid"/>
            </a:ln>
          </c:spPr>
          <c:dPt>
            <c:idx val="0"/>
            <c:bubble3D val="0"/>
            <c:spPr>
              <a:solidFill>
                <a:srgbClr val="D6001C"/>
              </a:solidFill>
              <a:ln>
                <a:noFill/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1-6AA9-8C4A-BC78-39D405A50F18}"/>
              </c:ext>
            </c:extLst>
          </c:dPt>
          <c:dPt>
            <c:idx val="1"/>
            <c:bubble3D val="0"/>
            <c:spPr>
              <a:solidFill>
                <a:sysClr val="window" lastClr="FFFFFF">
                  <a:lumMod val="65000"/>
                </a:sysClr>
              </a:solidFill>
              <a:ln>
                <a:noFill/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3-6AA9-8C4A-BC78-39D405A50F18}"/>
              </c:ext>
            </c:extLst>
          </c:dPt>
          <c:cat>
            <c:numRef>
              <c:f>Sheet1!$A$2:$A$3</c:f>
              <c:numCache>
                <c:formatCode>General</c:formatCode>
                <c:ptCount val="2"/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54</c:v>
                </c:pt>
                <c:pt idx="1">
                  <c:v>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AA9-8C4A-BC78-39D405A50F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3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IR"/>
    </a:p>
  </c:tx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rgbClr val="D6001C"/>
            </a:solidFill>
            <a:ln>
              <a:noFill/>
              <a:prstDash val="solid"/>
            </a:ln>
          </c:spPr>
          <c:dPt>
            <c:idx val="0"/>
            <c:bubble3D val="0"/>
            <c:extLst>
              <c:ext xmlns:c16="http://schemas.microsoft.com/office/drawing/2014/chart" uri="{C3380CC4-5D6E-409C-BE32-E72D297353CC}">
                <c16:uniqueId val="{00000001-6AA9-8C4A-BC78-39D405A50F18}"/>
              </c:ext>
            </c:extLst>
          </c:dPt>
          <c:dPt>
            <c:idx val="1"/>
            <c:bubble3D val="0"/>
            <c:extLst>
              <c:ext xmlns:c16="http://schemas.microsoft.com/office/drawing/2014/chart" uri="{C3380CC4-5D6E-409C-BE32-E72D297353CC}">
                <c16:uniqueId val="{00000003-6AA9-8C4A-BC78-39D405A50F18}"/>
              </c:ext>
            </c:extLst>
          </c:dPt>
          <c:cat>
            <c:numRef>
              <c:f>Sheet1!$A$2:$A$3</c:f>
              <c:numCache>
                <c:formatCode>General</c:formatCode>
                <c:ptCount val="2"/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100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AA9-8C4A-BC78-39D405A50F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3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IR"/>
    </a:p>
  </c:txPr>
  <c:externalData r:id="rId2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ln>
              <a:noFill/>
              <a:prstDash val="solid"/>
            </a:ln>
          </c:spPr>
          <c:dPt>
            <c:idx val="0"/>
            <c:bubble3D val="0"/>
            <c:spPr>
              <a:solidFill>
                <a:srgbClr val="D6001C"/>
              </a:solidFill>
              <a:ln>
                <a:noFill/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1-6AA9-8C4A-BC78-39D405A50F18}"/>
              </c:ext>
            </c:extLst>
          </c:dPt>
          <c:dPt>
            <c:idx val="1"/>
            <c:bubble3D val="0"/>
            <c:spPr>
              <a:solidFill>
                <a:sysClr val="window" lastClr="FFFFFF">
                  <a:lumMod val="65000"/>
                </a:sysClr>
              </a:solidFill>
              <a:ln>
                <a:noFill/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3-6AA9-8C4A-BC78-39D405A50F18}"/>
              </c:ext>
            </c:extLst>
          </c:dPt>
          <c:cat>
            <c:numRef>
              <c:f>Sheet1!$A$2:$A$3</c:f>
              <c:numCache>
                <c:formatCode>General</c:formatCode>
                <c:ptCount val="2"/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13</c:v>
                </c:pt>
                <c:pt idx="1">
                  <c:v>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AA9-8C4A-BC78-39D405A50F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3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IR"/>
    </a:p>
  </c:txPr>
  <c:externalData r:id="rId2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ln>
              <a:noFill/>
              <a:prstDash val="solid"/>
            </a:ln>
          </c:spPr>
          <c:dPt>
            <c:idx val="0"/>
            <c:bubble3D val="0"/>
            <c:spPr>
              <a:solidFill>
                <a:srgbClr val="D6001C"/>
              </a:solidFill>
              <a:ln>
                <a:noFill/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1-B3D4-8E49-BE49-F0FD776747C6}"/>
              </c:ext>
            </c:extLst>
          </c:dPt>
          <c:dPt>
            <c:idx val="1"/>
            <c:bubble3D val="0"/>
            <c:spPr>
              <a:solidFill>
                <a:sysClr val="window" lastClr="FFFFFF">
                  <a:lumMod val="65000"/>
                </a:sysClr>
              </a:solidFill>
              <a:ln>
                <a:noFill/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3-B3D4-8E49-BE49-F0FD776747C6}"/>
              </c:ext>
            </c:extLst>
          </c:dPt>
          <c:cat>
            <c:numRef>
              <c:f>Sheet1!$A$2:$A$3</c:f>
              <c:numCache>
                <c:formatCode>General</c:formatCode>
                <c:ptCount val="2"/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62</c:v>
                </c:pt>
                <c:pt idx="1">
                  <c:v>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3D4-8E49-BE49-F0FD776747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3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IR"/>
    </a:p>
  </c:txPr>
  <c:externalData r:id="rId2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ln>
              <a:noFill/>
              <a:prstDash val="solid"/>
            </a:ln>
          </c:spPr>
          <c:dPt>
            <c:idx val="0"/>
            <c:bubble3D val="0"/>
            <c:spPr>
              <a:solidFill>
                <a:srgbClr val="D6001C"/>
              </a:solidFill>
              <a:ln>
                <a:noFill/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1-E4E5-8340-B48C-73809D0ECC82}"/>
              </c:ext>
            </c:extLst>
          </c:dPt>
          <c:dPt>
            <c:idx val="1"/>
            <c:bubble3D val="0"/>
            <c:spPr>
              <a:solidFill>
                <a:sysClr val="window" lastClr="FFFFFF">
                  <a:lumMod val="65000"/>
                </a:sysClr>
              </a:solidFill>
              <a:ln>
                <a:noFill/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3-E4E5-8340-B48C-73809D0ECC82}"/>
              </c:ext>
            </c:extLst>
          </c:dPt>
          <c:cat>
            <c:numRef>
              <c:f>Sheet1!$A$2:$A$3</c:f>
              <c:numCache>
                <c:formatCode>General</c:formatCode>
                <c:ptCount val="2"/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54</c:v>
                </c:pt>
                <c:pt idx="1">
                  <c:v>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4E5-8340-B48C-73809D0ECC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3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IR"/>
    </a:p>
  </c:txPr>
  <c:externalData r:id="rId2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ln>
              <a:noFill/>
              <a:prstDash val="solid"/>
            </a:ln>
          </c:spPr>
          <c:dPt>
            <c:idx val="0"/>
            <c:bubble3D val="0"/>
            <c:spPr>
              <a:solidFill>
                <a:srgbClr val="D6001C"/>
              </a:solidFill>
              <a:ln>
                <a:noFill/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1-D0BE-5642-B25C-252A98ABC89D}"/>
              </c:ext>
            </c:extLst>
          </c:dPt>
          <c:dPt>
            <c:idx val="1"/>
            <c:bubble3D val="0"/>
            <c:spPr>
              <a:solidFill>
                <a:sysClr val="window" lastClr="FFFFFF">
                  <a:lumMod val="65000"/>
                </a:sysClr>
              </a:solidFill>
              <a:ln>
                <a:noFill/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3-D0BE-5642-B25C-252A98ABC89D}"/>
              </c:ext>
            </c:extLst>
          </c:dPt>
          <c:cat>
            <c:numRef>
              <c:f>Sheet1!$A$2:$A$3</c:f>
              <c:numCache>
                <c:formatCode>General</c:formatCode>
                <c:ptCount val="2"/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100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0BE-5642-B25C-252A98ABC8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3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IR"/>
    </a:p>
  </c:txPr>
  <c:externalData r:id="rId2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ln>
              <a:noFill/>
              <a:prstDash val="solid"/>
            </a:ln>
          </c:spPr>
          <c:dPt>
            <c:idx val="0"/>
            <c:bubble3D val="0"/>
            <c:spPr>
              <a:solidFill>
                <a:srgbClr val="D6001C"/>
              </a:solidFill>
              <a:ln>
                <a:noFill/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1-8E0A-4A4F-8848-E5859D692762}"/>
              </c:ext>
            </c:extLst>
          </c:dPt>
          <c:dPt>
            <c:idx val="1"/>
            <c:bubble3D val="0"/>
            <c:spPr>
              <a:solidFill>
                <a:sysClr val="window" lastClr="FFFFFF">
                  <a:lumMod val="65000"/>
                </a:sysClr>
              </a:solidFill>
              <a:ln>
                <a:noFill/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3-8E0A-4A4F-8848-E5859D692762}"/>
              </c:ext>
            </c:extLst>
          </c:dPt>
          <c:cat>
            <c:numRef>
              <c:f>Sheet1!$A$2:$A$3</c:f>
              <c:numCache>
                <c:formatCode>General</c:formatCode>
                <c:ptCount val="2"/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13</c:v>
                </c:pt>
                <c:pt idx="1">
                  <c:v>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E0A-4A4F-8848-E5859D6927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3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IR"/>
    </a:p>
  </c:txPr>
  <c:externalData r:id="rId2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ln>
              <a:noFill/>
              <a:prstDash val="solid"/>
            </a:ln>
          </c:spPr>
          <c:dPt>
            <c:idx val="0"/>
            <c:bubble3D val="0"/>
            <c:spPr>
              <a:solidFill>
                <a:srgbClr val="D6001C"/>
              </a:solidFill>
              <a:ln>
                <a:noFill/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1-D0BE-5642-B25C-252A98ABC89D}"/>
              </c:ext>
            </c:extLst>
          </c:dPt>
          <c:dPt>
            <c:idx val="1"/>
            <c:bubble3D val="0"/>
            <c:spPr>
              <a:solidFill>
                <a:sysClr val="window" lastClr="FFFFFF">
                  <a:lumMod val="65000"/>
                </a:sysClr>
              </a:solidFill>
              <a:ln>
                <a:noFill/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3-D0BE-5642-B25C-252A98ABC89D}"/>
              </c:ext>
            </c:extLst>
          </c:dPt>
          <c:cat>
            <c:numRef>
              <c:f>Sheet1!$A$2:$A$3</c:f>
              <c:numCache>
                <c:formatCode>General</c:formatCode>
                <c:ptCount val="2"/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85</c:v>
                </c:pt>
                <c:pt idx="1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0BE-5642-B25C-252A98ABC8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3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IR"/>
    </a:p>
  </c:txPr>
  <c:externalData r:id="rId2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3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2F1E61-3EC5-3B45-BB2A-F2BB00C2748A}" type="datetimeFigureOut">
              <a:rPr lang="en-IR" smtClean="0"/>
              <a:t>1/18/2025 R</a:t>
            </a:fld>
            <a:endParaRPr lang="en-I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633027-8B60-B34C-9BDA-B9F1428615EA}" type="slidenum">
              <a:rPr lang="en-IR" smtClean="0"/>
              <a:t>‹#›</a:t>
            </a:fld>
            <a:endParaRPr lang="en-IR"/>
          </a:p>
        </p:txBody>
      </p:sp>
    </p:spTree>
    <p:extLst>
      <p:ext uri="{BB962C8B-B14F-4D97-AF65-F5344CB8AC3E}">
        <p14:creationId xmlns:p14="http://schemas.microsoft.com/office/powerpoint/2010/main" val="1355101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5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7" algn="l" defTabSz="91435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5" algn="l" defTabSz="91435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3" algn="l" defTabSz="91435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7" algn="l" defTabSz="91435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1828709" rtl="1" eaLnBrk="1" latinLnBrk="0" hangingPunct="1"/>
            <a:endParaRPr lang="en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33027-8B60-B34C-9BDA-B9F1428615EA}" type="slidenum">
              <a:rPr lang="en-IR" smtClean="0"/>
              <a:t>3</a:t>
            </a:fld>
            <a:endParaRPr lang="en-IR"/>
          </a:p>
        </p:txBody>
      </p:sp>
    </p:spTree>
    <p:extLst>
      <p:ext uri="{BB962C8B-B14F-4D97-AF65-F5344CB8AC3E}">
        <p14:creationId xmlns:p14="http://schemas.microsoft.com/office/powerpoint/2010/main" val="968329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17935-F767-D54C-8BD8-1213FC869680}" type="datetimeFigureOut">
              <a:rPr lang="en-IR" smtClean="0"/>
              <a:t>1/18/2025 R</a:t>
            </a:fld>
            <a:endParaRPr lang="en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7C461-621D-8E43-A15A-4E2665925124}" type="slidenum">
              <a:rPr lang="en-IR" smtClean="0"/>
              <a:t>‹#›</a:t>
            </a:fld>
            <a:endParaRPr lang="en-IR"/>
          </a:p>
        </p:txBody>
      </p:sp>
    </p:spTree>
    <p:extLst>
      <p:ext uri="{BB962C8B-B14F-4D97-AF65-F5344CB8AC3E}">
        <p14:creationId xmlns:p14="http://schemas.microsoft.com/office/powerpoint/2010/main" val="3248019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17935-F767-D54C-8BD8-1213FC869680}" type="datetimeFigureOut">
              <a:rPr lang="en-IR" smtClean="0"/>
              <a:t>1/18/2025 R</a:t>
            </a:fld>
            <a:endParaRPr lang="en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7C461-621D-8E43-A15A-4E2665925124}" type="slidenum">
              <a:rPr lang="en-IR" smtClean="0"/>
              <a:t>‹#›</a:t>
            </a:fld>
            <a:endParaRPr lang="en-IR"/>
          </a:p>
        </p:txBody>
      </p:sp>
    </p:spTree>
    <p:extLst>
      <p:ext uri="{BB962C8B-B14F-4D97-AF65-F5344CB8AC3E}">
        <p14:creationId xmlns:p14="http://schemas.microsoft.com/office/powerpoint/2010/main" val="3804425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17935-F767-D54C-8BD8-1213FC869680}" type="datetimeFigureOut">
              <a:rPr lang="en-IR" smtClean="0"/>
              <a:t>1/18/2025 R</a:t>
            </a:fld>
            <a:endParaRPr lang="en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7C461-621D-8E43-A15A-4E2665925124}" type="slidenum">
              <a:rPr lang="en-IR" smtClean="0"/>
              <a:t>‹#›</a:t>
            </a:fld>
            <a:endParaRPr lang="en-IR"/>
          </a:p>
        </p:txBody>
      </p:sp>
    </p:spTree>
    <p:extLst>
      <p:ext uri="{BB962C8B-B14F-4D97-AF65-F5344CB8AC3E}">
        <p14:creationId xmlns:p14="http://schemas.microsoft.com/office/powerpoint/2010/main" val="2144185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17935-F767-D54C-8BD8-1213FC869680}" type="datetimeFigureOut">
              <a:rPr lang="en-IR" smtClean="0"/>
              <a:t>1/18/2025 R</a:t>
            </a:fld>
            <a:endParaRPr lang="en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7C461-621D-8E43-A15A-4E2665925124}" type="slidenum">
              <a:rPr lang="en-IR" smtClean="0"/>
              <a:t>‹#›</a:t>
            </a:fld>
            <a:endParaRPr lang="en-IR"/>
          </a:p>
        </p:txBody>
      </p:sp>
    </p:spTree>
    <p:extLst>
      <p:ext uri="{BB962C8B-B14F-4D97-AF65-F5344CB8AC3E}">
        <p14:creationId xmlns:p14="http://schemas.microsoft.com/office/powerpoint/2010/main" val="1436259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17935-F767-D54C-8BD8-1213FC869680}" type="datetimeFigureOut">
              <a:rPr lang="en-IR" smtClean="0"/>
              <a:t>1/18/2025 R</a:t>
            </a:fld>
            <a:endParaRPr lang="en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7C461-621D-8E43-A15A-4E2665925124}" type="slidenum">
              <a:rPr lang="en-IR" smtClean="0"/>
              <a:t>‹#›</a:t>
            </a:fld>
            <a:endParaRPr lang="en-IR"/>
          </a:p>
        </p:txBody>
      </p:sp>
    </p:spTree>
    <p:extLst>
      <p:ext uri="{BB962C8B-B14F-4D97-AF65-F5344CB8AC3E}">
        <p14:creationId xmlns:p14="http://schemas.microsoft.com/office/powerpoint/2010/main" val="1370389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17935-F767-D54C-8BD8-1213FC869680}" type="datetimeFigureOut">
              <a:rPr lang="en-IR" smtClean="0"/>
              <a:t>1/18/2025 R</a:t>
            </a:fld>
            <a:endParaRPr lang="en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7C461-621D-8E43-A15A-4E2665925124}" type="slidenum">
              <a:rPr lang="en-IR" smtClean="0"/>
              <a:t>‹#›</a:t>
            </a:fld>
            <a:endParaRPr lang="en-IR"/>
          </a:p>
        </p:txBody>
      </p:sp>
    </p:spTree>
    <p:extLst>
      <p:ext uri="{BB962C8B-B14F-4D97-AF65-F5344CB8AC3E}">
        <p14:creationId xmlns:p14="http://schemas.microsoft.com/office/powerpoint/2010/main" val="982290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17935-F767-D54C-8BD8-1213FC869680}" type="datetimeFigureOut">
              <a:rPr lang="en-IR" smtClean="0"/>
              <a:t>1/18/2025 R</a:t>
            </a:fld>
            <a:endParaRPr lang="en-I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7C461-621D-8E43-A15A-4E2665925124}" type="slidenum">
              <a:rPr lang="en-IR" smtClean="0"/>
              <a:t>‹#›</a:t>
            </a:fld>
            <a:endParaRPr lang="en-IR"/>
          </a:p>
        </p:txBody>
      </p:sp>
    </p:spTree>
    <p:extLst>
      <p:ext uri="{BB962C8B-B14F-4D97-AF65-F5344CB8AC3E}">
        <p14:creationId xmlns:p14="http://schemas.microsoft.com/office/powerpoint/2010/main" val="3490712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17935-F767-D54C-8BD8-1213FC869680}" type="datetimeFigureOut">
              <a:rPr lang="en-IR" smtClean="0"/>
              <a:t>1/18/2025 R</a:t>
            </a:fld>
            <a:endParaRPr lang="en-I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7C461-621D-8E43-A15A-4E2665925124}" type="slidenum">
              <a:rPr lang="en-IR" smtClean="0"/>
              <a:t>‹#›</a:t>
            </a:fld>
            <a:endParaRPr lang="en-IR"/>
          </a:p>
        </p:txBody>
      </p:sp>
    </p:spTree>
    <p:extLst>
      <p:ext uri="{BB962C8B-B14F-4D97-AF65-F5344CB8AC3E}">
        <p14:creationId xmlns:p14="http://schemas.microsoft.com/office/powerpoint/2010/main" val="2055367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17935-F767-D54C-8BD8-1213FC869680}" type="datetimeFigureOut">
              <a:rPr lang="en-IR" smtClean="0"/>
              <a:t>1/18/2025 R</a:t>
            </a:fld>
            <a:endParaRPr lang="en-I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7C461-621D-8E43-A15A-4E2665925124}" type="slidenum">
              <a:rPr lang="en-IR" smtClean="0"/>
              <a:t>‹#›</a:t>
            </a:fld>
            <a:endParaRPr lang="en-IR"/>
          </a:p>
        </p:txBody>
      </p:sp>
    </p:spTree>
    <p:extLst>
      <p:ext uri="{BB962C8B-B14F-4D97-AF65-F5344CB8AC3E}">
        <p14:creationId xmlns:p14="http://schemas.microsoft.com/office/powerpoint/2010/main" val="2420386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17935-F767-D54C-8BD8-1213FC869680}" type="datetimeFigureOut">
              <a:rPr lang="en-IR" smtClean="0"/>
              <a:t>1/18/2025 R</a:t>
            </a:fld>
            <a:endParaRPr lang="en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7C461-621D-8E43-A15A-4E2665925124}" type="slidenum">
              <a:rPr lang="en-IR" smtClean="0"/>
              <a:t>‹#›</a:t>
            </a:fld>
            <a:endParaRPr lang="en-IR"/>
          </a:p>
        </p:txBody>
      </p:sp>
    </p:spTree>
    <p:extLst>
      <p:ext uri="{BB962C8B-B14F-4D97-AF65-F5344CB8AC3E}">
        <p14:creationId xmlns:p14="http://schemas.microsoft.com/office/powerpoint/2010/main" val="1711259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17935-F767-D54C-8BD8-1213FC869680}" type="datetimeFigureOut">
              <a:rPr lang="en-IR" smtClean="0"/>
              <a:t>1/18/2025 R</a:t>
            </a:fld>
            <a:endParaRPr lang="en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7C461-621D-8E43-A15A-4E2665925124}" type="slidenum">
              <a:rPr lang="en-IR" smtClean="0"/>
              <a:t>‹#›</a:t>
            </a:fld>
            <a:endParaRPr lang="en-IR"/>
          </a:p>
        </p:txBody>
      </p:sp>
    </p:spTree>
    <p:extLst>
      <p:ext uri="{BB962C8B-B14F-4D97-AF65-F5344CB8AC3E}">
        <p14:creationId xmlns:p14="http://schemas.microsoft.com/office/powerpoint/2010/main" val="3907405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C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17935-F767-D54C-8BD8-1213FC869680}" type="datetimeFigureOut">
              <a:rPr lang="en-IR" smtClean="0"/>
              <a:t>1/18/2025 R</a:t>
            </a:fld>
            <a:endParaRPr lang="en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37C461-621D-8E43-A15A-4E2665925124}" type="slidenum">
              <a:rPr lang="en-IR" smtClean="0"/>
              <a:t>‹#›</a:t>
            </a:fld>
            <a:endParaRPr lang="en-IR"/>
          </a:p>
        </p:txBody>
      </p:sp>
    </p:spTree>
    <p:extLst>
      <p:ext uri="{BB962C8B-B14F-4D97-AF65-F5344CB8AC3E}">
        <p14:creationId xmlns:p14="http://schemas.microsoft.com/office/powerpoint/2010/main" val="696702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emf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7" Type="http://schemas.openxmlformats.org/officeDocument/2006/relationships/image" Target="../media/image2.emf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9.xml"/><Relationship Id="rId5" Type="http://schemas.openxmlformats.org/officeDocument/2006/relationships/chart" Target="../charts/chart8.xml"/><Relationship Id="rId4" Type="http://schemas.openxmlformats.org/officeDocument/2006/relationships/chart" Target="../charts/char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5C2355F-3C5B-AAE7-805C-4EE255EFB76D}"/>
              </a:ext>
            </a:extLst>
          </p:cNvPr>
          <p:cNvSpPr txBox="1"/>
          <p:nvPr/>
        </p:nvSpPr>
        <p:spPr>
          <a:xfrm>
            <a:off x="3732780" y="1753040"/>
            <a:ext cx="79075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457200" rtl="1" eaLnBrk="1" latinLnBrk="0" hangingPunct="1"/>
            <a:r>
              <a:rPr lang="fa-IR" sz="7200" b="1" dirty="0">
                <a:solidFill>
                  <a:schemeClr val="bg1"/>
                </a:solidFill>
                <a:latin typeface="SG Kara FaNum" pitchFamily="2" charset="-78"/>
                <a:ea typeface="SG Kara FaNum" pitchFamily="2" charset="-78"/>
                <a:cs typeface="SG Kara FaNum" pitchFamily="2" charset="-78"/>
              </a:rPr>
              <a:t>محل قرارگیری</a:t>
            </a:r>
          </a:p>
          <a:p>
            <a:pPr marL="0" algn="r" defTabSz="457200" rtl="1" eaLnBrk="1" latinLnBrk="0" hangingPunct="1"/>
            <a:r>
              <a:rPr lang="fa-IR" sz="7200" b="1" dirty="0">
                <a:solidFill>
                  <a:schemeClr val="bg1"/>
                </a:solidFill>
                <a:latin typeface="SG Kara FaNum" pitchFamily="2" charset="-78"/>
                <a:ea typeface="SG Kara FaNum" pitchFamily="2" charset="-78"/>
                <a:cs typeface="SG Kara FaNum" pitchFamily="2" charset="-78"/>
              </a:rPr>
              <a:t>عنوان اصلی</a:t>
            </a:r>
            <a:endParaRPr lang="en-IR" sz="7200" b="1" dirty="0">
              <a:solidFill>
                <a:schemeClr val="bg1"/>
              </a:solidFill>
              <a:latin typeface="SG Kara FaNum" pitchFamily="2" charset="-78"/>
              <a:ea typeface="SG Kara FaNum" pitchFamily="2" charset="-78"/>
              <a:cs typeface="SG Kara FaNum" pitchFamily="2" charset="-78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D74B2B2-BB36-37C5-F929-69E2124A8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3611" y="4686549"/>
            <a:ext cx="2413552" cy="598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936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51A2C45-C9C8-C747-8CE4-0E708D3E2B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235" y="381551"/>
            <a:ext cx="606266" cy="60626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058E8A6-BED3-F033-9752-02545D38C984}"/>
              </a:ext>
            </a:extLst>
          </p:cNvPr>
          <p:cNvSpPr txBox="1"/>
          <p:nvPr/>
        </p:nvSpPr>
        <p:spPr>
          <a:xfrm>
            <a:off x="1440987" y="453851"/>
            <a:ext cx="1014480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457200" rtl="1"/>
            <a:r>
              <a:rPr lang="fa-IR" sz="2700" b="1" dirty="0">
                <a:solidFill>
                  <a:schemeClr val="bg1"/>
                </a:solidFill>
                <a:latin typeface="SG Kara FaNum" pitchFamily="2" charset="-78"/>
                <a:ea typeface="SG Kara FaNum" pitchFamily="2" charset="-78"/>
                <a:cs typeface="SG Kara FaNum" pitchFamily="2" charset="-78"/>
              </a:rPr>
              <a:t>محل </a:t>
            </a:r>
            <a:r>
              <a:rPr lang="fa-IR" sz="2700" b="1" dirty="0" err="1">
                <a:solidFill>
                  <a:schemeClr val="bg1"/>
                </a:solidFill>
                <a:latin typeface="SG Kara FaNum" pitchFamily="2" charset="-78"/>
                <a:ea typeface="SG Kara FaNum" pitchFamily="2" charset="-78"/>
                <a:cs typeface="SG Kara FaNum" pitchFamily="2" charset="-78"/>
              </a:rPr>
              <a:t>قرار‌گیری</a:t>
            </a:r>
            <a:r>
              <a:rPr lang="fa-IR" sz="2700" b="1" dirty="0">
                <a:solidFill>
                  <a:schemeClr val="bg1"/>
                </a:solidFill>
                <a:latin typeface="SG Kara FaNum" pitchFamily="2" charset="-78"/>
                <a:ea typeface="SG Kara FaNum" pitchFamily="2" charset="-78"/>
                <a:cs typeface="SG Kara FaNum" pitchFamily="2" charset="-78"/>
              </a:rPr>
              <a:t> عنوان هر صفحه</a:t>
            </a:r>
            <a:endParaRPr lang="en-US" sz="2700" b="1" dirty="0">
              <a:solidFill>
                <a:schemeClr val="bg1"/>
              </a:solidFill>
              <a:latin typeface="SG Kara FaNum" pitchFamily="2" charset="-78"/>
              <a:ea typeface="SG Kara FaNum" pitchFamily="2" charset="-78"/>
              <a:cs typeface="SG Kara FaNum" pitchFamily="2" charset="-78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A63388-C4C9-4515-FEFF-5C10812C39C9}"/>
              </a:ext>
            </a:extLst>
          </p:cNvPr>
          <p:cNvSpPr txBox="1"/>
          <p:nvPr/>
        </p:nvSpPr>
        <p:spPr>
          <a:xfrm>
            <a:off x="605235" y="6237288"/>
            <a:ext cx="25635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 dirty="0" err="1">
                <a:solidFill>
                  <a:schemeClr val="bg1">
                    <a:lumMod val="75000"/>
                  </a:schemeClr>
                </a:solidFill>
                <a:latin typeface="SG Kara FaNum Light" pitchFamily="2" charset="-78"/>
                <a:ea typeface="SG Kara FaNum Light" pitchFamily="2" charset="-78"/>
                <a:cs typeface="SG Kara FaNum Light" pitchFamily="2" charset="-78"/>
              </a:rPr>
              <a:t>education.systemgroup.net</a:t>
            </a:r>
            <a:endParaRPr lang="en-IR" sz="1200" spc="150" dirty="0">
              <a:solidFill>
                <a:schemeClr val="bg1">
                  <a:lumMod val="75000"/>
                </a:schemeClr>
              </a:solidFill>
              <a:latin typeface="SG Kara FaNum Light" pitchFamily="2" charset="-78"/>
              <a:ea typeface="SG Kara FaNum Light" pitchFamily="2" charset="-78"/>
              <a:cs typeface="SG Kara FaNum Light" pitchFamily="2" charset="-78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DD67D3-4287-E1AB-38C4-0B6BB6273571}"/>
              </a:ext>
            </a:extLst>
          </p:cNvPr>
          <p:cNvSpPr txBox="1"/>
          <p:nvPr/>
        </p:nvSpPr>
        <p:spPr>
          <a:xfrm>
            <a:off x="4125099" y="1182166"/>
            <a:ext cx="7460697" cy="29777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fa-IR" sz="2200" b="1" dirty="0">
                <a:solidFill>
                  <a:schemeClr val="bg1"/>
                </a:solidFill>
                <a:latin typeface="SG Kara FaNum SemiBold" pitchFamily="2" charset="-78"/>
                <a:ea typeface="SG Kara FaNum SemiBold" pitchFamily="2" charset="-78"/>
                <a:cs typeface="SG Kara FaNum SemiBold" pitchFamily="2" charset="-78"/>
              </a:rPr>
              <a:t>محل </a:t>
            </a:r>
            <a:r>
              <a:rPr lang="fa-IR" sz="2200" b="1" dirty="0" err="1">
                <a:solidFill>
                  <a:schemeClr val="bg1"/>
                </a:solidFill>
                <a:latin typeface="SG Kara FaNum SemiBold" pitchFamily="2" charset="-78"/>
                <a:ea typeface="SG Kara FaNum SemiBold" pitchFamily="2" charset="-78"/>
                <a:cs typeface="SG Kara FaNum SemiBold" pitchFamily="2" charset="-78"/>
              </a:rPr>
              <a:t>قرار‌گیری</a:t>
            </a:r>
            <a:r>
              <a:rPr lang="fa-IR" sz="2200" b="1" dirty="0">
                <a:solidFill>
                  <a:schemeClr val="bg1"/>
                </a:solidFill>
                <a:latin typeface="SG Kara FaNum SemiBold" pitchFamily="2" charset="-78"/>
                <a:ea typeface="SG Kara FaNum SemiBold" pitchFamily="2" charset="-78"/>
                <a:cs typeface="SG Kara FaNum SemiBold" pitchFamily="2" charset="-78"/>
              </a:rPr>
              <a:t> عنوان </a:t>
            </a:r>
            <a:r>
              <a:rPr lang="fa-IR" sz="2200" b="1" dirty="0" err="1">
                <a:solidFill>
                  <a:schemeClr val="bg1"/>
                </a:solidFill>
                <a:latin typeface="SG Kara FaNum SemiBold" pitchFamily="2" charset="-78"/>
                <a:ea typeface="SG Kara FaNum SemiBold" pitchFamily="2" charset="-78"/>
                <a:cs typeface="SG Kara FaNum SemiBold" pitchFamily="2" charset="-78"/>
              </a:rPr>
              <a:t>بولت‌ها</a:t>
            </a:r>
            <a:r>
              <a:rPr lang="fa-IR" sz="2200" b="1" dirty="0">
                <a:solidFill>
                  <a:schemeClr val="bg1"/>
                </a:solidFill>
                <a:latin typeface="SG Kara FaNum SemiBold" pitchFamily="2" charset="-78"/>
                <a:ea typeface="SG Kara FaNum SemiBold" pitchFamily="2" charset="-78"/>
                <a:cs typeface="SG Kara FaNum SemiBold" pitchFamily="2" charset="-78"/>
              </a:rPr>
              <a:t> برای </a:t>
            </a:r>
            <a:r>
              <a:rPr lang="fa-IR" sz="2200" b="1" dirty="0" err="1">
                <a:solidFill>
                  <a:schemeClr val="bg1"/>
                </a:solidFill>
                <a:latin typeface="SG Kara FaNum SemiBold" pitchFamily="2" charset="-78"/>
                <a:ea typeface="SG Kara FaNum SemiBold" pitchFamily="2" charset="-78"/>
                <a:cs typeface="SG Kara FaNum SemiBold" pitchFamily="2" charset="-78"/>
              </a:rPr>
              <a:t>صفحاتی</a:t>
            </a:r>
            <a:r>
              <a:rPr lang="fa-IR" sz="2200" b="1" dirty="0">
                <a:solidFill>
                  <a:schemeClr val="bg1"/>
                </a:solidFill>
                <a:latin typeface="SG Kara FaNum SemiBold" pitchFamily="2" charset="-78"/>
                <a:ea typeface="SG Kara FaNum SemiBold" pitchFamily="2" charset="-78"/>
                <a:cs typeface="SG Kara FaNum SemiBold" pitchFamily="2" charset="-78"/>
              </a:rPr>
              <a:t> که نیاز است</a:t>
            </a:r>
            <a:endParaRPr lang="en-US" sz="2200" b="1" dirty="0">
              <a:solidFill>
                <a:schemeClr val="bg1"/>
              </a:solidFill>
              <a:latin typeface="SG Kara FaNum SemiBold" pitchFamily="2" charset="-78"/>
              <a:ea typeface="SG Kara FaNum SemiBold" pitchFamily="2" charset="-78"/>
              <a:cs typeface="SG Kara FaNum SemiBold" pitchFamily="2" charset="-78"/>
            </a:endParaRPr>
          </a:p>
          <a:p>
            <a:pPr marL="514350" lvl="1" indent="-285750" algn="justLow" rtl="1">
              <a:lnSpc>
                <a:spcPct val="130000"/>
              </a:lnSpc>
              <a:buClr>
                <a:srgbClr val="D6001C"/>
              </a:buClr>
              <a:buSzPct val="150000"/>
              <a:buFont typeface="Arial" panose="020B0604020202020204" pitchFamily="34" charset="0"/>
              <a:buChar char="•"/>
            </a:pPr>
            <a:r>
              <a:rPr lang="fa-IR" sz="2000" dirty="0" err="1">
                <a:solidFill>
                  <a:schemeClr val="bg1"/>
                </a:solidFill>
                <a:latin typeface="SG Kara FaNum" pitchFamily="2" charset="-78"/>
                <a:ea typeface="SG Kara FaNum" pitchFamily="2" charset="-78"/>
                <a:cs typeface="SG Kara FaNum" pitchFamily="2" charset="-78"/>
              </a:rPr>
              <a:t>لورم</a:t>
            </a:r>
            <a:r>
              <a:rPr lang="fa-IR" sz="2000" dirty="0">
                <a:solidFill>
                  <a:schemeClr val="bg1"/>
                </a:solidFill>
                <a:latin typeface="SG Kara FaNum" pitchFamily="2" charset="-78"/>
                <a:ea typeface="SG Kara FaNum" pitchFamily="2" charset="-78"/>
                <a:cs typeface="SG Kara FaNum" pitchFamily="2" charset="-78"/>
              </a:rPr>
              <a:t> </a:t>
            </a:r>
            <a:r>
              <a:rPr lang="fa-IR" sz="2000" dirty="0" err="1">
                <a:solidFill>
                  <a:schemeClr val="bg1"/>
                </a:solidFill>
                <a:latin typeface="SG Kara FaNum" pitchFamily="2" charset="-78"/>
                <a:ea typeface="SG Kara FaNum" pitchFamily="2" charset="-78"/>
                <a:cs typeface="SG Kara FaNum" pitchFamily="2" charset="-78"/>
              </a:rPr>
              <a:t>ایپسوم</a:t>
            </a:r>
            <a:r>
              <a:rPr lang="fa-IR" sz="2000" dirty="0">
                <a:solidFill>
                  <a:schemeClr val="bg1"/>
                </a:solidFill>
                <a:latin typeface="SG Kara FaNum" pitchFamily="2" charset="-78"/>
                <a:ea typeface="SG Kara FaNum" pitchFamily="2" charset="-78"/>
                <a:cs typeface="SG Kara FaNum" pitchFamily="2" charset="-78"/>
              </a:rPr>
              <a:t> متن ساختگی با تولید سادگی نامفهوم از صنعت چاپ</a:t>
            </a:r>
          </a:p>
          <a:p>
            <a:pPr marL="514350" lvl="1" indent="-285750" algn="justLow" rtl="1">
              <a:lnSpc>
                <a:spcPct val="130000"/>
              </a:lnSpc>
              <a:buClr>
                <a:srgbClr val="D6001C"/>
              </a:buClr>
              <a:buSzPct val="150000"/>
              <a:buFont typeface="Arial" panose="020B0604020202020204" pitchFamily="34" charset="0"/>
              <a:buChar char="•"/>
            </a:pPr>
            <a:r>
              <a:rPr lang="fa-IR" sz="2000" dirty="0" err="1">
                <a:solidFill>
                  <a:schemeClr val="bg1"/>
                </a:solidFill>
                <a:latin typeface="SG Kara FaNum" pitchFamily="2" charset="-78"/>
                <a:ea typeface="SG Kara FaNum" pitchFamily="2" charset="-78"/>
                <a:cs typeface="SG Kara FaNum" pitchFamily="2" charset="-78"/>
              </a:rPr>
              <a:t>لورم</a:t>
            </a:r>
            <a:r>
              <a:rPr lang="fa-IR" sz="2000" dirty="0">
                <a:solidFill>
                  <a:schemeClr val="bg1"/>
                </a:solidFill>
                <a:latin typeface="SG Kara FaNum" pitchFamily="2" charset="-78"/>
                <a:ea typeface="SG Kara FaNum" pitchFamily="2" charset="-78"/>
                <a:cs typeface="SG Kara FaNum" pitchFamily="2" charset="-78"/>
              </a:rPr>
              <a:t> </a:t>
            </a:r>
            <a:r>
              <a:rPr lang="fa-IR" sz="2000" dirty="0" err="1">
                <a:solidFill>
                  <a:schemeClr val="bg1"/>
                </a:solidFill>
                <a:latin typeface="SG Kara FaNum" pitchFamily="2" charset="-78"/>
                <a:ea typeface="SG Kara FaNum" pitchFamily="2" charset="-78"/>
                <a:cs typeface="SG Kara FaNum" pitchFamily="2" charset="-78"/>
              </a:rPr>
              <a:t>ایپسوم</a:t>
            </a:r>
            <a:r>
              <a:rPr lang="fa-IR" sz="2000" dirty="0">
                <a:solidFill>
                  <a:schemeClr val="bg1"/>
                </a:solidFill>
                <a:latin typeface="SG Kara FaNum" pitchFamily="2" charset="-78"/>
                <a:ea typeface="SG Kara FaNum" pitchFamily="2" charset="-78"/>
                <a:cs typeface="SG Kara FaNum" pitchFamily="2" charset="-78"/>
              </a:rPr>
              <a:t> متن ساختگی با تولید سادگی نامفهوم از صنعت چاپ</a:t>
            </a:r>
            <a:endParaRPr lang="en-US" sz="2000" dirty="0">
              <a:solidFill>
                <a:schemeClr val="bg1"/>
              </a:solidFill>
              <a:latin typeface="SG Kara FaNum" pitchFamily="2" charset="-78"/>
              <a:ea typeface="SG Kara FaNum" pitchFamily="2" charset="-78"/>
              <a:cs typeface="SG Kara FaNum" pitchFamily="2" charset="-78"/>
            </a:endParaRPr>
          </a:p>
          <a:p>
            <a:pPr marL="514350" lvl="1" indent="-285750" algn="justLow" rtl="1">
              <a:lnSpc>
                <a:spcPct val="130000"/>
              </a:lnSpc>
              <a:buClr>
                <a:srgbClr val="D6001C"/>
              </a:buClr>
              <a:buSzPct val="150000"/>
              <a:buFont typeface="Arial" panose="020B0604020202020204" pitchFamily="34" charset="0"/>
              <a:buChar char="•"/>
            </a:pPr>
            <a:r>
              <a:rPr lang="fa-IR" sz="2000" dirty="0" err="1">
                <a:solidFill>
                  <a:schemeClr val="bg1"/>
                </a:solidFill>
                <a:latin typeface="SG Kara FaNum" pitchFamily="2" charset="-78"/>
                <a:ea typeface="SG Kara FaNum" pitchFamily="2" charset="-78"/>
                <a:cs typeface="SG Kara FaNum" pitchFamily="2" charset="-78"/>
              </a:rPr>
              <a:t>لورم</a:t>
            </a:r>
            <a:r>
              <a:rPr lang="fa-IR" sz="2000" dirty="0">
                <a:solidFill>
                  <a:schemeClr val="bg1"/>
                </a:solidFill>
                <a:latin typeface="SG Kara FaNum" pitchFamily="2" charset="-78"/>
                <a:ea typeface="SG Kara FaNum" pitchFamily="2" charset="-78"/>
                <a:cs typeface="SG Kara FaNum" pitchFamily="2" charset="-78"/>
              </a:rPr>
              <a:t> </a:t>
            </a:r>
            <a:r>
              <a:rPr lang="fa-IR" sz="2000" dirty="0" err="1">
                <a:solidFill>
                  <a:schemeClr val="bg1"/>
                </a:solidFill>
                <a:latin typeface="SG Kara FaNum" pitchFamily="2" charset="-78"/>
                <a:ea typeface="SG Kara FaNum" pitchFamily="2" charset="-78"/>
                <a:cs typeface="SG Kara FaNum" pitchFamily="2" charset="-78"/>
              </a:rPr>
              <a:t>ایپسوم</a:t>
            </a:r>
            <a:r>
              <a:rPr lang="fa-IR" sz="2000" dirty="0">
                <a:solidFill>
                  <a:schemeClr val="bg1"/>
                </a:solidFill>
                <a:latin typeface="SG Kara FaNum" pitchFamily="2" charset="-78"/>
                <a:ea typeface="SG Kara FaNum" pitchFamily="2" charset="-78"/>
                <a:cs typeface="SG Kara FaNum" pitchFamily="2" charset="-78"/>
              </a:rPr>
              <a:t> متن ساختگی با تولید سادگی نامفهوم از صنعت چاپ</a:t>
            </a:r>
          </a:p>
          <a:p>
            <a:pPr marL="514350" lvl="1" indent="-285750" algn="justLow" rtl="1">
              <a:lnSpc>
                <a:spcPct val="130000"/>
              </a:lnSpc>
              <a:buClr>
                <a:srgbClr val="D6001C"/>
              </a:buClr>
              <a:buSzPct val="150000"/>
              <a:buFont typeface="Arial" panose="020B0604020202020204" pitchFamily="34" charset="0"/>
              <a:buChar char="•"/>
            </a:pPr>
            <a:r>
              <a:rPr lang="fa-IR" sz="2000" dirty="0" err="1">
                <a:solidFill>
                  <a:schemeClr val="bg1"/>
                </a:solidFill>
                <a:latin typeface="SG Kara FaNum" pitchFamily="2" charset="-78"/>
                <a:ea typeface="SG Kara FaNum" pitchFamily="2" charset="-78"/>
                <a:cs typeface="SG Kara FaNum" pitchFamily="2" charset="-78"/>
              </a:rPr>
              <a:t>لورم</a:t>
            </a:r>
            <a:r>
              <a:rPr lang="fa-IR" sz="2000" dirty="0">
                <a:solidFill>
                  <a:schemeClr val="bg1"/>
                </a:solidFill>
                <a:latin typeface="SG Kara FaNum" pitchFamily="2" charset="-78"/>
                <a:ea typeface="SG Kara FaNum" pitchFamily="2" charset="-78"/>
                <a:cs typeface="SG Kara FaNum" pitchFamily="2" charset="-78"/>
              </a:rPr>
              <a:t> </a:t>
            </a:r>
            <a:r>
              <a:rPr lang="fa-IR" sz="2000" dirty="0" err="1">
                <a:solidFill>
                  <a:schemeClr val="bg1"/>
                </a:solidFill>
                <a:latin typeface="SG Kara FaNum" pitchFamily="2" charset="-78"/>
                <a:ea typeface="SG Kara FaNum" pitchFamily="2" charset="-78"/>
                <a:cs typeface="SG Kara FaNum" pitchFamily="2" charset="-78"/>
              </a:rPr>
              <a:t>ایپسوم</a:t>
            </a:r>
            <a:r>
              <a:rPr lang="fa-IR" sz="2000" dirty="0">
                <a:solidFill>
                  <a:schemeClr val="bg1"/>
                </a:solidFill>
                <a:latin typeface="SG Kara FaNum" pitchFamily="2" charset="-78"/>
                <a:ea typeface="SG Kara FaNum" pitchFamily="2" charset="-78"/>
                <a:cs typeface="SG Kara FaNum" pitchFamily="2" charset="-78"/>
              </a:rPr>
              <a:t> متن ساختگی با تولید سادگی نامفهوم از صنعت چاپ</a:t>
            </a:r>
            <a:endParaRPr lang="en-IR" sz="2000" dirty="0">
              <a:solidFill>
                <a:schemeClr val="bg1"/>
              </a:solidFill>
              <a:latin typeface="SG Kara FaNum" pitchFamily="2" charset="-78"/>
              <a:ea typeface="SG Kara FaNum" pitchFamily="2" charset="-78"/>
              <a:cs typeface="SG Kara FaNum" pitchFamily="2" charset="-78"/>
            </a:endParaRPr>
          </a:p>
          <a:p>
            <a:pPr marL="514350" lvl="1" indent="-285750" algn="justLow" rtl="1">
              <a:lnSpc>
                <a:spcPct val="130000"/>
              </a:lnSpc>
              <a:buClr>
                <a:srgbClr val="D6001C"/>
              </a:buClr>
              <a:buSzPct val="150000"/>
              <a:buFont typeface="Arial" panose="020B0604020202020204" pitchFamily="34" charset="0"/>
              <a:buChar char="•"/>
            </a:pPr>
            <a:r>
              <a:rPr lang="fa-IR" sz="2000" dirty="0" err="1">
                <a:solidFill>
                  <a:schemeClr val="bg1"/>
                </a:solidFill>
                <a:latin typeface="SG Kara FaNum" pitchFamily="2" charset="-78"/>
                <a:ea typeface="SG Kara FaNum" pitchFamily="2" charset="-78"/>
                <a:cs typeface="SG Kara FaNum" pitchFamily="2" charset="-78"/>
              </a:rPr>
              <a:t>لورم</a:t>
            </a:r>
            <a:r>
              <a:rPr lang="fa-IR" sz="2000" dirty="0">
                <a:solidFill>
                  <a:schemeClr val="bg1"/>
                </a:solidFill>
                <a:latin typeface="SG Kara FaNum" pitchFamily="2" charset="-78"/>
                <a:ea typeface="SG Kara FaNum" pitchFamily="2" charset="-78"/>
                <a:cs typeface="SG Kara FaNum" pitchFamily="2" charset="-78"/>
              </a:rPr>
              <a:t> </a:t>
            </a:r>
            <a:r>
              <a:rPr lang="fa-IR" sz="2000" dirty="0" err="1">
                <a:solidFill>
                  <a:schemeClr val="bg1"/>
                </a:solidFill>
                <a:latin typeface="SG Kara FaNum" pitchFamily="2" charset="-78"/>
                <a:ea typeface="SG Kara FaNum" pitchFamily="2" charset="-78"/>
                <a:cs typeface="SG Kara FaNum" pitchFamily="2" charset="-78"/>
              </a:rPr>
              <a:t>ایپسوم</a:t>
            </a:r>
            <a:r>
              <a:rPr lang="fa-IR" sz="2000" dirty="0">
                <a:solidFill>
                  <a:schemeClr val="bg1"/>
                </a:solidFill>
                <a:latin typeface="SG Kara FaNum" pitchFamily="2" charset="-78"/>
                <a:ea typeface="SG Kara FaNum" pitchFamily="2" charset="-78"/>
                <a:cs typeface="SG Kara FaNum" pitchFamily="2" charset="-78"/>
              </a:rPr>
              <a:t> متن ساختگی با تولید سادگی نامفهوم از صنعت چاپ</a:t>
            </a:r>
          </a:p>
          <a:p>
            <a:pPr marL="514350" lvl="1" indent="-285750" algn="justLow" rtl="1">
              <a:lnSpc>
                <a:spcPct val="130000"/>
              </a:lnSpc>
              <a:buClr>
                <a:srgbClr val="D6001C"/>
              </a:buClr>
              <a:buSzPct val="150000"/>
              <a:buFont typeface="Arial" panose="020B0604020202020204" pitchFamily="34" charset="0"/>
              <a:buChar char="•"/>
            </a:pPr>
            <a:r>
              <a:rPr lang="fa-IR" sz="2000" dirty="0" err="1">
                <a:solidFill>
                  <a:schemeClr val="bg1"/>
                </a:solidFill>
                <a:latin typeface="SG Kara FaNum" pitchFamily="2" charset="-78"/>
                <a:ea typeface="SG Kara FaNum" pitchFamily="2" charset="-78"/>
                <a:cs typeface="SG Kara FaNum" pitchFamily="2" charset="-78"/>
              </a:rPr>
              <a:t>لورم</a:t>
            </a:r>
            <a:r>
              <a:rPr lang="fa-IR" sz="2000" dirty="0">
                <a:solidFill>
                  <a:schemeClr val="bg1"/>
                </a:solidFill>
                <a:latin typeface="SG Kara FaNum" pitchFamily="2" charset="-78"/>
                <a:ea typeface="SG Kara FaNum" pitchFamily="2" charset="-78"/>
                <a:cs typeface="SG Kara FaNum" pitchFamily="2" charset="-78"/>
              </a:rPr>
              <a:t> </a:t>
            </a:r>
            <a:r>
              <a:rPr lang="fa-IR" sz="2000" dirty="0" err="1">
                <a:solidFill>
                  <a:schemeClr val="bg1"/>
                </a:solidFill>
                <a:latin typeface="SG Kara FaNum" pitchFamily="2" charset="-78"/>
                <a:ea typeface="SG Kara FaNum" pitchFamily="2" charset="-78"/>
                <a:cs typeface="SG Kara FaNum" pitchFamily="2" charset="-78"/>
              </a:rPr>
              <a:t>ایپسوم</a:t>
            </a:r>
            <a:r>
              <a:rPr lang="fa-IR" sz="2000" dirty="0">
                <a:solidFill>
                  <a:schemeClr val="bg1"/>
                </a:solidFill>
                <a:latin typeface="SG Kara FaNum" pitchFamily="2" charset="-78"/>
                <a:ea typeface="SG Kara FaNum" pitchFamily="2" charset="-78"/>
                <a:cs typeface="SG Kara FaNum" pitchFamily="2" charset="-78"/>
              </a:rPr>
              <a:t> متن ساختگی با تولید سادگی نامفهوم از صنعت چاپ</a:t>
            </a:r>
            <a:endParaRPr lang="en-IR" sz="2000" dirty="0">
              <a:solidFill>
                <a:schemeClr val="bg1"/>
              </a:solidFill>
              <a:latin typeface="SG Kara FaNum" pitchFamily="2" charset="-78"/>
              <a:ea typeface="SG Kara FaNum" pitchFamily="2" charset="-78"/>
              <a:cs typeface="SG Kara FaNum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9416207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70E569D-2232-391C-BD98-DBBD2AB0EF51}"/>
              </a:ext>
            </a:extLst>
          </p:cNvPr>
          <p:cNvSpPr txBox="1"/>
          <p:nvPr/>
        </p:nvSpPr>
        <p:spPr>
          <a:xfrm>
            <a:off x="4125099" y="1182166"/>
            <a:ext cx="7460697" cy="3085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fa-IR" sz="2200" b="1" dirty="0">
                <a:solidFill>
                  <a:schemeClr val="bg1"/>
                </a:solidFill>
                <a:latin typeface="SG Kara FaNum SemiBold" pitchFamily="2" charset="-78"/>
                <a:ea typeface="SG Kara FaNum SemiBold" pitchFamily="2" charset="-78"/>
                <a:cs typeface="SG Kara FaNum SemiBold" pitchFamily="2" charset="-78"/>
              </a:rPr>
              <a:t>محل </a:t>
            </a:r>
            <a:r>
              <a:rPr lang="fa-IR" sz="2200" b="1" dirty="0" err="1">
                <a:solidFill>
                  <a:schemeClr val="bg1"/>
                </a:solidFill>
                <a:latin typeface="SG Kara FaNum SemiBold" pitchFamily="2" charset="-78"/>
                <a:ea typeface="SG Kara FaNum SemiBold" pitchFamily="2" charset="-78"/>
                <a:cs typeface="SG Kara FaNum SemiBold" pitchFamily="2" charset="-78"/>
              </a:rPr>
              <a:t>قرار‌گیری</a:t>
            </a:r>
            <a:r>
              <a:rPr lang="fa-IR" sz="2200" b="1" dirty="0">
                <a:solidFill>
                  <a:schemeClr val="bg1"/>
                </a:solidFill>
                <a:latin typeface="SG Kara FaNum SemiBold" pitchFamily="2" charset="-78"/>
                <a:ea typeface="SG Kara FaNum SemiBold" pitchFamily="2" charset="-78"/>
                <a:cs typeface="SG Kara FaNum SemiBold" pitchFamily="2" charset="-78"/>
              </a:rPr>
              <a:t> عنوان </a:t>
            </a:r>
            <a:r>
              <a:rPr lang="fa-IR" sz="2200" b="1" dirty="0" err="1">
                <a:solidFill>
                  <a:schemeClr val="bg1"/>
                </a:solidFill>
                <a:latin typeface="SG Kara FaNum SemiBold" pitchFamily="2" charset="-78"/>
                <a:ea typeface="SG Kara FaNum SemiBold" pitchFamily="2" charset="-78"/>
                <a:cs typeface="SG Kara FaNum SemiBold" pitchFamily="2" charset="-78"/>
              </a:rPr>
              <a:t>بولت‌ها</a:t>
            </a:r>
            <a:r>
              <a:rPr lang="fa-IR" sz="2200" b="1" dirty="0">
                <a:solidFill>
                  <a:schemeClr val="bg1"/>
                </a:solidFill>
                <a:latin typeface="SG Kara FaNum SemiBold" pitchFamily="2" charset="-78"/>
                <a:ea typeface="SG Kara FaNum SemiBold" pitchFamily="2" charset="-78"/>
                <a:cs typeface="SG Kara FaNum SemiBold" pitchFamily="2" charset="-78"/>
              </a:rPr>
              <a:t> برای </a:t>
            </a:r>
            <a:r>
              <a:rPr lang="fa-IR" sz="2200" b="1" dirty="0" err="1">
                <a:solidFill>
                  <a:schemeClr val="bg1"/>
                </a:solidFill>
                <a:latin typeface="SG Kara FaNum SemiBold" pitchFamily="2" charset="-78"/>
                <a:ea typeface="SG Kara FaNum SemiBold" pitchFamily="2" charset="-78"/>
                <a:cs typeface="SG Kara FaNum SemiBold" pitchFamily="2" charset="-78"/>
              </a:rPr>
              <a:t>صفحاتی</a:t>
            </a:r>
            <a:r>
              <a:rPr lang="fa-IR" sz="2200" b="1" dirty="0">
                <a:solidFill>
                  <a:schemeClr val="bg1"/>
                </a:solidFill>
                <a:latin typeface="SG Kara FaNum SemiBold" pitchFamily="2" charset="-78"/>
                <a:ea typeface="SG Kara FaNum SemiBold" pitchFamily="2" charset="-78"/>
                <a:cs typeface="SG Kara FaNum SemiBold" pitchFamily="2" charset="-78"/>
              </a:rPr>
              <a:t> که نیاز است</a:t>
            </a:r>
            <a:endParaRPr lang="en-US" sz="2200" b="1" dirty="0">
              <a:solidFill>
                <a:schemeClr val="bg1"/>
              </a:solidFill>
              <a:latin typeface="SG Kara FaNum SemiBold" pitchFamily="2" charset="-78"/>
              <a:ea typeface="SG Kara FaNum SemiBold" pitchFamily="2" charset="-78"/>
              <a:cs typeface="SG Kara FaNum SemiBold" pitchFamily="2" charset="-78"/>
            </a:endParaRPr>
          </a:p>
          <a:p>
            <a:pPr marL="514350" lvl="1" indent="-285750" algn="justLow" rtl="1">
              <a:lnSpc>
                <a:spcPct val="130000"/>
              </a:lnSpc>
              <a:buClr>
                <a:srgbClr val="D6001C"/>
              </a:buClr>
              <a:buSzPct val="150000"/>
              <a:buFont typeface="Arial" panose="020B0604020202020204" pitchFamily="34" charset="0"/>
              <a:buChar char="•"/>
            </a:pPr>
            <a:r>
              <a:rPr lang="fa-IR" sz="2000" dirty="0" err="1">
                <a:solidFill>
                  <a:schemeClr val="bg1"/>
                </a:solidFill>
                <a:latin typeface="SG Kara FaNum" pitchFamily="2" charset="-78"/>
                <a:ea typeface="SG Kara FaNum" pitchFamily="2" charset="-78"/>
                <a:cs typeface="SG Kara FaNum" pitchFamily="2" charset="-78"/>
              </a:rPr>
              <a:t>لورم</a:t>
            </a:r>
            <a:r>
              <a:rPr lang="fa-IR" sz="2000" dirty="0">
                <a:solidFill>
                  <a:schemeClr val="bg1"/>
                </a:solidFill>
                <a:latin typeface="SG Kara FaNum" pitchFamily="2" charset="-78"/>
                <a:ea typeface="SG Kara FaNum" pitchFamily="2" charset="-78"/>
                <a:cs typeface="SG Kara FaNum" pitchFamily="2" charset="-78"/>
              </a:rPr>
              <a:t> </a:t>
            </a:r>
            <a:r>
              <a:rPr lang="fa-IR" sz="2000" dirty="0" err="1">
                <a:solidFill>
                  <a:schemeClr val="bg1"/>
                </a:solidFill>
                <a:latin typeface="SG Kara FaNum" pitchFamily="2" charset="-78"/>
                <a:ea typeface="SG Kara FaNum" pitchFamily="2" charset="-78"/>
                <a:cs typeface="SG Kara FaNum" pitchFamily="2" charset="-78"/>
              </a:rPr>
              <a:t>ایپسوم</a:t>
            </a:r>
            <a:r>
              <a:rPr lang="fa-IR" sz="2000" dirty="0">
                <a:solidFill>
                  <a:schemeClr val="bg1"/>
                </a:solidFill>
                <a:latin typeface="SG Kara FaNum" pitchFamily="2" charset="-78"/>
                <a:ea typeface="SG Kara FaNum" pitchFamily="2" charset="-78"/>
                <a:cs typeface="SG Kara FaNum" pitchFamily="2" charset="-78"/>
              </a:rPr>
              <a:t> متن ساختگی با تولید سادگی نامفهوم از صنعت چاپ</a:t>
            </a:r>
          </a:p>
          <a:p>
            <a:pPr marL="514350" lvl="1" indent="-285750" algn="justLow" rtl="1">
              <a:lnSpc>
                <a:spcPct val="130000"/>
              </a:lnSpc>
              <a:buClr>
                <a:srgbClr val="D6001C"/>
              </a:buClr>
              <a:buSzPct val="150000"/>
              <a:buFont typeface="Arial" panose="020B0604020202020204" pitchFamily="34" charset="0"/>
              <a:buChar char="•"/>
            </a:pPr>
            <a:r>
              <a:rPr lang="fa-IR" sz="2000" dirty="0" err="1">
                <a:solidFill>
                  <a:schemeClr val="bg1"/>
                </a:solidFill>
                <a:latin typeface="SG Kara FaNum" pitchFamily="2" charset="-78"/>
                <a:ea typeface="SG Kara FaNum" pitchFamily="2" charset="-78"/>
                <a:cs typeface="SG Kara FaNum" pitchFamily="2" charset="-78"/>
              </a:rPr>
              <a:t>لورم</a:t>
            </a:r>
            <a:r>
              <a:rPr lang="fa-IR" sz="2000" dirty="0">
                <a:solidFill>
                  <a:schemeClr val="bg1"/>
                </a:solidFill>
                <a:latin typeface="SG Kara FaNum" pitchFamily="2" charset="-78"/>
                <a:ea typeface="SG Kara FaNum" pitchFamily="2" charset="-78"/>
                <a:cs typeface="SG Kara FaNum" pitchFamily="2" charset="-78"/>
              </a:rPr>
              <a:t> </a:t>
            </a:r>
            <a:r>
              <a:rPr lang="fa-IR" sz="2000" dirty="0" err="1">
                <a:solidFill>
                  <a:schemeClr val="bg1"/>
                </a:solidFill>
                <a:latin typeface="SG Kara FaNum" pitchFamily="2" charset="-78"/>
                <a:ea typeface="SG Kara FaNum" pitchFamily="2" charset="-78"/>
                <a:cs typeface="SG Kara FaNum" pitchFamily="2" charset="-78"/>
              </a:rPr>
              <a:t>ایپسوم</a:t>
            </a:r>
            <a:r>
              <a:rPr lang="fa-IR" sz="2000" dirty="0">
                <a:solidFill>
                  <a:schemeClr val="bg1"/>
                </a:solidFill>
                <a:latin typeface="SG Kara FaNum" pitchFamily="2" charset="-78"/>
                <a:ea typeface="SG Kara FaNum" pitchFamily="2" charset="-78"/>
                <a:cs typeface="SG Kara FaNum" pitchFamily="2" charset="-78"/>
              </a:rPr>
              <a:t> متن ساختگی با تولید سادگی نامفهوم از صنعت چاپ</a:t>
            </a:r>
            <a:endParaRPr lang="en-IR" sz="2000" dirty="0">
              <a:solidFill>
                <a:schemeClr val="bg1"/>
              </a:solidFill>
              <a:latin typeface="SG Kara FaNum" pitchFamily="2" charset="-78"/>
              <a:ea typeface="SG Kara FaNum" pitchFamily="2" charset="-78"/>
              <a:cs typeface="SG Kara FaNum" pitchFamily="2" charset="-78"/>
            </a:endParaRPr>
          </a:p>
          <a:p>
            <a:pPr lvl="1" algn="justLow" rtl="1">
              <a:lnSpc>
                <a:spcPct val="130000"/>
              </a:lnSpc>
              <a:buClr>
                <a:srgbClr val="D6001C"/>
              </a:buClr>
              <a:buSzPct val="150000"/>
            </a:pPr>
            <a:endParaRPr lang="en-US" sz="2000" dirty="0">
              <a:solidFill>
                <a:schemeClr val="bg1"/>
              </a:solidFill>
              <a:latin typeface="SG Kara FaNum" pitchFamily="2" charset="-78"/>
              <a:ea typeface="SG Kara FaNum" pitchFamily="2" charset="-78"/>
              <a:cs typeface="SG Kara FaNum" pitchFamily="2" charset="-78"/>
            </a:endParaRPr>
          </a:p>
          <a:p>
            <a:pPr algn="r" rtl="1">
              <a:lnSpc>
                <a:spcPct val="150000"/>
              </a:lnSpc>
            </a:pPr>
            <a:r>
              <a:rPr lang="fa-IR" sz="2200" b="1" dirty="0">
                <a:solidFill>
                  <a:schemeClr val="bg1"/>
                </a:solidFill>
                <a:latin typeface="SG Kara FaNum SemiBold" pitchFamily="2" charset="-78"/>
                <a:ea typeface="SG Kara FaNum SemiBold" pitchFamily="2" charset="-78"/>
                <a:cs typeface="SG Kara FaNum SemiBold" pitchFamily="2" charset="-78"/>
              </a:rPr>
              <a:t>محل </a:t>
            </a:r>
            <a:r>
              <a:rPr lang="fa-IR" sz="2200" b="1" dirty="0" err="1">
                <a:solidFill>
                  <a:schemeClr val="bg1"/>
                </a:solidFill>
                <a:latin typeface="SG Kara FaNum SemiBold" pitchFamily="2" charset="-78"/>
                <a:ea typeface="SG Kara FaNum SemiBold" pitchFamily="2" charset="-78"/>
                <a:cs typeface="SG Kara FaNum SemiBold" pitchFamily="2" charset="-78"/>
              </a:rPr>
              <a:t>قرار‌گیری</a:t>
            </a:r>
            <a:r>
              <a:rPr lang="fa-IR" sz="2200" b="1" dirty="0">
                <a:solidFill>
                  <a:schemeClr val="bg1"/>
                </a:solidFill>
                <a:latin typeface="SG Kara FaNum SemiBold" pitchFamily="2" charset="-78"/>
                <a:ea typeface="SG Kara FaNum SemiBold" pitchFamily="2" charset="-78"/>
                <a:cs typeface="SG Kara FaNum SemiBold" pitchFamily="2" charset="-78"/>
              </a:rPr>
              <a:t> عنوان </a:t>
            </a:r>
            <a:r>
              <a:rPr lang="fa-IR" sz="2200" b="1" dirty="0" err="1">
                <a:solidFill>
                  <a:schemeClr val="bg1"/>
                </a:solidFill>
                <a:latin typeface="SG Kara FaNum SemiBold" pitchFamily="2" charset="-78"/>
                <a:ea typeface="SG Kara FaNum SemiBold" pitchFamily="2" charset="-78"/>
                <a:cs typeface="SG Kara FaNum SemiBold" pitchFamily="2" charset="-78"/>
              </a:rPr>
              <a:t>بولت‌ها</a:t>
            </a:r>
            <a:r>
              <a:rPr lang="fa-IR" sz="2200" b="1" dirty="0">
                <a:solidFill>
                  <a:schemeClr val="bg1"/>
                </a:solidFill>
                <a:latin typeface="SG Kara FaNum SemiBold" pitchFamily="2" charset="-78"/>
                <a:ea typeface="SG Kara FaNum SemiBold" pitchFamily="2" charset="-78"/>
                <a:cs typeface="SG Kara FaNum SemiBold" pitchFamily="2" charset="-78"/>
              </a:rPr>
              <a:t> برای </a:t>
            </a:r>
            <a:r>
              <a:rPr lang="fa-IR" sz="2200" b="1" dirty="0" err="1">
                <a:solidFill>
                  <a:schemeClr val="bg1"/>
                </a:solidFill>
                <a:latin typeface="SG Kara FaNum SemiBold" pitchFamily="2" charset="-78"/>
                <a:ea typeface="SG Kara FaNum SemiBold" pitchFamily="2" charset="-78"/>
                <a:cs typeface="SG Kara FaNum SemiBold" pitchFamily="2" charset="-78"/>
              </a:rPr>
              <a:t>صفحاتی</a:t>
            </a:r>
            <a:r>
              <a:rPr lang="fa-IR" sz="2200" b="1" dirty="0">
                <a:solidFill>
                  <a:schemeClr val="bg1"/>
                </a:solidFill>
                <a:latin typeface="SG Kara FaNum SemiBold" pitchFamily="2" charset="-78"/>
                <a:ea typeface="SG Kara FaNum SemiBold" pitchFamily="2" charset="-78"/>
                <a:cs typeface="SG Kara FaNum SemiBold" pitchFamily="2" charset="-78"/>
              </a:rPr>
              <a:t> که نیاز است</a:t>
            </a:r>
            <a:endParaRPr lang="en-US" sz="2200" b="1" dirty="0">
              <a:solidFill>
                <a:schemeClr val="bg1"/>
              </a:solidFill>
              <a:latin typeface="SG Kara FaNum SemiBold" pitchFamily="2" charset="-78"/>
              <a:ea typeface="SG Kara FaNum SemiBold" pitchFamily="2" charset="-78"/>
              <a:cs typeface="SG Kara FaNum SemiBold" pitchFamily="2" charset="-78"/>
            </a:endParaRPr>
          </a:p>
          <a:p>
            <a:pPr marL="514350" lvl="1" indent="-285750" algn="justLow" rtl="1">
              <a:lnSpc>
                <a:spcPct val="130000"/>
              </a:lnSpc>
              <a:buClr>
                <a:srgbClr val="D6001C"/>
              </a:buClr>
              <a:buSzPct val="150000"/>
              <a:buFont typeface="Arial" panose="020B0604020202020204" pitchFamily="34" charset="0"/>
              <a:buChar char="•"/>
            </a:pPr>
            <a:r>
              <a:rPr lang="fa-IR" sz="2000" dirty="0" err="1">
                <a:solidFill>
                  <a:schemeClr val="bg1"/>
                </a:solidFill>
                <a:latin typeface="SG Kara FaNum" pitchFamily="2" charset="-78"/>
                <a:ea typeface="SG Kara FaNum" pitchFamily="2" charset="-78"/>
                <a:cs typeface="SG Kara FaNum" pitchFamily="2" charset="-78"/>
              </a:rPr>
              <a:t>لورم</a:t>
            </a:r>
            <a:r>
              <a:rPr lang="fa-IR" sz="2000" dirty="0">
                <a:solidFill>
                  <a:schemeClr val="bg1"/>
                </a:solidFill>
                <a:latin typeface="SG Kara FaNum" pitchFamily="2" charset="-78"/>
                <a:ea typeface="SG Kara FaNum" pitchFamily="2" charset="-78"/>
                <a:cs typeface="SG Kara FaNum" pitchFamily="2" charset="-78"/>
              </a:rPr>
              <a:t> </a:t>
            </a:r>
            <a:r>
              <a:rPr lang="fa-IR" sz="2000" dirty="0" err="1">
                <a:solidFill>
                  <a:schemeClr val="bg1"/>
                </a:solidFill>
                <a:latin typeface="SG Kara FaNum" pitchFamily="2" charset="-78"/>
                <a:ea typeface="SG Kara FaNum" pitchFamily="2" charset="-78"/>
                <a:cs typeface="SG Kara FaNum" pitchFamily="2" charset="-78"/>
              </a:rPr>
              <a:t>ایپسوم</a:t>
            </a:r>
            <a:r>
              <a:rPr lang="fa-IR" sz="2000" dirty="0">
                <a:solidFill>
                  <a:schemeClr val="bg1"/>
                </a:solidFill>
                <a:latin typeface="SG Kara FaNum" pitchFamily="2" charset="-78"/>
                <a:ea typeface="SG Kara FaNum" pitchFamily="2" charset="-78"/>
                <a:cs typeface="SG Kara FaNum" pitchFamily="2" charset="-78"/>
              </a:rPr>
              <a:t> متن ساختگی با تولید سادگی نامفهوم از صنعت چاپ</a:t>
            </a:r>
          </a:p>
          <a:p>
            <a:pPr marL="514350" lvl="1" indent="-285750" algn="justLow" rtl="1">
              <a:lnSpc>
                <a:spcPct val="130000"/>
              </a:lnSpc>
              <a:buClr>
                <a:srgbClr val="D6001C"/>
              </a:buClr>
              <a:buSzPct val="150000"/>
              <a:buFont typeface="Arial" panose="020B0604020202020204" pitchFamily="34" charset="0"/>
              <a:buChar char="•"/>
            </a:pPr>
            <a:r>
              <a:rPr lang="fa-IR" sz="2000" dirty="0" err="1">
                <a:solidFill>
                  <a:schemeClr val="bg1"/>
                </a:solidFill>
                <a:latin typeface="SG Kara FaNum" pitchFamily="2" charset="-78"/>
                <a:ea typeface="SG Kara FaNum" pitchFamily="2" charset="-78"/>
                <a:cs typeface="SG Kara FaNum" pitchFamily="2" charset="-78"/>
              </a:rPr>
              <a:t>لورم</a:t>
            </a:r>
            <a:r>
              <a:rPr lang="fa-IR" sz="2000" dirty="0">
                <a:solidFill>
                  <a:schemeClr val="bg1"/>
                </a:solidFill>
                <a:latin typeface="SG Kara FaNum" pitchFamily="2" charset="-78"/>
                <a:ea typeface="SG Kara FaNum" pitchFamily="2" charset="-78"/>
                <a:cs typeface="SG Kara FaNum" pitchFamily="2" charset="-78"/>
              </a:rPr>
              <a:t> </a:t>
            </a:r>
            <a:r>
              <a:rPr lang="fa-IR" sz="2000" dirty="0" err="1">
                <a:solidFill>
                  <a:schemeClr val="bg1"/>
                </a:solidFill>
                <a:latin typeface="SG Kara FaNum" pitchFamily="2" charset="-78"/>
                <a:ea typeface="SG Kara FaNum" pitchFamily="2" charset="-78"/>
                <a:cs typeface="SG Kara FaNum" pitchFamily="2" charset="-78"/>
              </a:rPr>
              <a:t>ایپسوم</a:t>
            </a:r>
            <a:r>
              <a:rPr lang="fa-IR" sz="2000" dirty="0">
                <a:solidFill>
                  <a:schemeClr val="bg1"/>
                </a:solidFill>
                <a:latin typeface="SG Kara FaNum" pitchFamily="2" charset="-78"/>
                <a:ea typeface="SG Kara FaNum" pitchFamily="2" charset="-78"/>
                <a:cs typeface="SG Kara FaNum" pitchFamily="2" charset="-78"/>
              </a:rPr>
              <a:t> متن ساختگی با تولید سادگی نامفهوم از صنعت چاپ</a:t>
            </a:r>
            <a:endParaRPr lang="en-IR" sz="2000" dirty="0">
              <a:solidFill>
                <a:schemeClr val="bg1"/>
              </a:solidFill>
              <a:latin typeface="SG Kara FaNum" pitchFamily="2" charset="-78"/>
              <a:ea typeface="SG Kara FaNum" pitchFamily="2" charset="-78"/>
              <a:cs typeface="SG Kara FaNum" pitchFamily="2" charset="-78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4064883-630A-24A2-98D9-185AE50E7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235" y="381551"/>
            <a:ext cx="606266" cy="60626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FE57601-BD5E-7FE1-9CDB-7D644A38FE73}"/>
              </a:ext>
            </a:extLst>
          </p:cNvPr>
          <p:cNvSpPr txBox="1"/>
          <p:nvPr/>
        </p:nvSpPr>
        <p:spPr>
          <a:xfrm>
            <a:off x="1440987" y="453851"/>
            <a:ext cx="1014480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457200" rtl="1"/>
            <a:r>
              <a:rPr lang="fa-IR" sz="2700" b="1" dirty="0">
                <a:solidFill>
                  <a:schemeClr val="bg1"/>
                </a:solidFill>
                <a:latin typeface="SG Kara FaNum" pitchFamily="2" charset="-78"/>
                <a:ea typeface="SG Kara FaNum" pitchFamily="2" charset="-78"/>
                <a:cs typeface="SG Kara FaNum" pitchFamily="2" charset="-78"/>
              </a:rPr>
              <a:t>محل </a:t>
            </a:r>
            <a:r>
              <a:rPr lang="fa-IR" sz="2700" b="1" dirty="0" err="1">
                <a:solidFill>
                  <a:schemeClr val="bg1"/>
                </a:solidFill>
                <a:latin typeface="SG Kara FaNum" pitchFamily="2" charset="-78"/>
                <a:ea typeface="SG Kara FaNum" pitchFamily="2" charset="-78"/>
                <a:cs typeface="SG Kara FaNum" pitchFamily="2" charset="-78"/>
              </a:rPr>
              <a:t>قرار‌گیری</a:t>
            </a:r>
            <a:r>
              <a:rPr lang="fa-IR" sz="2700" b="1" dirty="0">
                <a:solidFill>
                  <a:schemeClr val="bg1"/>
                </a:solidFill>
                <a:latin typeface="SG Kara FaNum" pitchFamily="2" charset="-78"/>
                <a:ea typeface="SG Kara FaNum" pitchFamily="2" charset="-78"/>
                <a:cs typeface="SG Kara FaNum" pitchFamily="2" charset="-78"/>
              </a:rPr>
              <a:t> عنوان هر صفحه</a:t>
            </a:r>
            <a:endParaRPr lang="en-US" sz="2700" b="1" dirty="0">
              <a:solidFill>
                <a:schemeClr val="bg1"/>
              </a:solidFill>
              <a:latin typeface="SG Kara FaNum" pitchFamily="2" charset="-78"/>
              <a:ea typeface="SG Kara FaNum" pitchFamily="2" charset="-78"/>
              <a:cs typeface="SG Kara FaNum" pitchFamily="2" charset="-78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4D7CAD7-B4AD-5C66-3CC7-653CE4B9D933}"/>
              </a:ext>
            </a:extLst>
          </p:cNvPr>
          <p:cNvSpPr txBox="1"/>
          <p:nvPr/>
        </p:nvSpPr>
        <p:spPr>
          <a:xfrm>
            <a:off x="605235" y="6237288"/>
            <a:ext cx="25635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 dirty="0" err="1">
                <a:solidFill>
                  <a:schemeClr val="bg1">
                    <a:lumMod val="75000"/>
                  </a:schemeClr>
                </a:solidFill>
                <a:latin typeface="SG Kara FaNum Light" pitchFamily="2" charset="-78"/>
                <a:ea typeface="SG Kara FaNum Light" pitchFamily="2" charset="-78"/>
                <a:cs typeface="SG Kara FaNum Light" pitchFamily="2" charset="-78"/>
              </a:rPr>
              <a:t>education.systemgroup.net</a:t>
            </a:r>
            <a:endParaRPr lang="en-IR" sz="1200" spc="150" dirty="0">
              <a:solidFill>
                <a:schemeClr val="bg1">
                  <a:lumMod val="75000"/>
                </a:schemeClr>
              </a:solidFill>
              <a:latin typeface="SG Kara FaNum Light" pitchFamily="2" charset="-78"/>
              <a:ea typeface="SG Kara FaNum Light" pitchFamily="2" charset="-78"/>
              <a:cs typeface="SG Kara FaNum Light" pitchFamily="2" charset="-78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B57FF51-2842-F88A-2B70-7F324CDA683F}"/>
              </a:ext>
            </a:extLst>
          </p:cNvPr>
          <p:cNvCxnSpPr>
            <a:cxnSpLocks/>
          </p:cNvCxnSpPr>
          <p:nvPr/>
        </p:nvCxnSpPr>
        <p:spPr>
          <a:xfrm flipH="1" flipV="1">
            <a:off x="1381168" y="2736103"/>
            <a:ext cx="10204628" cy="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1823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BFE3936-3F08-35A6-60E7-4EB49EB94003}"/>
              </a:ext>
            </a:extLst>
          </p:cNvPr>
          <p:cNvCxnSpPr>
            <a:cxnSpLocks/>
          </p:cNvCxnSpPr>
          <p:nvPr/>
        </p:nvCxnSpPr>
        <p:spPr>
          <a:xfrm>
            <a:off x="8962119" y="1321541"/>
            <a:ext cx="0" cy="293644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484CBA9-DD72-0D28-43B2-E5628171471A}"/>
              </a:ext>
            </a:extLst>
          </p:cNvPr>
          <p:cNvSpPr txBox="1"/>
          <p:nvPr/>
        </p:nvSpPr>
        <p:spPr>
          <a:xfrm>
            <a:off x="988415" y="1666380"/>
            <a:ext cx="7736106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Low" rtl="1">
              <a:lnSpc>
                <a:spcPct val="120000"/>
              </a:lnSpc>
              <a:buClr>
                <a:srgbClr val="D6001C"/>
              </a:buClr>
              <a:buSzPct val="150000"/>
              <a:buFont typeface="Arial" panose="020B0604020202020204" pitchFamily="34" charset="0"/>
              <a:buChar char="•"/>
            </a:pPr>
            <a:r>
              <a:rPr lang="fa-IR" sz="2000" dirty="0" err="1">
                <a:solidFill>
                  <a:schemeClr val="bg1"/>
                </a:solidFill>
                <a:latin typeface="SG Kara FaNum" pitchFamily="2" charset="-78"/>
                <a:ea typeface="SG Kara FaNum" pitchFamily="2" charset="-78"/>
                <a:cs typeface="SG Kara FaNum" pitchFamily="2" charset="-78"/>
              </a:rPr>
              <a:t>لورم</a:t>
            </a:r>
            <a:r>
              <a:rPr lang="fa-IR" sz="2000" dirty="0">
                <a:solidFill>
                  <a:schemeClr val="bg1"/>
                </a:solidFill>
                <a:latin typeface="SG Kara FaNum" pitchFamily="2" charset="-78"/>
                <a:ea typeface="SG Kara FaNum" pitchFamily="2" charset="-78"/>
                <a:cs typeface="SG Kara FaNum" pitchFamily="2" charset="-78"/>
              </a:rPr>
              <a:t> </a:t>
            </a:r>
            <a:r>
              <a:rPr lang="fa-IR" sz="2000" dirty="0" err="1">
                <a:solidFill>
                  <a:schemeClr val="bg1"/>
                </a:solidFill>
                <a:latin typeface="SG Kara FaNum" pitchFamily="2" charset="-78"/>
                <a:ea typeface="SG Kara FaNum" pitchFamily="2" charset="-78"/>
                <a:cs typeface="SG Kara FaNum" pitchFamily="2" charset="-78"/>
              </a:rPr>
              <a:t>ایپسوم</a:t>
            </a:r>
            <a:r>
              <a:rPr lang="fa-IR" sz="2000" dirty="0">
                <a:solidFill>
                  <a:schemeClr val="bg1"/>
                </a:solidFill>
                <a:latin typeface="SG Kara FaNum" pitchFamily="2" charset="-78"/>
                <a:ea typeface="SG Kara FaNum" pitchFamily="2" charset="-78"/>
                <a:cs typeface="SG Kara FaNum" pitchFamily="2" charset="-78"/>
              </a:rPr>
              <a:t> متن ساختگی با تولید سادگی نامفهوم از صنعت چاپ</a:t>
            </a:r>
          </a:p>
          <a:p>
            <a:pPr marL="285750" indent="-285750" algn="justLow" rtl="1">
              <a:lnSpc>
                <a:spcPct val="120000"/>
              </a:lnSpc>
              <a:buClr>
                <a:srgbClr val="D6001C"/>
              </a:buClr>
              <a:buSzPct val="150000"/>
              <a:buFont typeface="Arial" panose="020B0604020202020204" pitchFamily="34" charset="0"/>
              <a:buChar char="•"/>
            </a:pPr>
            <a:r>
              <a:rPr lang="fa-IR" sz="2000" dirty="0" err="1">
                <a:solidFill>
                  <a:schemeClr val="bg1"/>
                </a:solidFill>
                <a:latin typeface="SG Kara FaNum" pitchFamily="2" charset="-78"/>
                <a:ea typeface="SG Kara FaNum" pitchFamily="2" charset="-78"/>
                <a:cs typeface="SG Kara FaNum" pitchFamily="2" charset="-78"/>
              </a:rPr>
              <a:t>لورم</a:t>
            </a:r>
            <a:r>
              <a:rPr lang="fa-IR" sz="2000" dirty="0">
                <a:solidFill>
                  <a:schemeClr val="bg1"/>
                </a:solidFill>
                <a:latin typeface="SG Kara FaNum" pitchFamily="2" charset="-78"/>
                <a:ea typeface="SG Kara FaNum" pitchFamily="2" charset="-78"/>
                <a:cs typeface="SG Kara FaNum" pitchFamily="2" charset="-78"/>
              </a:rPr>
              <a:t> </a:t>
            </a:r>
            <a:r>
              <a:rPr lang="fa-IR" sz="2000" dirty="0" err="1">
                <a:solidFill>
                  <a:schemeClr val="bg1"/>
                </a:solidFill>
                <a:latin typeface="SG Kara FaNum" pitchFamily="2" charset="-78"/>
                <a:ea typeface="SG Kara FaNum" pitchFamily="2" charset="-78"/>
                <a:cs typeface="SG Kara FaNum" pitchFamily="2" charset="-78"/>
              </a:rPr>
              <a:t>ایپسوم</a:t>
            </a:r>
            <a:r>
              <a:rPr lang="fa-IR" sz="2000" dirty="0">
                <a:solidFill>
                  <a:schemeClr val="bg1"/>
                </a:solidFill>
                <a:latin typeface="SG Kara FaNum" pitchFamily="2" charset="-78"/>
                <a:ea typeface="SG Kara FaNum" pitchFamily="2" charset="-78"/>
                <a:cs typeface="SG Kara FaNum" pitchFamily="2" charset="-78"/>
              </a:rPr>
              <a:t> متن ساختگی با تولید سادگی نامفهوم از صنعت چاپ</a:t>
            </a:r>
            <a:endParaRPr lang="en-IR" sz="2000" dirty="0">
              <a:solidFill>
                <a:schemeClr val="bg1"/>
              </a:solidFill>
              <a:latin typeface="SG Kara FaNum" pitchFamily="2" charset="-78"/>
              <a:ea typeface="SG Kara FaNum" pitchFamily="2" charset="-78"/>
              <a:cs typeface="SG Kara FaNum" pitchFamily="2" charset="-78"/>
            </a:endParaRPr>
          </a:p>
          <a:p>
            <a:pPr marL="285750" indent="-285750" algn="justLow" rtl="1">
              <a:lnSpc>
                <a:spcPct val="120000"/>
              </a:lnSpc>
              <a:buClr>
                <a:srgbClr val="D6001C"/>
              </a:buClr>
              <a:buSzPct val="150000"/>
              <a:buFont typeface="Arial" panose="020B0604020202020204" pitchFamily="34" charset="0"/>
              <a:buChar char="•"/>
            </a:pPr>
            <a:r>
              <a:rPr lang="fa-IR" sz="2000" dirty="0" err="1">
                <a:solidFill>
                  <a:schemeClr val="bg1"/>
                </a:solidFill>
                <a:latin typeface="SG Kara FaNum" pitchFamily="2" charset="-78"/>
                <a:ea typeface="SG Kara FaNum" pitchFamily="2" charset="-78"/>
                <a:cs typeface="SG Kara FaNum" pitchFamily="2" charset="-78"/>
              </a:rPr>
              <a:t>لورم</a:t>
            </a:r>
            <a:r>
              <a:rPr lang="fa-IR" sz="2000" dirty="0">
                <a:solidFill>
                  <a:schemeClr val="bg1"/>
                </a:solidFill>
                <a:latin typeface="SG Kara FaNum" pitchFamily="2" charset="-78"/>
                <a:ea typeface="SG Kara FaNum" pitchFamily="2" charset="-78"/>
                <a:cs typeface="SG Kara FaNum" pitchFamily="2" charset="-78"/>
              </a:rPr>
              <a:t> </a:t>
            </a:r>
            <a:r>
              <a:rPr lang="fa-IR" sz="2000" dirty="0" err="1">
                <a:solidFill>
                  <a:schemeClr val="bg1"/>
                </a:solidFill>
                <a:latin typeface="SG Kara FaNum" pitchFamily="2" charset="-78"/>
                <a:ea typeface="SG Kara FaNum" pitchFamily="2" charset="-78"/>
                <a:cs typeface="SG Kara FaNum" pitchFamily="2" charset="-78"/>
              </a:rPr>
              <a:t>ایپسوم</a:t>
            </a:r>
            <a:r>
              <a:rPr lang="fa-IR" sz="2000" dirty="0">
                <a:solidFill>
                  <a:schemeClr val="bg1"/>
                </a:solidFill>
                <a:latin typeface="SG Kara FaNum" pitchFamily="2" charset="-78"/>
                <a:ea typeface="SG Kara FaNum" pitchFamily="2" charset="-78"/>
                <a:cs typeface="SG Kara FaNum" pitchFamily="2" charset="-78"/>
              </a:rPr>
              <a:t> متن ساختگی با تولید سادگی نامفهوم از صنعت چاپ</a:t>
            </a:r>
            <a:endParaRPr lang="en-IR" sz="2000" dirty="0">
              <a:solidFill>
                <a:schemeClr val="bg1"/>
              </a:solidFill>
              <a:latin typeface="SG Kara FaNum" pitchFamily="2" charset="-78"/>
              <a:ea typeface="SG Kara FaNum" pitchFamily="2" charset="-78"/>
              <a:cs typeface="SG Kara FaNum" pitchFamily="2" charset="-78"/>
            </a:endParaRPr>
          </a:p>
          <a:p>
            <a:pPr marL="285750" indent="-285750" algn="justLow" rtl="1">
              <a:lnSpc>
                <a:spcPct val="120000"/>
              </a:lnSpc>
              <a:buClr>
                <a:srgbClr val="D6001C"/>
              </a:buClr>
              <a:buSzPct val="150000"/>
              <a:buFont typeface="Arial" panose="020B0604020202020204" pitchFamily="34" charset="0"/>
              <a:buChar char="•"/>
            </a:pPr>
            <a:r>
              <a:rPr lang="fa-IR" sz="2000" dirty="0" err="1">
                <a:solidFill>
                  <a:schemeClr val="bg1"/>
                </a:solidFill>
                <a:latin typeface="SG Kara FaNum" pitchFamily="2" charset="-78"/>
                <a:ea typeface="SG Kara FaNum" pitchFamily="2" charset="-78"/>
                <a:cs typeface="SG Kara FaNum" pitchFamily="2" charset="-78"/>
              </a:rPr>
              <a:t>لورم</a:t>
            </a:r>
            <a:r>
              <a:rPr lang="fa-IR" sz="2000" dirty="0">
                <a:solidFill>
                  <a:schemeClr val="bg1"/>
                </a:solidFill>
                <a:latin typeface="SG Kara FaNum" pitchFamily="2" charset="-78"/>
                <a:ea typeface="SG Kara FaNum" pitchFamily="2" charset="-78"/>
                <a:cs typeface="SG Kara FaNum" pitchFamily="2" charset="-78"/>
              </a:rPr>
              <a:t> </a:t>
            </a:r>
            <a:r>
              <a:rPr lang="fa-IR" sz="2000" dirty="0" err="1">
                <a:solidFill>
                  <a:schemeClr val="bg1"/>
                </a:solidFill>
                <a:latin typeface="SG Kara FaNum" pitchFamily="2" charset="-78"/>
                <a:ea typeface="SG Kara FaNum" pitchFamily="2" charset="-78"/>
                <a:cs typeface="SG Kara FaNum" pitchFamily="2" charset="-78"/>
              </a:rPr>
              <a:t>ایپسوم</a:t>
            </a:r>
            <a:r>
              <a:rPr lang="fa-IR" sz="2000" dirty="0">
                <a:solidFill>
                  <a:schemeClr val="bg1"/>
                </a:solidFill>
                <a:latin typeface="SG Kara FaNum" pitchFamily="2" charset="-78"/>
                <a:ea typeface="SG Kara FaNum" pitchFamily="2" charset="-78"/>
                <a:cs typeface="SG Kara FaNum" pitchFamily="2" charset="-78"/>
              </a:rPr>
              <a:t> متن ساختگی با تولید سادگی نامفهوم از صنعت چاپ</a:t>
            </a:r>
          </a:p>
          <a:p>
            <a:pPr marL="285750" indent="-285750" algn="justLow" rtl="1">
              <a:lnSpc>
                <a:spcPct val="120000"/>
              </a:lnSpc>
              <a:buClr>
                <a:srgbClr val="D6001C"/>
              </a:buClr>
              <a:buSzPct val="150000"/>
              <a:buFont typeface="Arial" panose="020B0604020202020204" pitchFamily="34" charset="0"/>
              <a:buChar char="•"/>
            </a:pPr>
            <a:r>
              <a:rPr lang="fa-IR" sz="2000" dirty="0" err="1">
                <a:solidFill>
                  <a:schemeClr val="bg1"/>
                </a:solidFill>
                <a:latin typeface="SG Kara FaNum" pitchFamily="2" charset="-78"/>
                <a:ea typeface="SG Kara FaNum" pitchFamily="2" charset="-78"/>
                <a:cs typeface="SG Kara FaNum" pitchFamily="2" charset="-78"/>
              </a:rPr>
              <a:t>لورم</a:t>
            </a:r>
            <a:r>
              <a:rPr lang="fa-IR" sz="2000" dirty="0">
                <a:solidFill>
                  <a:schemeClr val="bg1"/>
                </a:solidFill>
                <a:latin typeface="SG Kara FaNum" pitchFamily="2" charset="-78"/>
                <a:ea typeface="SG Kara FaNum" pitchFamily="2" charset="-78"/>
                <a:cs typeface="SG Kara FaNum" pitchFamily="2" charset="-78"/>
              </a:rPr>
              <a:t> </a:t>
            </a:r>
            <a:r>
              <a:rPr lang="fa-IR" sz="2000" dirty="0" err="1">
                <a:solidFill>
                  <a:schemeClr val="bg1"/>
                </a:solidFill>
                <a:latin typeface="SG Kara FaNum" pitchFamily="2" charset="-78"/>
                <a:ea typeface="SG Kara FaNum" pitchFamily="2" charset="-78"/>
                <a:cs typeface="SG Kara FaNum" pitchFamily="2" charset="-78"/>
              </a:rPr>
              <a:t>ایپسوم</a:t>
            </a:r>
            <a:r>
              <a:rPr lang="fa-IR" sz="2000" dirty="0">
                <a:solidFill>
                  <a:schemeClr val="bg1"/>
                </a:solidFill>
                <a:latin typeface="SG Kara FaNum" pitchFamily="2" charset="-78"/>
                <a:ea typeface="SG Kara FaNum" pitchFamily="2" charset="-78"/>
                <a:cs typeface="SG Kara FaNum" pitchFamily="2" charset="-78"/>
              </a:rPr>
              <a:t> متن ساختگی با تولید سادگی نامفهوم از صنعت چاپ</a:t>
            </a:r>
            <a:endParaRPr lang="en-IR" sz="2000" dirty="0">
              <a:solidFill>
                <a:schemeClr val="bg1"/>
              </a:solidFill>
              <a:latin typeface="SG Kara FaNum" pitchFamily="2" charset="-78"/>
              <a:ea typeface="SG Kara FaNum" pitchFamily="2" charset="-78"/>
              <a:cs typeface="SG Kara FaNum" pitchFamily="2" charset="-78"/>
            </a:endParaRPr>
          </a:p>
          <a:p>
            <a:pPr marL="285750" indent="-285750" algn="justLow" rtl="1">
              <a:lnSpc>
                <a:spcPct val="120000"/>
              </a:lnSpc>
              <a:buClr>
                <a:srgbClr val="D6001C"/>
              </a:buClr>
              <a:buSzPct val="150000"/>
              <a:buFont typeface="Arial" panose="020B0604020202020204" pitchFamily="34" charset="0"/>
              <a:buChar char="•"/>
            </a:pPr>
            <a:r>
              <a:rPr lang="fa-IR" sz="2000" dirty="0" err="1">
                <a:solidFill>
                  <a:schemeClr val="bg1"/>
                </a:solidFill>
                <a:latin typeface="SG Kara FaNum" pitchFamily="2" charset="-78"/>
                <a:ea typeface="SG Kara FaNum" pitchFamily="2" charset="-78"/>
                <a:cs typeface="SG Kara FaNum" pitchFamily="2" charset="-78"/>
              </a:rPr>
              <a:t>لورم</a:t>
            </a:r>
            <a:r>
              <a:rPr lang="fa-IR" sz="2000" dirty="0">
                <a:solidFill>
                  <a:schemeClr val="bg1"/>
                </a:solidFill>
                <a:latin typeface="SG Kara FaNum" pitchFamily="2" charset="-78"/>
                <a:ea typeface="SG Kara FaNum" pitchFamily="2" charset="-78"/>
                <a:cs typeface="SG Kara FaNum" pitchFamily="2" charset="-78"/>
              </a:rPr>
              <a:t> </a:t>
            </a:r>
            <a:r>
              <a:rPr lang="fa-IR" sz="2000" dirty="0" err="1">
                <a:solidFill>
                  <a:schemeClr val="bg1"/>
                </a:solidFill>
                <a:latin typeface="SG Kara FaNum" pitchFamily="2" charset="-78"/>
                <a:ea typeface="SG Kara FaNum" pitchFamily="2" charset="-78"/>
                <a:cs typeface="SG Kara FaNum" pitchFamily="2" charset="-78"/>
              </a:rPr>
              <a:t>ایپسوم</a:t>
            </a:r>
            <a:r>
              <a:rPr lang="fa-IR" sz="2000" dirty="0">
                <a:solidFill>
                  <a:schemeClr val="bg1"/>
                </a:solidFill>
                <a:latin typeface="SG Kara FaNum" pitchFamily="2" charset="-78"/>
                <a:ea typeface="SG Kara FaNum" pitchFamily="2" charset="-78"/>
                <a:cs typeface="SG Kara FaNum" pitchFamily="2" charset="-78"/>
              </a:rPr>
              <a:t> متن ساختگی با تولید سادگی نامفهوم از صنعت چاپ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87821DE-C901-1DB2-9CAE-EDF968B99761}"/>
              </a:ext>
            </a:extLst>
          </p:cNvPr>
          <p:cNvSpPr/>
          <p:nvPr/>
        </p:nvSpPr>
        <p:spPr>
          <a:xfrm>
            <a:off x="9273608" y="1666380"/>
            <a:ext cx="2090239" cy="2090239"/>
          </a:xfrm>
          <a:prstGeom prst="ellipse">
            <a:avLst/>
          </a:prstGeom>
          <a:solidFill>
            <a:srgbClr val="D6001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endParaRPr lang="en-IR" sz="45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A9D46C2-53F0-A907-28CF-10A1E56BB8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0798" y="2003570"/>
            <a:ext cx="1415857" cy="141585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BD5998F-F4FC-61E6-4BCF-BF5BF60AAF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235" y="381551"/>
            <a:ext cx="606266" cy="60626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B26DF04-B3FE-B98A-CCF8-E6BA368691FD}"/>
              </a:ext>
            </a:extLst>
          </p:cNvPr>
          <p:cNvSpPr txBox="1"/>
          <p:nvPr/>
        </p:nvSpPr>
        <p:spPr>
          <a:xfrm>
            <a:off x="1440987" y="453851"/>
            <a:ext cx="1014480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457200" rtl="1"/>
            <a:r>
              <a:rPr lang="fa-IR" sz="2700" b="1" dirty="0">
                <a:solidFill>
                  <a:schemeClr val="bg1"/>
                </a:solidFill>
                <a:latin typeface="SG Kara FaNum" pitchFamily="2" charset="-78"/>
                <a:ea typeface="SG Kara FaNum" pitchFamily="2" charset="-78"/>
                <a:cs typeface="SG Kara FaNum" pitchFamily="2" charset="-78"/>
              </a:rPr>
              <a:t>محل </a:t>
            </a:r>
            <a:r>
              <a:rPr lang="fa-IR" sz="2700" b="1" dirty="0" err="1">
                <a:solidFill>
                  <a:schemeClr val="bg1"/>
                </a:solidFill>
                <a:latin typeface="SG Kara FaNum" pitchFamily="2" charset="-78"/>
                <a:ea typeface="SG Kara FaNum" pitchFamily="2" charset="-78"/>
                <a:cs typeface="SG Kara FaNum" pitchFamily="2" charset="-78"/>
              </a:rPr>
              <a:t>قرار‌گیری</a:t>
            </a:r>
            <a:r>
              <a:rPr lang="fa-IR" sz="2700" b="1" dirty="0">
                <a:solidFill>
                  <a:schemeClr val="bg1"/>
                </a:solidFill>
                <a:latin typeface="SG Kara FaNum" pitchFamily="2" charset="-78"/>
                <a:ea typeface="SG Kara FaNum" pitchFamily="2" charset="-78"/>
                <a:cs typeface="SG Kara FaNum" pitchFamily="2" charset="-78"/>
              </a:rPr>
              <a:t> عنوان هر صفحه</a:t>
            </a:r>
            <a:endParaRPr lang="en-US" sz="2700" b="1" dirty="0">
              <a:solidFill>
                <a:schemeClr val="bg1"/>
              </a:solidFill>
              <a:latin typeface="SG Kara FaNum" pitchFamily="2" charset="-78"/>
              <a:ea typeface="SG Kara FaNum" pitchFamily="2" charset="-78"/>
              <a:cs typeface="SG Kara FaNum" pitchFamily="2" charset="-78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FF4038A-4277-7E6A-0E70-BE3A23166BD0}"/>
              </a:ext>
            </a:extLst>
          </p:cNvPr>
          <p:cNvSpPr txBox="1"/>
          <p:nvPr/>
        </p:nvSpPr>
        <p:spPr>
          <a:xfrm>
            <a:off x="605235" y="6237288"/>
            <a:ext cx="25635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 dirty="0" err="1">
                <a:solidFill>
                  <a:schemeClr val="bg1">
                    <a:lumMod val="75000"/>
                  </a:schemeClr>
                </a:solidFill>
                <a:latin typeface="SG Kara FaNum Light" pitchFamily="2" charset="-78"/>
                <a:ea typeface="SG Kara FaNum Light" pitchFamily="2" charset="-78"/>
                <a:cs typeface="SG Kara FaNum Light" pitchFamily="2" charset="-78"/>
              </a:rPr>
              <a:t>education.systemgroup.net</a:t>
            </a:r>
            <a:endParaRPr lang="en-IR" sz="1200" spc="150" dirty="0">
              <a:solidFill>
                <a:schemeClr val="bg1">
                  <a:lumMod val="75000"/>
                </a:schemeClr>
              </a:solidFill>
              <a:latin typeface="SG Kara FaNum Light" pitchFamily="2" charset="-78"/>
              <a:ea typeface="SG Kara FaNum Light" pitchFamily="2" charset="-78"/>
              <a:cs typeface="SG Kara FaNum Light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9722096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3D514F5A-AC51-891F-DEE2-781D15B727FF}"/>
              </a:ext>
            </a:extLst>
          </p:cNvPr>
          <p:cNvGrpSpPr/>
          <p:nvPr/>
        </p:nvGrpSpPr>
        <p:grpSpPr>
          <a:xfrm>
            <a:off x="550121" y="1226147"/>
            <a:ext cx="2930954" cy="3854723"/>
            <a:chOff x="6448980" y="4791666"/>
            <a:chExt cx="2235540" cy="2940131"/>
          </a:xfrm>
        </p:grpSpPr>
        <p:graphicFrame>
          <p:nvGraphicFramePr>
            <p:cNvPr id="16" name="Chart 15">
              <a:extLst>
                <a:ext uri="{FF2B5EF4-FFF2-40B4-BE49-F238E27FC236}">
                  <a16:creationId xmlns:a16="http://schemas.microsoft.com/office/drawing/2014/main" id="{8B956ACC-1D93-ED39-CB32-42F26FF6FD28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163149169"/>
                </p:ext>
              </p:extLst>
            </p:nvPr>
          </p:nvGraphicFramePr>
          <p:xfrm>
            <a:off x="6448980" y="5396641"/>
            <a:ext cx="2235540" cy="173336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17" name="Content Placeholder 2">
              <a:extLst>
                <a:ext uri="{FF2B5EF4-FFF2-40B4-BE49-F238E27FC236}">
                  <a16:creationId xmlns:a16="http://schemas.microsoft.com/office/drawing/2014/main" id="{33038F1C-F0A5-40FE-3004-4DCE16DCCC21}"/>
                </a:ext>
              </a:extLst>
            </p:cNvPr>
            <p:cNvSpPr txBox="1">
              <a:spLocks/>
            </p:cNvSpPr>
            <p:nvPr/>
          </p:nvSpPr>
          <p:spPr>
            <a:xfrm>
              <a:off x="6495586" y="6152235"/>
              <a:ext cx="2126446" cy="321918"/>
            </a:xfrm>
            <a:prstGeom prst="rect">
              <a:avLst/>
            </a:prstGeom>
            <a:effectLst/>
          </p:spPr>
          <p:txBody>
            <a:bodyPr vert="horz" lIns="0" tIns="0" rIns="0" bIns="0" rtlCol="0" anchor="ctr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defTabSz="228600">
                <a:buNone/>
              </a:pPr>
              <a:r>
                <a:rPr lang="fa-IR" sz="3600" b="1" dirty="0">
                  <a:solidFill>
                    <a:srgbClr val="FEFDFF"/>
                  </a:solidFill>
                  <a:latin typeface="SG Kara FaNum SemiBold" pitchFamily="2" charset="-78"/>
                  <a:ea typeface="SG Kara FaNum SemiBold" pitchFamily="2" charset="-78"/>
                  <a:cs typeface="SG Kara FaNum SemiBold" pitchFamily="2" charset="-78"/>
                  <a:sym typeface="Helvetica Neue Medium"/>
                </a:rPr>
                <a:t>۶۲٪</a:t>
              </a:r>
              <a:endParaRPr lang="en-US" sz="3600" b="1" dirty="0">
                <a:solidFill>
                  <a:srgbClr val="FEFDFF"/>
                </a:solidFill>
                <a:latin typeface="SG Kara FaNum SemiBold" pitchFamily="2" charset="-78"/>
                <a:ea typeface="SG Kara FaNum SemiBold" pitchFamily="2" charset="-78"/>
                <a:cs typeface="SG Kara FaNum SemiBold" pitchFamily="2" charset="-78"/>
                <a:sym typeface="Helvetica Neue Medium"/>
              </a:endParaRPr>
            </a:p>
          </p:txBody>
        </p:sp>
        <p:sp>
          <p:nvSpPr>
            <p:cNvPr id="18" name="Content Placeholder 2">
              <a:extLst>
                <a:ext uri="{FF2B5EF4-FFF2-40B4-BE49-F238E27FC236}">
                  <a16:creationId xmlns:a16="http://schemas.microsoft.com/office/drawing/2014/main" id="{BECDE424-47D3-E45F-277E-7780BBAB7743}"/>
                </a:ext>
              </a:extLst>
            </p:cNvPr>
            <p:cNvSpPr txBox="1">
              <a:spLocks/>
            </p:cNvSpPr>
            <p:nvPr/>
          </p:nvSpPr>
          <p:spPr>
            <a:xfrm>
              <a:off x="6464935" y="7377937"/>
              <a:ext cx="2137828" cy="353860"/>
            </a:xfrm>
            <a:prstGeom prst="rect">
              <a:avLst/>
            </a:prstGeom>
            <a:effectLst/>
          </p:spPr>
          <p:txBody>
            <a:bodyPr vert="horz" lIns="0" tIns="0" rIns="0" bIns="3600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defTabSz="228600">
                <a:buNone/>
              </a:pPr>
              <a:r>
                <a:rPr lang="fa-IR" sz="2200" dirty="0">
                  <a:solidFill>
                    <a:srgbClr val="FEFDFF"/>
                  </a:solidFill>
                  <a:latin typeface="SG Kara FaNum" pitchFamily="2" charset="-78"/>
                  <a:ea typeface="SG Kara FaNum" pitchFamily="2" charset="-78"/>
                  <a:cs typeface="SG Kara FaNum" pitchFamily="2" charset="-78"/>
                  <a:sym typeface="Helvetica Neue Medium"/>
                </a:rPr>
                <a:t>توضیحات</a:t>
              </a:r>
            </a:p>
          </p:txBody>
        </p:sp>
        <p:sp>
          <p:nvSpPr>
            <p:cNvPr id="19" name="Rounded Rectangle 46">
              <a:extLst>
                <a:ext uri="{FF2B5EF4-FFF2-40B4-BE49-F238E27FC236}">
                  <a16:creationId xmlns:a16="http://schemas.microsoft.com/office/drawing/2014/main" id="{F99FC568-9A8E-58AC-0392-2203B3B3B23A}"/>
                </a:ext>
              </a:extLst>
            </p:cNvPr>
            <p:cNvSpPr/>
            <p:nvPr/>
          </p:nvSpPr>
          <p:spPr>
            <a:xfrm>
              <a:off x="6514266" y="4791666"/>
              <a:ext cx="2137826" cy="782738"/>
            </a:xfrm>
            <a:prstGeom prst="roundRect">
              <a:avLst>
                <a:gd name="adj" fmla="val 50000"/>
              </a:avLst>
            </a:prstGeom>
            <a:noFill/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0" tIns="0" rIns="0" bIns="0" rtlCol="0" anchor="ctr" anchorCtr="0"/>
            <a:lstStyle/>
            <a:p>
              <a:pPr algn="ctr" defTabSz="228585" rtl="1">
                <a:defRPr/>
              </a:pPr>
              <a:r>
                <a:rPr lang="fa-IR" sz="2200" b="1" dirty="0">
                  <a:solidFill>
                    <a:srgbClr val="FFFFFF"/>
                  </a:solidFill>
                  <a:latin typeface="SG Kara FaNum SemiBold" pitchFamily="2" charset="-78"/>
                  <a:ea typeface="SG Kara FaNum SemiBold" pitchFamily="2" charset="-78"/>
                  <a:cs typeface="SG Kara FaNum SemiBold" pitchFamily="2" charset="-78"/>
                  <a:sym typeface="Helvetica Neue Medium"/>
                </a:rPr>
                <a:t>عنوان</a:t>
              </a:r>
              <a:endParaRPr lang="fa-IR" sz="450" b="1" dirty="0">
                <a:solidFill>
                  <a:srgbClr val="FFFFFF"/>
                </a:solidFill>
                <a:latin typeface="SG Kara FaNum SemiBold" pitchFamily="2" charset="-78"/>
                <a:ea typeface="SG Kara FaNum SemiBold" pitchFamily="2" charset="-78"/>
                <a:cs typeface="SG Kara FaNum SemiBold" pitchFamily="2" charset="-78"/>
                <a:sym typeface="Helvetica Neue Medium"/>
              </a:endParaRP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A1E84E1A-A419-D903-B070-E4302F946D47}"/>
              </a:ext>
            </a:extLst>
          </p:cNvPr>
          <p:cNvGrpSpPr/>
          <p:nvPr/>
        </p:nvGrpSpPr>
        <p:grpSpPr>
          <a:xfrm>
            <a:off x="3272856" y="1226147"/>
            <a:ext cx="2930954" cy="3854723"/>
            <a:chOff x="6448980" y="4791666"/>
            <a:chExt cx="2235540" cy="2940131"/>
          </a:xfrm>
        </p:grpSpPr>
        <p:graphicFrame>
          <p:nvGraphicFramePr>
            <p:cNvPr id="56" name="Chart 55">
              <a:extLst>
                <a:ext uri="{FF2B5EF4-FFF2-40B4-BE49-F238E27FC236}">
                  <a16:creationId xmlns:a16="http://schemas.microsoft.com/office/drawing/2014/main" id="{8AEE187A-069C-2DBF-3766-1E5F72F7CC59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753378467"/>
                </p:ext>
              </p:extLst>
            </p:nvPr>
          </p:nvGraphicFramePr>
          <p:xfrm>
            <a:off x="6448980" y="5396641"/>
            <a:ext cx="2235540" cy="173336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57" name="Content Placeholder 2">
              <a:extLst>
                <a:ext uri="{FF2B5EF4-FFF2-40B4-BE49-F238E27FC236}">
                  <a16:creationId xmlns:a16="http://schemas.microsoft.com/office/drawing/2014/main" id="{620C39CB-22A8-CB2F-6691-B6624FEC037E}"/>
                </a:ext>
              </a:extLst>
            </p:cNvPr>
            <p:cNvSpPr txBox="1">
              <a:spLocks/>
            </p:cNvSpPr>
            <p:nvPr/>
          </p:nvSpPr>
          <p:spPr>
            <a:xfrm>
              <a:off x="6495586" y="6152235"/>
              <a:ext cx="2126446" cy="321918"/>
            </a:xfrm>
            <a:prstGeom prst="rect">
              <a:avLst/>
            </a:prstGeom>
            <a:effectLst/>
          </p:spPr>
          <p:txBody>
            <a:bodyPr vert="horz" lIns="0" tIns="0" rIns="0" bIns="0" rtlCol="0" anchor="ctr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defTabSz="228600">
                <a:buNone/>
              </a:pPr>
              <a:r>
                <a:rPr lang="fa-IR" sz="3600" b="1" dirty="0">
                  <a:solidFill>
                    <a:srgbClr val="FEFDFF"/>
                  </a:solidFill>
                  <a:latin typeface="SG Kara FaNum SemiBold" pitchFamily="2" charset="-78"/>
                  <a:ea typeface="SG Kara FaNum SemiBold" pitchFamily="2" charset="-78"/>
                  <a:cs typeface="SG Kara FaNum SemiBold" pitchFamily="2" charset="-78"/>
                  <a:sym typeface="Helvetica Neue Medium"/>
                </a:rPr>
                <a:t>۵۴٪</a:t>
              </a:r>
              <a:endParaRPr lang="en-US" sz="3600" b="1" dirty="0">
                <a:solidFill>
                  <a:srgbClr val="FEFDFF"/>
                </a:solidFill>
                <a:latin typeface="SG Kara FaNum SemiBold" pitchFamily="2" charset="-78"/>
                <a:ea typeface="SG Kara FaNum SemiBold" pitchFamily="2" charset="-78"/>
                <a:cs typeface="SG Kara FaNum SemiBold" pitchFamily="2" charset="-78"/>
                <a:sym typeface="Helvetica Neue Medium"/>
              </a:endParaRPr>
            </a:p>
          </p:txBody>
        </p:sp>
        <p:sp>
          <p:nvSpPr>
            <p:cNvPr id="58" name="Content Placeholder 2">
              <a:extLst>
                <a:ext uri="{FF2B5EF4-FFF2-40B4-BE49-F238E27FC236}">
                  <a16:creationId xmlns:a16="http://schemas.microsoft.com/office/drawing/2014/main" id="{EE75F068-6C35-C816-7979-A1F80336D2D2}"/>
                </a:ext>
              </a:extLst>
            </p:cNvPr>
            <p:cNvSpPr txBox="1">
              <a:spLocks/>
            </p:cNvSpPr>
            <p:nvPr/>
          </p:nvSpPr>
          <p:spPr>
            <a:xfrm>
              <a:off x="6464935" y="7377937"/>
              <a:ext cx="2137828" cy="353860"/>
            </a:xfrm>
            <a:prstGeom prst="rect">
              <a:avLst/>
            </a:prstGeom>
            <a:effectLst/>
          </p:spPr>
          <p:txBody>
            <a:bodyPr vert="horz" lIns="0" tIns="0" rIns="0" bIns="3600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defTabSz="228600">
                <a:buNone/>
              </a:pPr>
              <a:r>
                <a:rPr lang="fa-IR" sz="2200" dirty="0">
                  <a:solidFill>
                    <a:srgbClr val="FEFDFF"/>
                  </a:solidFill>
                  <a:latin typeface="SG Kara FaNum" pitchFamily="2" charset="-78"/>
                  <a:ea typeface="SG Kara FaNum" pitchFamily="2" charset="-78"/>
                  <a:cs typeface="SG Kara FaNum" pitchFamily="2" charset="-78"/>
                  <a:sym typeface="Helvetica Neue Medium"/>
                </a:rPr>
                <a:t>توضیحات</a:t>
              </a:r>
            </a:p>
          </p:txBody>
        </p:sp>
        <p:sp>
          <p:nvSpPr>
            <p:cNvPr id="59" name="Rounded Rectangle 46">
              <a:extLst>
                <a:ext uri="{FF2B5EF4-FFF2-40B4-BE49-F238E27FC236}">
                  <a16:creationId xmlns:a16="http://schemas.microsoft.com/office/drawing/2014/main" id="{662CE3CD-B8CE-3308-4BA0-0B523E7B6984}"/>
                </a:ext>
              </a:extLst>
            </p:cNvPr>
            <p:cNvSpPr/>
            <p:nvPr/>
          </p:nvSpPr>
          <p:spPr>
            <a:xfrm>
              <a:off x="6514266" y="4791666"/>
              <a:ext cx="2137826" cy="782738"/>
            </a:xfrm>
            <a:prstGeom prst="roundRect">
              <a:avLst>
                <a:gd name="adj" fmla="val 50000"/>
              </a:avLst>
            </a:prstGeom>
            <a:noFill/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0" tIns="0" rIns="0" bIns="0" rtlCol="0" anchor="ctr" anchorCtr="0"/>
            <a:lstStyle/>
            <a:p>
              <a:pPr algn="ctr" defTabSz="228585" rtl="1">
                <a:defRPr/>
              </a:pPr>
              <a:r>
                <a:rPr lang="fa-IR" sz="2200" b="1" dirty="0">
                  <a:solidFill>
                    <a:srgbClr val="FFFFFF"/>
                  </a:solidFill>
                  <a:latin typeface="SG Kara FaNum SemiBold" pitchFamily="2" charset="-78"/>
                  <a:ea typeface="SG Kara FaNum SemiBold" pitchFamily="2" charset="-78"/>
                  <a:cs typeface="SG Kara FaNum SemiBold" pitchFamily="2" charset="-78"/>
                  <a:sym typeface="Helvetica Neue Medium"/>
                </a:rPr>
                <a:t>عنوان</a:t>
              </a:r>
              <a:endParaRPr lang="fa-IR" sz="450" b="1" dirty="0">
                <a:solidFill>
                  <a:srgbClr val="FFFFFF"/>
                </a:solidFill>
                <a:latin typeface="SG Kara FaNum SemiBold" pitchFamily="2" charset="-78"/>
                <a:ea typeface="SG Kara FaNum SemiBold" pitchFamily="2" charset="-78"/>
                <a:cs typeface="SG Kara FaNum SemiBold" pitchFamily="2" charset="-78"/>
                <a:sym typeface="Helvetica Neue Medium"/>
              </a:endParaRP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19E41DDC-DB99-EB96-62CB-5D2CB8A3D3D7}"/>
              </a:ext>
            </a:extLst>
          </p:cNvPr>
          <p:cNvGrpSpPr/>
          <p:nvPr/>
        </p:nvGrpSpPr>
        <p:grpSpPr>
          <a:xfrm>
            <a:off x="5995591" y="1226147"/>
            <a:ext cx="2930954" cy="3854723"/>
            <a:chOff x="6448980" y="4791666"/>
            <a:chExt cx="2235540" cy="2940131"/>
          </a:xfrm>
        </p:grpSpPr>
        <p:graphicFrame>
          <p:nvGraphicFramePr>
            <p:cNvPr id="61" name="Chart 60">
              <a:extLst>
                <a:ext uri="{FF2B5EF4-FFF2-40B4-BE49-F238E27FC236}">
                  <a16:creationId xmlns:a16="http://schemas.microsoft.com/office/drawing/2014/main" id="{E6A98033-B66F-DA6C-815A-20AAFB4013CC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125145733"/>
                </p:ext>
              </p:extLst>
            </p:nvPr>
          </p:nvGraphicFramePr>
          <p:xfrm>
            <a:off x="6448980" y="5396641"/>
            <a:ext cx="2235540" cy="173336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62" name="Content Placeholder 2">
              <a:extLst>
                <a:ext uri="{FF2B5EF4-FFF2-40B4-BE49-F238E27FC236}">
                  <a16:creationId xmlns:a16="http://schemas.microsoft.com/office/drawing/2014/main" id="{7D19892C-B825-109A-05EC-E48A2CEBE6F7}"/>
                </a:ext>
              </a:extLst>
            </p:cNvPr>
            <p:cNvSpPr txBox="1">
              <a:spLocks/>
            </p:cNvSpPr>
            <p:nvPr/>
          </p:nvSpPr>
          <p:spPr>
            <a:xfrm>
              <a:off x="6495586" y="6152235"/>
              <a:ext cx="2126446" cy="321918"/>
            </a:xfrm>
            <a:prstGeom prst="rect">
              <a:avLst/>
            </a:prstGeom>
            <a:effectLst/>
          </p:spPr>
          <p:txBody>
            <a:bodyPr vert="horz" lIns="0" tIns="0" rIns="0" bIns="0" rtlCol="0" anchor="ctr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defTabSz="228600">
                <a:buNone/>
              </a:pPr>
              <a:r>
                <a:rPr lang="fa-IR" sz="3600" b="1" dirty="0">
                  <a:solidFill>
                    <a:srgbClr val="FEFDFF"/>
                  </a:solidFill>
                  <a:latin typeface="SG Kara FaNum SemiBold" pitchFamily="2" charset="-78"/>
                  <a:ea typeface="SG Kara FaNum SemiBold" pitchFamily="2" charset="-78"/>
                  <a:cs typeface="SG Kara FaNum SemiBold" pitchFamily="2" charset="-78"/>
                  <a:sym typeface="Helvetica Neue Medium"/>
                </a:rPr>
                <a:t>۱۰۰٪</a:t>
              </a:r>
              <a:endParaRPr lang="en-US" sz="3600" b="1" dirty="0">
                <a:solidFill>
                  <a:srgbClr val="FEFDFF"/>
                </a:solidFill>
                <a:latin typeface="SG Kara FaNum SemiBold" pitchFamily="2" charset="-78"/>
                <a:ea typeface="SG Kara FaNum SemiBold" pitchFamily="2" charset="-78"/>
                <a:cs typeface="SG Kara FaNum SemiBold" pitchFamily="2" charset="-78"/>
                <a:sym typeface="Helvetica Neue Medium"/>
              </a:endParaRPr>
            </a:p>
          </p:txBody>
        </p:sp>
        <p:sp>
          <p:nvSpPr>
            <p:cNvPr id="63" name="Content Placeholder 2">
              <a:extLst>
                <a:ext uri="{FF2B5EF4-FFF2-40B4-BE49-F238E27FC236}">
                  <a16:creationId xmlns:a16="http://schemas.microsoft.com/office/drawing/2014/main" id="{12FBC23C-32CA-622D-5A4E-066636341A42}"/>
                </a:ext>
              </a:extLst>
            </p:cNvPr>
            <p:cNvSpPr txBox="1">
              <a:spLocks/>
            </p:cNvSpPr>
            <p:nvPr/>
          </p:nvSpPr>
          <p:spPr>
            <a:xfrm>
              <a:off x="6464935" y="7377937"/>
              <a:ext cx="2137828" cy="353860"/>
            </a:xfrm>
            <a:prstGeom prst="rect">
              <a:avLst/>
            </a:prstGeom>
            <a:effectLst/>
          </p:spPr>
          <p:txBody>
            <a:bodyPr vert="horz" lIns="0" tIns="0" rIns="0" bIns="3600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defTabSz="228600">
                <a:buNone/>
              </a:pPr>
              <a:r>
                <a:rPr lang="fa-IR" sz="2200" dirty="0">
                  <a:solidFill>
                    <a:srgbClr val="FEFDFF"/>
                  </a:solidFill>
                  <a:latin typeface="SG Kara FaNum" pitchFamily="2" charset="-78"/>
                  <a:ea typeface="SG Kara FaNum" pitchFamily="2" charset="-78"/>
                  <a:cs typeface="SG Kara FaNum" pitchFamily="2" charset="-78"/>
                  <a:sym typeface="Helvetica Neue Medium"/>
                </a:rPr>
                <a:t>توضیحات</a:t>
              </a:r>
            </a:p>
          </p:txBody>
        </p:sp>
        <p:sp>
          <p:nvSpPr>
            <p:cNvPr id="64" name="Rounded Rectangle 46">
              <a:extLst>
                <a:ext uri="{FF2B5EF4-FFF2-40B4-BE49-F238E27FC236}">
                  <a16:creationId xmlns:a16="http://schemas.microsoft.com/office/drawing/2014/main" id="{9490E1D3-7361-0790-47A6-29B66ED102F8}"/>
                </a:ext>
              </a:extLst>
            </p:cNvPr>
            <p:cNvSpPr/>
            <p:nvPr/>
          </p:nvSpPr>
          <p:spPr>
            <a:xfrm>
              <a:off x="6514266" y="4791666"/>
              <a:ext cx="2137826" cy="782738"/>
            </a:xfrm>
            <a:prstGeom prst="roundRect">
              <a:avLst>
                <a:gd name="adj" fmla="val 50000"/>
              </a:avLst>
            </a:prstGeom>
            <a:noFill/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0" tIns="0" rIns="0" bIns="0" rtlCol="0" anchor="ctr" anchorCtr="0"/>
            <a:lstStyle/>
            <a:p>
              <a:pPr algn="ctr" defTabSz="228585" rtl="1">
                <a:defRPr/>
              </a:pPr>
              <a:r>
                <a:rPr lang="fa-IR" sz="2200" b="1" dirty="0">
                  <a:solidFill>
                    <a:srgbClr val="FFFFFF"/>
                  </a:solidFill>
                  <a:latin typeface="SG Kara FaNum SemiBold" pitchFamily="2" charset="-78"/>
                  <a:ea typeface="SG Kara FaNum SemiBold" pitchFamily="2" charset="-78"/>
                  <a:cs typeface="SG Kara FaNum SemiBold" pitchFamily="2" charset="-78"/>
                  <a:sym typeface="Helvetica Neue Medium"/>
                </a:rPr>
                <a:t>عنوان</a:t>
              </a:r>
              <a:endParaRPr lang="fa-IR" sz="450" b="1" dirty="0">
                <a:solidFill>
                  <a:srgbClr val="FFFFFF"/>
                </a:solidFill>
                <a:latin typeface="SG Kara FaNum SemiBold" pitchFamily="2" charset="-78"/>
                <a:ea typeface="SG Kara FaNum SemiBold" pitchFamily="2" charset="-78"/>
                <a:cs typeface="SG Kara FaNum SemiBold" pitchFamily="2" charset="-78"/>
                <a:sym typeface="Helvetica Neue Medium"/>
              </a:endParaRP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D399C3E2-6D45-6F0E-45D4-4301CD5EF1A0}"/>
              </a:ext>
            </a:extLst>
          </p:cNvPr>
          <p:cNvGrpSpPr/>
          <p:nvPr/>
        </p:nvGrpSpPr>
        <p:grpSpPr>
          <a:xfrm>
            <a:off x="8718326" y="1226147"/>
            <a:ext cx="2930954" cy="3854723"/>
            <a:chOff x="6448980" y="4791666"/>
            <a:chExt cx="2235540" cy="2940131"/>
          </a:xfrm>
        </p:grpSpPr>
        <p:graphicFrame>
          <p:nvGraphicFramePr>
            <p:cNvPr id="66" name="Chart 65">
              <a:extLst>
                <a:ext uri="{FF2B5EF4-FFF2-40B4-BE49-F238E27FC236}">
                  <a16:creationId xmlns:a16="http://schemas.microsoft.com/office/drawing/2014/main" id="{57DFC4CC-158B-8103-4FB8-72DD8F6EAED8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291782869"/>
                </p:ext>
              </p:extLst>
            </p:nvPr>
          </p:nvGraphicFramePr>
          <p:xfrm>
            <a:off x="6448980" y="5396641"/>
            <a:ext cx="2235540" cy="173336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sp>
          <p:nvSpPr>
            <p:cNvPr id="67" name="Content Placeholder 2">
              <a:extLst>
                <a:ext uri="{FF2B5EF4-FFF2-40B4-BE49-F238E27FC236}">
                  <a16:creationId xmlns:a16="http://schemas.microsoft.com/office/drawing/2014/main" id="{7FFCCA91-9768-EF7C-B1F6-371EC60AA5F1}"/>
                </a:ext>
              </a:extLst>
            </p:cNvPr>
            <p:cNvSpPr txBox="1">
              <a:spLocks/>
            </p:cNvSpPr>
            <p:nvPr/>
          </p:nvSpPr>
          <p:spPr>
            <a:xfrm>
              <a:off x="6495586" y="6152235"/>
              <a:ext cx="2126446" cy="321918"/>
            </a:xfrm>
            <a:prstGeom prst="rect">
              <a:avLst/>
            </a:prstGeom>
            <a:effectLst/>
          </p:spPr>
          <p:txBody>
            <a:bodyPr vert="horz" lIns="0" tIns="0" rIns="0" bIns="0" rtlCol="0" anchor="ctr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defTabSz="228600">
                <a:buNone/>
              </a:pPr>
              <a:r>
                <a:rPr lang="fa-IR" sz="3600" b="1" dirty="0">
                  <a:solidFill>
                    <a:srgbClr val="FEFDFF"/>
                  </a:solidFill>
                  <a:latin typeface="SG Kara FaNum SemiBold" pitchFamily="2" charset="-78"/>
                  <a:ea typeface="SG Kara FaNum SemiBold" pitchFamily="2" charset="-78"/>
                  <a:cs typeface="SG Kara FaNum SemiBold" pitchFamily="2" charset="-78"/>
                  <a:sym typeface="Helvetica Neue Medium"/>
                </a:rPr>
                <a:t>۱۳٪</a:t>
              </a:r>
              <a:endParaRPr lang="en-US" sz="3600" b="1" dirty="0">
                <a:solidFill>
                  <a:srgbClr val="FEFDFF"/>
                </a:solidFill>
                <a:latin typeface="SG Kara FaNum SemiBold" pitchFamily="2" charset="-78"/>
                <a:ea typeface="SG Kara FaNum SemiBold" pitchFamily="2" charset="-78"/>
                <a:cs typeface="SG Kara FaNum SemiBold" pitchFamily="2" charset="-78"/>
                <a:sym typeface="Helvetica Neue Medium"/>
              </a:endParaRPr>
            </a:p>
          </p:txBody>
        </p:sp>
        <p:sp>
          <p:nvSpPr>
            <p:cNvPr id="68" name="Content Placeholder 2">
              <a:extLst>
                <a:ext uri="{FF2B5EF4-FFF2-40B4-BE49-F238E27FC236}">
                  <a16:creationId xmlns:a16="http://schemas.microsoft.com/office/drawing/2014/main" id="{6789F575-9F60-4B01-69E7-710CFF1D4E8E}"/>
                </a:ext>
              </a:extLst>
            </p:cNvPr>
            <p:cNvSpPr txBox="1">
              <a:spLocks/>
            </p:cNvSpPr>
            <p:nvPr/>
          </p:nvSpPr>
          <p:spPr>
            <a:xfrm>
              <a:off x="6464935" y="7377937"/>
              <a:ext cx="2137828" cy="353860"/>
            </a:xfrm>
            <a:prstGeom prst="rect">
              <a:avLst/>
            </a:prstGeom>
            <a:effectLst/>
          </p:spPr>
          <p:txBody>
            <a:bodyPr vert="horz" lIns="0" tIns="0" rIns="0" bIns="3600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defTabSz="228600">
                <a:buNone/>
              </a:pPr>
              <a:r>
                <a:rPr lang="fa-IR" sz="2200" dirty="0">
                  <a:solidFill>
                    <a:srgbClr val="FEFDFF"/>
                  </a:solidFill>
                  <a:latin typeface="SG Kara FaNum" pitchFamily="2" charset="-78"/>
                  <a:ea typeface="SG Kara FaNum" pitchFamily="2" charset="-78"/>
                  <a:cs typeface="SG Kara FaNum" pitchFamily="2" charset="-78"/>
                  <a:sym typeface="Helvetica Neue Medium"/>
                </a:rPr>
                <a:t>توضیحات</a:t>
              </a:r>
            </a:p>
          </p:txBody>
        </p:sp>
        <p:sp>
          <p:nvSpPr>
            <p:cNvPr id="69" name="Rounded Rectangle 46">
              <a:extLst>
                <a:ext uri="{FF2B5EF4-FFF2-40B4-BE49-F238E27FC236}">
                  <a16:creationId xmlns:a16="http://schemas.microsoft.com/office/drawing/2014/main" id="{B1E10A26-D1E3-A042-C049-B31BB1704FF7}"/>
                </a:ext>
              </a:extLst>
            </p:cNvPr>
            <p:cNvSpPr/>
            <p:nvPr/>
          </p:nvSpPr>
          <p:spPr>
            <a:xfrm>
              <a:off x="6514266" y="4791666"/>
              <a:ext cx="2137826" cy="782738"/>
            </a:xfrm>
            <a:prstGeom prst="roundRect">
              <a:avLst>
                <a:gd name="adj" fmla="val 50000"/>
              </a:avLst>
            </a:prstGeom>
            <a:noFill/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0" tIns="0" rIns="0" bIns="0" rtlCol="0" anchor="ctr" anchorCtr="0"/>
            <a:lstStyle/>
            <a:p>
              <a:pPr algn="ctr" defTabSz="228585" rtl="1">
                <a:defRPr/>
              </a:pPr>
              <a:r>
                <a:rPr lang="fa-IR" sz="2200" b="1" dirty="0">
                  <a:solidFill>
                    <a:srgbClr val="FFFFFF"/>
                  </a:solidFill>
                  <a:latin typeface="SG Kara FaNum SemiBold" pitchFamily="2" charset="-78"/>
                  <a:ea typeface="SG Kara FaNum SemiBold" pitchFamily="2" charset="-78"/>
                  <a:cs typeface="SG Kara FaNum SemiBold" pitchFamily="2" charset="-78"/>
                  <a:sym typeface="Helvetica Neue Medium"/>
                </a:rPr>
                <a:t>عنوان</a:t>
              </a:r>
              <a:endParaRPr lang="fa-IR" sz="450" b="1" dirty="0">
                <a:solidFill>
                  <a:srgbClr val="FFFFFF"/>
                </a:solidFill>
                <a:latin typeface="SG Kara FaNum SemiBold" pitchFamily="2" charset="-78"/>
                <a:ea typeface="SG Kara FaNum SemiBold" pitchFamily="2" charset="-78"/>
                <a:cs typeface="SG Kara FaNum SemiBold" pitchFamily="2" charset="-78"/>
                <a:sym typeface="Helvetica Neue Medium"/>
              </a:endParaRPr>
            </a:p>
          </p:txBody>
        </p:sp>
      </p:grpSp>
      <p:pic>
        <p:nvPicPr>
          <p:cNvPr id="73" name="Picture 72">
            <a:extLst>
              <a:ext uri="{FF2B5EF4-FFF2-40B4-BE49-F238E27FC236}">
                <a16:creationId xmlns:a16="http://schemas.microsoft.com/office/drawing/2014/main" id="{6B8F6FDE-0020-4B0E-4B3A-34F38662E8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5235" y="381551"/>
            <a:ext cx="606266" cy="606266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5E25D678-D750-C8C5-6750-50F0A5B55762}"/>
              </a:ext>
            </a:extLst>
          </p:cNvPr>
          <p:cNvSpPr txBox="1"/>
          <p:nvPr/>
        </p:nvSpPr>
        <p:spPr>
          <a:xfrm>
            <a:off x="1440987" y="453851"/>
            <a:ext cx="1014480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457200" rtl="1"/>
            <a:r>
              <a:rPr lang="fa-IR" sz="2700" b="1" dirty="0">
                <a:solidFill>
                  <a:schemeClr val="bg1"/>
                </a:solidFill>
                <a:latin typeface="SG Kara FaNum" pitchFamily="2" charset="-78"/>
                <a:ea typeface="SG Kara FaNum" pitchFamily="2" charset="-78"/>
                <a:cs typeface="SG Kara FaNum" pitchFamily="2" charset="-78"/>
              </a:rPr>
              <a:t>محل </a:t>
            </a:r>
            <a:r>
              <a:rPr lang="fa-IR" sz="2700" b="1" dirty="0" err="1">
                <a:solidFill>
                  <a:schemeClr val="bg1"/>
                </a:solidFill>
                <a:latin typeface="SG Kara FaNum" pitchFamily="2" charset="-78"/>
                <a:ea typeface="SG Kara FaNum" pitchFamily="2" charset="-78"/>
                <a:cs typeface="SG Kara FaNum" pitchFamily="2" charset="-78"/>
              </a:rPr>
              <a:t>قرار‌گیری</a:t>
            </a:r>
            <a:r>
              <a:rPr lang="fa-IR" sz="2700" b="1" dirty="0">
                <a:solidFill>
                  <a:schemeClr val="bg1"/>
                </a:solidFill>
                <a:latin typeface="SG Kara FaNum" pitchFamily="2" charset="-78"/>
                <a:ea typeface="SG Kara FaNum" pitchFamily="2" charset="-78"/>
                <a:cs typeface="SG Kara FaNum" pitchFamily="2" charset="-78"/>
              </a:rPr>
              <a:t> عنوان هر صفحه</a:t>
            </a:r>
            <a:endParaRPr lang="en-US" sz="2700" b="1" dirty="0">
              <a:solidFill>
                <a:schemeClr val="bg1"/>
              </a:solidFill>
              <a:latin typeface="SG Kara FaNum" pitchFamily="2" charset="-78"/>
              <a:ea typeface="SG Kara FaNum" pitchFamily="2" charset="-78"/>
              <a:cs typeface="SG Kara FaNum" pitchFamily="2" charset="-78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5D59E58-45C5-89A9-94D3-E4C44931A8AE}"/>
              </a:ext>
            </a:extLst>
          </p:cNvPr>
          <p:cNvSpPr txBox="1"/>
          <p:nvPr/>
        </p:nvSpPr>
        <p:spPr>
          <a:xfrm>
            <a:off x="605235" y="6237288"/>
            <a:ext cx="25635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 dirty="0" err="1">
                <a:solidFill>
                  <a:schemeClr val="bg1">
                    <a:lumMod val="75000"/>
                  </a:schemeClr>
                </a:solidFill>
                <a:latin typeface="SG Kara FaNum Light" pitchFamily="2" charset="-78"/>
                <a:ea typeface="SG Kara FaNum Light" pitchFamily="2" charset="-78"/>
                <a:cs typeface="SG Kara FaNum Light" pitchFamily="2" charset="-78"/>
              </a:rPr>
              <a:t>education.systemgroup.net</a:t>
            </a:r>
            <a:endParaRPr lang="en-IR" sz="1200" spc="150" dirty="0">
              <a:solidFill>
                <a:schemeClr val="bg1">
                  <a:lumMod val="75000"/>
                </a:schemeClr>
              </a:solidFill>
              <a:latin typeface="SG Kara FaNum Light" pitchFamily="2" charset="-78"/>
              <a:ea typeface="SG Kara FaNum Light" pitchFamily="2" charset="-78"/>
              <a:cs typeface="SG Kara FaNum Light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544476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C5B86C14-4E78-BB05-7471-F3633B969EF7}"/>
              </a:ext>
            </a:extLst>
          </p:cNvPr>
          <p:cNvGrpSpPr/>
          <p:nvPr/>
        </p:nvGrpSpPr>
        <p:grpSpPr>
          <a:xfrm>
            <a:off x="431303" y="1276775"/>
            <a:ext cx="2491020" cy="3276133"/>
            <a:chOff x="6448980" y="4791666"/>
            <a:chExt cx="2235540" cy="2940131"/>
          </a:xfrm>
        </p:grpSpPr>
        <p:graphicFrame>
          <p:nvGraphicFramePr>
            <p:cNvPr id="8" name="Chart 7">
              <a:extLst>
                <a:ext uri="{FF2B5EF4-FFF2-40B4-BE49-F238E27FC236}">
                  <a16:creationId xmlns:a16="http://schemas.microsoft.com/office/drawing/2014/main" id="{E64E20D9-743A-9310-1A93-BA48A857C394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031322748"/>
                </p:ext>
              </p:extLst>
            </p:nvPr>
          </p:nvGraphicFramePr>
          <p:xfrm>
            <a:off x="6448980" y="5396641"/>
            <a:ext cx="2235540" cy="173336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9" name="Content Placeholder 2">
              <a:extLst>
                <a:ext uri="{FF2B5EF4-FFF2-40B4-BE49-F238E27FC236}">
                  <a16:creationId xmlns:a16="http://schemas.microsoft.com/office/drawing/2014/main" id="{F8E74A48-E808-828D-045F-BF803D72C3C2}"/>
                </a:ext>
              </a:extLst>
            </p:cNvPr>
            <p:cNvSpPr txBox="1">
              <a:spLocks/>
            </p:cNvSpPr>
            <p:nvPr/>
          </p:nvSpPr>
          <p:spPr>
            <a:xfrm>
              <a:off x="6495586" y="6152235"/>
              <a:ext cx="2126446" cy="321918"/>
            </a:xfrm>
            <a:prstGeom prst="rect">
              <a:avLst/>
            </a:prstGeom>
            <a:effectLst/>
          </p:spPr>
          <p:txBody>
            <a:bodyPr vert="horz" lIns="0" tIns="0" rIns="0" bIns="0" rtlCol="0" anchor="ctr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defTabSz="228600" rtl="1">
                <a:buNone/>
              </a:pPr>
              <a:r>
                <a:rPr lang="fa-IR" sz="3600" b="1" dirty="0">
                  <a:solidFill>
                    <a:srgbClr val="FEFDFF"/>
                  </a:solidFill>
                  <a:latin typeface="SG Kara FaNum SemiBold" pitchFamily="2" charset="-78"/>
                  <a:ea typeface="SG Kara FaNum SemiBold" pitchFamily="2" charset="-78"/>
                  <a:cs typeface="SG Kara FaNum SemiBold" pitchFamily="2" charset="-78"/>
                  <a:sym typeface="Helvetica Neue Medium"/>
                </a:rPr>
                <a:t>۶۲٪</a:t>
              </a:r>
              <a:endParaRPr lang="en-US" sz="3600" b="1" dirty="0">
                <a:solidFill>
                  <a:srgbClr val="FEFDFF"/>
                </a:solidFill>
                <a:latin typeface="SG Kara FaNum SemiBold" pitchFamily="2" charset="-78"/>
                <a:ea typeface="SG Kara FaNum SemiBold" pitchFamily="2" charset="-78"/>
                <a:cs typeface="SG Kara FaNum SemiBold" pitchFamily="2" charset="-78"/>
                <a:sym typeface="Helvetica Neue Medium"/>
              </a:endParaRPr>
            </a:p>
          </p:txBody>
        </p:sp>
        <p:sp>
          <p:nvSpPr>
            <p:cNvPr id="10" name="Content Placeholder 2">
              <a:extLst>
                <a:ext uri="{FF2B5EF4-FFF2-40B4-BE49-F238E27FC236}">
                  <a16:creationId xmlns:a16="http://schemas.microsoft.com/office/drawing/2014/main" id="{D6CA7A01-7BFC-77E1-F942-CA0090D7E44A}"/>
                </a:ext>
              </a:extLst>
            </p:cNvPr>
            <p:cNvSpPr txBox="1">
              <a:spLocks/>
            </p:cNvSpPr>
            <p:nvPr/>
          </p:nvSpPr>
          <p:spPr>
            <a:xfrm>
              <a:off x="6464935" y="7377937"/>
              <a:ext cx="2137828" cy="353860"/>
            </a:xfrm>
            <a:prstGeom prst="rect">
              <a:avLst/>
            </a:prstGeom>
            <a:effectLst/>
          </p:spPr>
          <p:txBody>
            <a:bodyPr vert="horz" lIns="0" tIns="0" rIns="0" bIns="3600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defTabSz="228600">
                <a:buNone/>
              </a:pPr>
              <a:r>
                <a:rPr lang="fa-IR" sz="2200" dirty="0">
                  <a:solidFill>
                    <a:srgbClr val="FEFDFF"/>
                  </a:solidFill>
                  <a:latin typeface="SG Kara FaNum" pitchFamily="2" charset="-78"/>
                  <a:ea typeface="SG Kara FaNum" pitchFamily="2" charset="-78"/>
                  <a:cs typeface="SG Kara FaNum" pitchFamily="2" charset="-78"/>
                  <a:sym typeface="Helvetica Neue Medium"/>
                </a:rPr>
                <a:t>توضیحات</a:t>
              </a:r>
            </a:p>
          </p:txBody>
        </p:sp>
        <p:sp>
          <p:nvSpPr>
            <p:cNvPr id="11" name="Rounded Rectangle 46">
              <a:extLst>
                <a:ext uri="{FF2B5EF4-FFF2-40B4-BE49-F238E27FC236}">
                  <a16:creationId xmlns:a16="http://schemas.microsoft.com/office/drawing/2014/main" id="{EF496E9F-020F-440A-5E74-0168F5A3A543}"/>
                </a:ext>
              </a:extLst>
            </p:cNvPr>
            <p:cNvSpPr/>
            <p:nvPr/>
          </p:nvSpPr>
          <p:spPr>
            <a:xfrm>
              <a:off x="6514266" y="4791666"/>
              <a:ext cx="2137826" cy="782738"/>
            </a:xfrm>
            <a:prstGeom prst="roundRect">
              <a:avLst>
                <a:gd name="adj" fmla="val 50000"/>
              </a:avLst>
            </a:prstGeom>
            <a:noFill/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0" tIns="0" rIns="0" bIns="0" rtlCol="0" anchor="ctr" anchorCtr="0"/>
            <a:lstStyle/>
            <a:p>
              <a:pPr algn="ctr" defTabSz="228585" rtl="1">
                <a:defRPr/>
              </a:pPr>
              <a:r>
                <a:rPr lang="fa-IR" sz="2200" b="1" dirty="0">
                  <a:solidFill>
                    <a:srgbClr val="FFFFFF"/>
                  </a:solidFill>
                  <a:latin typeface="SG Kara FaNum SemiBold" pitchFamily="2" charset="-78"/>
                  <a:ea typeface="SG Kara FaNum SemiBold" pitchFamily="2" charset="-78"/>
                  <a:cs typeface="SG Kara FaNum SemiBold" pitchFamily="2" charset="-78"/>
                  <a:sym typeface="Helvetica Neue Medium"/>
                </a:rPr>
                <a:t>عنوان</a:t>
              </a:r>
              <a:endParaRPr lang="fa-IR" sz="450" b="1" dirty="0">
                <a:solidFill>
                  <a:srgbClr val="FFFFFF"/>
                </a:solidFill>
                <a:latin typeface="SG Kara FaNum SemiBold" pitchFamily="2" charset="-78"/>
                <a:ea typeface="SG Kara FaNum SemiBold" pitchFamily="2" charset="-78"/>
                <a:cs typeface="SG Kara FaNum SemiBold" pitchFamily="2" charset="-78"/>
                <a:sym typeface="Helvetica Neue Medium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208FECD-CBFA-1882-69C4-67FC070415C0}"/>
              </a:ext>
            </a:extLst>
          </p:cNvPr>
          <p:cNvGrpSpPr/>
          <p:nvPr/>
        </p:nvGrpSpPr>
        <p:grpSpPr>
          <a:xfrm>
            <a:off x="2640896" y="1276775"/>
            <a:ext cx="2491020" cy="3276133"/>
            <a:chOff x="6448980" y="4791666"/>
            <a:chExt cx="2235540" cy="2940131"/>
          </a:xfrm>
        </p:grpSpPr>
        <p:graphicFrame>
          <p:nvGraphicFramePr>
            <p:cNvPr id="13" name="Chart 12">
              <a:extLst>
                <a:ext uri="{FF2B5EF4-FFF2-40B4-BE49-F238E27FC236}">
                  <a16:creationId xmlns:a16="http://schemas.microsoft.com/office/drawing/2014/main" id="{D8D76CB8-7868-D54A-D837-DBCAB4CE477F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677341913"/>
                </p:ext>
              </p:extLst>
            </p:nvPr>
          </p:nvGraphicFramePr>
          <p:xfrm>
            <a:off x="6448980" y="5396641"/>
            <a:ext cx="2235540" cy="173336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14" name="Content Placeholder 2">
              <a:extLst>
                <a:ext uri="{FF2B5EF4-FFF2-40B4-BE49-F238E27FC236}">
                  <a16:creationId xmlns:a16="http://schemas.microsoft.com/office/drawing/2014/main" id="{B0F8A65A-92E6-771E-FEDB-F73F49261733}"/>
                </a:ext>
              </a:extLst>
            </p:cNvPr>
            <p:cNvSpPr txBox="1">
              <a:spLocks/>
            </p:cNvSpPr>
            <p:nvPr/>
          </p:nvSpPr>
          <p:spPr>
            <a:xfrm>
              <a:off x="6495586" y="6152235"/>
              <a:ext cx="2126446" cy="321918"/>
            </a:xfrm>
            <a:prstGeom prst="rect">
              <a:avLst/>
            </a:prstGeom>
            <a:effectLst/>
          </p:spPr>
          <p:txBody>
            <a:bodyPr vert="horz" lIns="0" tIns="0" rIns="0" bIns="0" rtlCol="0" anchor="ctr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defTabSz="228600" rtl="1">
                <a:buNone/>
              </a:pPr>
              <a:r>
                <a:rPr lang="fa-IR" sz="3600" b="1" dirty="0">
                  <a:solidFill>
                    <a:srgbClr val="FEFDFF"/>
                  </a:solidFill>
                  <a:latin typeface="SG Kara FaNum SemiBold" pitchFamily="2" charset="-78"/>
                  <a:ea typeface="SG Kara FaNum SemiBold" pitchFamily="2" charset="-78"/>
                  <a:cs typeface="SG Kara FaNum SemiBold" pitchFamily="2" charset="-78"/>
                  <a:sym typeface="Helvetica Neue Medium"/>
                </a:rPr>
                <a:t>۵۴٪</a:t>
              </a:r>
              <a:endParaRPr lang="en-US" sz="3600" b="1" dirty="0">
                <a:solidFill>
                  <a:srgbClr val="FEFDFF"/>
                </a:solidFill>
                <a:latin typeface="SG Kara FaNum SemiBold" pitchFamily="2" charset="-78"/>
                <a:ea typeface="SG Kara FaNum SemiBold" pitchFamily="2" charset="-78"/>
                <a:cs typeface="SG Kara FaNum SemiBold" pitchFamily="2" charset="-78"/>
                <a:sym typeface="Helvetica Neue Medium"/>
              </a:endParaRPr>
            </a:p>
          </p:txBody>
        </p:sp>
        <p:sp>
          <p:nvSpPr>
            <p:cNvPr id="15" name="Content Placeholder 2">
              <a:extLst>
                <a:ext uri="{FF2B5EF4-FFF2-40B4-BE49-F238E27FC236}">
                  <a16:creationId xmlns:a16="http://schemas.microsoft.com/office/drawing/2014/main" id="{BD398145-4446-0214-E825-0300AA2B9986}"/>
                </a:ext>
              </a:extLst>
            </p:cNvPr>
            <p:cNvSpPr txBox="1">
              <a:spLocks/>
            </p:cNvSpPr>
            <p:nvPr/>
          </p:nvSpPr>
          <p:spPr>
            <a:xfrm>
              <a:off x="6464935" y="7377937"/>
              <a:ext cx="2137828" cy="353860"/>
            </a:xfrm>
            <a:prstGeom prst="rect">
              <a:avLst/>
            </a:prstGeom>
            <a:effectLst/>
          </p:spPr>
          <p:txBody>
            <a:bodyPr vert="horz" lIns="0" tIns="0" rIns="0" bIns="3600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defTabSz="228600">
                <a:buNone/>
              </a:pPr>
              <a:r>
                <a:rPr lang="fa-IR" sz="2200" dirty="0">
                  <a:solidFill>
                    <a:srgbClr val="FEFDFF"/>
                  </a:solidFill>
                  <a:latin typeface="SG Kara FaNum" pitchFamily="2" charset="-78"/>
                  <a:ea typeface="SG Kara FaNum" pitchFamily="2" charset="-78"/>
                  <a:cs typeface="SG Kara FaNum" pitchFamily="2" charset="-78"/>
                  <a:sym typeface="Helvetica Neue Medium"/>
                </a:rPr>
                <a:t>توضیحات</a:t>
              </a:r>
            </a:p>
          </p:txBody>
        </p:sp>
        <p:sp>
          <p:nvSpPr>
            <p:cNvPr id="16" name="Rounded Rectangle 46">
              <a:extLst>
                <a:ext uri="{FF2B5EF4-FFF2-40B4-BE49-F238E27FC236}">
                  <a16:creationId xmlns:a16="http://schemas.microsoft.com/office/drawing/2014/main" id="{8F94AF6A-8BC4-90C7-ABF4-1F5D79188B1A}"/>
                </a:ext>
              </a:extLst>
            </p:cNvPr>
            <p:cNvSpPr/>
            <p:nvPr/>
          </p:nvSpPr>
          <p:spPr>
            <a:xfrm>
              <a:off x="6514266" y="4791666"/>
              <a:ext cx="2137826" cy="782738"/>
            </a:xfrm>
            <a:prstGeom prst="roundRect">
              <a:avLst>
                <a:gd name="adj" fmla="val 50000"/>
              </a:avLst>
            </a:prstGeom>
            <a:noFill/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0" tIns="0" rIns="0" bIns="0" rtlCol="0" anchor="ctr" anchorCtr="0"/>
            <a:lstStyle/>
            <a:p>
              <a:pPr algn="ctr" defTabSz="228585" rtl="1">
                <a:defRPr/>
              </a:pPr>
              <a:r>
                <a:rPr lang="fa-IR" sz="2200" b="1" dirty="0">
                  <a:solidFill>
                    <a:srgbClr val="FFFFFF"/>
                  </a:solidFill>
                  <a:latin typeface="SG Kara FaNum SemiBold" pitchFamily="2" charset="-78"/>
                  <a:ea typeface="SG Kara FaNum SemiBold" pitchFamily="2" charset="-78"/>
                  <a:cs typeface="SG Kara FaNum SemiBold" pitchFamily="2" charset="-78"/>
                  <a:sym typeface="Helvetica Neue Medium"/>
                </a:rPr>
                <a:t>عنوان</a:t>
              </a:r>
              <a:endParaRPr lang="fa-IR" sz="450" b="1" dirty="0">
                <a:solidFill>
                  <a:srgbClr val="FFFFFF"/>
                </a:solidFill>
                <a:latin typeface="SG Kara FaNum SemiBold" pitchFamily="2" charset="-78"/>
                <a:ea typeface="SG Kara FaNum SemiBold" pitchFamily="2" charset="-78"/>
                <a:cs typeface="SG Kara FaNum SemiBold" pitchFamily="2" charset="-78"/>
                <a:sym typeface="Helvetica Neue Medium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DCDCF0E-FED1-0698-F41B-7F6A848B8B20}"/>
              </a:ext>
            </a:extLst>
          </p:cNvPr>
          <p:cNvGrpSpPr/>
          <p:nvPr/>
        </p:nvGrpSpPr>
        <p:grpSpPr>
          <a:xfrm>
            <a:off x="4850490" y="1276775"/>
            <a:ext cx="2491020" cy="3276133"/>
            <a:chOff x="6448980" y="4791666"/>
            <a:chExt cx="2235540" cy="2940131"/>
          </a:xfrm>
        </p:grpSpPr>
        <p:graphicFrame>
          <p:nvGraphicFramePr>
            <p:cNvPr id="18" name="Chart 17">
              <a:extLst>
                <a:ext uri="{FF2B5EF4-FFF2-40B4-BE49-F238E27FC236}">
                  <a16:creationId xmlns:a16="http://schemas.microsoft.com/office/drawing/2014/main" id="{3078ABE5-09EB-91E3-43A5-9A7E4B97C497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578090649"/>
                </p:ext>
              </p:extLst>
            </p:nvPr>
          </p:nvGraphicFramePr>
          <p:xfrm>
            <a:off x="6448980" y="5396641"/>
            <a:ext cx="2235540" cy="173336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19" name="Content Placeholder 2">
              <a:extLst>
                <a:ext uri="{FF2B5EF4-FFF2-40B4-BE49-F238E27FC236}">
                  <a16:creationId xmlns:a16="http://schemas.microsoft.com/office/drawing/2014/main" id="{8D535059-BB07-2CFA-8C01-507146E7F8DB}"/>
                </a:ext>
              </a:extLst>
            </p:cNvPr>
            <p:cNvSpPr txBox="1">
              <a:spLocks/>
            </p:cNvSpPr>
            <p:nvPr/>
          </p:nvSpPr>
          <p:spPr>
            <a:xfrm>
              <a:off x="6495586" y="6152235"/>
              <a:ext cx="2126446" cy="321918"/>
            </a:xfrm>
            <a:prstGeom prst="rect">
              <a:avLst/>
            </a:prstGeom>
            <a:effectLst/>
          </p:spPr>
          <p:txBody>
            <a:bodyPr vert="horz" lIns="0" tIns="0" rIns="0" bIns="0" rtlCol="0" anchor="ctr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defTabSz="228600">
                <a:buNone/>
              </a:pPr>
              <a:r>
                <a:rPr lang="fa-IR" sz="3600" b="1" dirty="0">
                  <a:solidFill>
                    <a:srgbClr val="FEFDFF"/>
                  </a:solidFill>
                  <a:latin typeface="SG Kara FaNum SemiBold" pitchFamily="2" charset="-78"/>
                  <a:ea typeface="SG Kara FaNum SemiBold" pitchFamily="2" charset="-78"/>
                  <a:cs typeface="SG Kara FaNum SemiBold" pitchFamily="2" charset="-78"/>
                  <a:sym typeface="Helvetica Neue Medium"/>
                </a:rPr>
                <a:t>۱۰۰٪</a:t>
              </a:r>
              <a:endParaRPr lang="en-US" sz="3600" b="1" dirty="0">
                <a:solidFill>
                  <a:srgbClr val="FEFDFF"/>
                </a:solidFill>
                <a:latin typeface="SG Kara FaNum SemiBold" pitchFamily="2" charset="-78"/>
                <a:ea typeface="SG Kara FaNum SemiBold" pitchFamily="2" charset="-78"/>
                <a:cs typeface="SG Kara FaNum SemiBold" pitchFamily="2" charset="-78"/>
                <a:sym typeface="Helvetica Neue Medium"/>
              </a:endParaRPr>
            </a:p>
          </p:txBody>
        </p:sp>
        <p:sp>
          <p:nvSpPr>
            <p:cNvPr id="20" name="Content Placeholder 2">
              <a:extLst>
                <a:ext uri="{FF2B5EF4-FFF2-40B4-BE49-F238E27FC236}">
                  <a16:creationId xmlns:a16="http://schemas.microsoft.com/office/drawing/2014/main" id="{8F2A4C5B-E979-B737-4681-3EE5702A3035}"/>
                </a:ext>
              </a:extLst>
            </p:cNvPr>
            <p:cNvSpPr txBox="1">
              <a:spLocks/>
            </p:cNvSpPr>
            <p:nvPr/>
          </p:nvSpPr>
          <p:spPr>
            <a:xfrm>
              <a:off x="6464935" y="7377937"/>
              <a:ext cx="2137828" cy="353860"/>
            </a:xfrm>
            <a:prstGeom prst="rect">
              <a:avLst/>
            </a:prstGeom>
            <a:effectLst/>
          </p:spPr>
          <p:txBody>
            <a:bodyPr vert="horz" lIns="0" tIns="0" rIns="0" bIns="3600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defTabSz="228600">
                <a:buNone/>
              </a:pPr>
              <a:r>
                <a:rPr lang="fa-IR" sz="2200" dirty="0">
                  <a:solidFill>
                    <a:srgbClr val="FEFDFF"/>
                  </a:solidFill>
                  <a:latin typeface="SG Kara FaNum" pitchFamily="2" charset="-78"/>
                  <a:ea typeface="SG Kara FaNum" pitchFamily="2" charset="-78"/>
                  <a:cs typeface="SG Kara FaNum" pitchFamily="2" charset="-78"/>
                  <a:sym typeface="Helvetica Neue Medium"/>
                </a:rPr>
                <a:t>توضیحات</a:t>
              </a:r>
            </a:p>
          </p:txBody>
        </p:sp>
        <p:sp>
          <p:nvSpPr>
            <p:cNvPr id="21" name="Rounded Rectangle 46">
              <a:extLst>
                <a:ext uri="{FF2B5EF4-FFF2-40B4-BE49-F238E27FC236}">
                  <a16:creationId xmlns:a16="http://schemas.microsoft.com/office/drawing/2014/main" id="{4FDCB9F3-733F-825D-9AD0-C4230E3076AA}"/>
                </a:ext>
              </a:extLst>
            </p:cNvPr>
            <p:cNvSpPr/>
            <p:nvPr/>
          </p:nvSpPr>
          <p:spPr>
            <a:xfrm>
              <a:off x="6514266" y="4791666"/>
              <a:ext cx="2137826" cy="782738"/>
            </a:xfrm>
            <a:prstGeom prst="roundRect">
              <a:avLst>
                <a:gd name="adj" fmla="val 50000"/>
              </a:avLst>
            </a:prstGeom>
            <a:noFill/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0" tIns="0" rIns="0" bIns="0" rtlCol="0" anchor="ctr" anchorCtr="0"/>
            <a:lstStyle/>
            <a:p>
              <a:pPr algn="ctr" defTabSz="228585" rtl="1">
                <a:defRPr/>
              </a:pPr>
              <a:r>
                <a:rPr lang="fa-IR" sz="2200" b="1" dirty="0">
                  <a:solidFill>
                    <a:srgbClr val="FFFFFF"/>
                  </a:solidFill>
                  <a:latin typeface="SG Kara FaNum SemiBold" pitchFamily="2" charset="-78"/>
                  <a:ea typeface="SG Kara FaNum SemiBold" pitchFamily="2" charset="-78"/>
                  <a:cs typeface="SG Kara FaNum SemiBold" pitchFamily="2" charset="-78"/>
                  <a:sym typeface="Helvetica Neue Medium"/>
                </a:rPr>
                <a:t>عنوان</a:t>
              </a:r>
              <a:endParaRPr lang="fa-IR" sz="450" b="1" dirty="0">
                <a:solidFill>
                  <a:srgbClr val="FFFFFF"/>
                </a:solidFill>
                <a:latin typeface="SG Kara FaNum SemiBold" pitchFamily="2" charset="-78"/>
                <a:ea typeface="SG Kara FaNum SemiBold" pitchFamily="2" charset="-78"/>
                <a:cs typeface="SG Kara FaNum SemiBold" pitchFamily="2" charset="-78"/>
                <a:sym typeface="Helvetica Neue Medium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3915920-7928-1AC2-55BC-A40F2184DAD9}"/>
              </a:ext>
            </a:extLst>
          </p:cNvPr>
          <p:cNvGrpSpPr/>
          <p:nvPr/>
        </p:nvGrpSpPr>
        <p:grpSpPr>
          <a:xfrm>
            <a:off x="7060083" y="1276775"/>
            <a:ext cx="2491020" cy="3276133"/>
            <a:chOff x="6448980" y="4791666"/>
            <a:chExt cx="2235540" cy="2940131"/>
          </a:xfrm>
        </p:grpSpPr>
        <p:graphicFrame>
          <p:nvGraphicFramePr>
            <p:cNvPr id="23" name="Chart 22">
              <a:extLst>
                <a:ext uri="{FF2B5EF4-FFF2-40B4-BE49-F238E27FC236}">
                  <a16:creationId xmlns:a16="http://schemas.microsoft.com/office/drawing/2014/main" id="{CC23F4F0-D031-821E-D8DC-1A04B65C5D53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454370178"/>
                </p:ext>
              </p:extLst>
            </p:nvPr>
          </p:nvGraphicFramePr>
          <p:xfrm>
            <a:off x="6448980" y="5396641"/>
            <a:ext cx="2235540" cy="173336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sp>
          <p:nvSpPr>
            <p:cNvPr id="24" name="Content Placeholder 2">
              <a:extLst>
                <a:ext uri="{FF2B5EF4-FFF2-40B4-BE49-F238E27FC236}">
                  <a16:creationId xmlns:a16="http://schemas.microsoft.com/office/drawing/2014/main" id="{C4485BC9-44F3-0CB4-37FA-A5E3CC20B354}"/>
                </a:ext>
              </a:extLst>
            </p:cNvPr>
            <p:cNvSpPr txBox="1">
              <a:spLocks/>
            </p:cNvSpPr>
            <p:nvPr/>
          </p:nvSpPr>
          <p:spPr>
            <a:xfrm>
              <a:off x="6495586" y="6152235"/>
              <a:ext cx="2126446" cy="321918"/>
            </a:xfrm>
            <a:prstGeom prst="rect">
              <a:avLst/>
            </a:prstGeom>
            <a:effectLst/>
          </p:spPr>
          <p:txBody>
            <a:bodyPr vert="horz" lIns="0" tIns="0" rIns="0" bIns="0" rtlCol="0" anchor="ctr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defTabSz="228600">
                <a:buNone/>
              </a:pPr>
              <a:r>
                <a:rPr lang="fa-IR" sz="3600" b="1" dirty="0">
                  <a:solidFill>
                    <a:srgbClr val="FEFDFF"/>
                  </a:solidFill>
                  <a:latin typeface="SG Kara FaNum SemiBold" pitchFamily="2" charset="-78"/>
                  <a:ea typeface="SG Kara FaNum SemiBold" pitchFamily="2" charset="-78"/>
                  <a:cs typeface="SG Kara FaNum SemiBold" pitchFamily="2" charset="-78"/>
                  <a:sym typeface="Helvetica Neue Medium"/>
                </a:rPr>
                <a:t>۱۳٪</a:t>
              </a:r>
              <a:endParaRPr lang="en-US" sz="3600" b="1" dirty="0">
                <a:solidFill>
                  <a:srgbClr val="FEFDFF"/>
                </a:solidFill>
                <a:latin typeface="SG Kara FaNum SemiBold" pitchFamily="2" charset="-78"/>
                <a:ea typeface="SG Kara FaNum SemiBold" pitchFamily="2" charset="-78"/>
                <a:cs typeface="SG Kara FaNum SemiBold" pitchFamily="2" charset="-78"/>
                <a:sym typeface="Helvetica Neue Medium"/>
              </a:endParaRPr>
            </a:p>
          </p:txBody>
        </p:sp>
        <p:sp>
          <p:nvSpPr>
            <p:cNvPr id="25" name="Content Placeholder 2">
              <a:extLst>
                <a:ext uri="{FF2B5EF4-FFF2-40B4-BE49-F238E27FC236}">
                  <a16:creationId xmlns:a16="http://schemas.microsoft.com/office/drawing/2014/main" id="{5B3D22D6-5A37-2330-55F3-C787044BB2AD}"/>
                </a:ext>
              </a:extLst>
            </p:cNvPr>
            <p:cNvSpPr txBox="1">
              <a:spLocks/>
            </p:cNvSpPr>
            <p:nvPr/>
          </p:nvSpPr>
          <p:spPr>
            <a:xfrm>
              <a:off x="6464935" y="7377937"/>
              <a:ext cx="2137828" cy="353860"/>
            </a:xfrm>
            <a:prstGeom prst="rect">
              <a:avLst/>
            </a:prstGeom>
            <a:effectLst/>
          </p:spPr>
          <p:txBody>
            <a:bodyPr vert="horz" lIns="0" tIns="0" rIns="0" bIns="3600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defTabSz="228600">
                <a:buNone/>
              </a:pPr>
              <a:r>
                <a:rPr lang="fa-IR" sz="2200" dirty="0">
                  <a:solidFill>
                    <a:srgbClr val="FEFDFF"/>
                  </a:solidFill>
                  <a:latin typeface="SG Kara FaNum" pitchFamily="2" charset="-78"/>
                  <a:ea typeface="SG Kara FaNum" pitchFamily="2" charset="-78"/>
                  <a:cs typeface="SG Kara FaNum" pitchFamily="2" charset="-78"/>
                  <a:sym typeface="Helvetica Neue Medium"/>
                </a:rPr>
                <a:t>توضیحات</a:t>
              </a:r>
            </a:p>
          </p:txBody>
        </p:sp>
        <p:sp>
          <p:nvSpPr>
            <p:cNvPr id="26" name="Rounded Rectangle 46">
              <a:extLst>
                <a:ext uri="{FF2B5EF4-FFF2-40B4-BE49-F238E27FC236}">
                  <a16:creationId xmlns:a16="http://schemas.microsoft.com/office/drawing/2014/main" id="{50AF6F99-1160-82AF-DF3C-6BC6C248C755}"/>
                </a:ext>
              </a:extLst>
            </p:cNvPr>
            <p:cNvSpPr/>
            <p:nvPr/>
          </p:nvSpPr>
          <p:spPr>
            <a:xfrm>
              <a:off x="6514266" y="4791666"/>
              <a:ext cx="2137826" cy="782738"/>
            </a:xfrm>
            <a:prstGeom prst="roundRect">
              <a:avLst>
                <a:gd name="adj" fmla="val 50000"/>
              </a:avLst>
            </a:prstGeom>
            <a:noFill/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0" tIns="0" rIns="0" bIns="0" rtlCol="0" anchor="ctr" anchorCtr="0"/>
            <a:lstStyle/>
            <a:p>
              <a:pPr algn="ctr" defTabSz="228585" rtl="1">
                <a:defRPr/>
              </a:pPr>
              <a:r>
                <a:rPr lang="fa-IR" sz="2200" b="1" dirty="0">
                  <a:solidFill>
                    <a:srgbClr val="FFFFFF"/>
                  </a:solidFill>
                  <a:latin typeface="SG Kara FaNum SemiBold" pitchFamily="2" charset="-78"/>
                  <a:ea typeface="SG Kara FaNum SemiBold" pitchFamily="2" charset="-78"/>
                  <a:cs typeface="SG Kara FaNum SemiBold" pitchFamily="2" charset="-78"/>
                  <a:sym typeface="Helvetica Neue Medium"/>
                </a:rPr>
                <a:t>عنوان</a:t>
              </a:r>
              <a:endParaRPr lang="fa-IR" sz="450" b="1" dirty="0">
                <a:solidFill>
                  <a:srgbClr val="FFFFFF"/>
                </a:solidFill>
                <a:latin typeface="SG Kara FaNum SemiBold" pitchFamily="2" charset="-78"/>
                <a:ea typeface="SG Kara FaNum SemiBold" pitchFamily="2" charset="-78"/>
                <a:cs typeface="SG Kara FaNum SemiBold" pitchFamily="2" charset="-78"/>
                <a:sym typeface="Helvetica Neue Medium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1FAD76E-A631-6F64-F4C9-E1E860A60F12}"/>
              </a:ext>
            </a:extLst>
          </p:cNvPr>
          <p:cNvGrpSpPr/>
          <p:nvPr/>
        </p:nvGrpSpPr>
        <p:grpSpPr>
          <a:xfrm>
            <a:off x="9269678" y="1276775"/>
            <a:ext cx="2491020" cy="3276133"/>
            <a:chOff x="6448980" y="4791666"/>
            <a:chExt cx="2235540" cy="2940131"/>
          </a:xfrm>
        </p:grpSpPr>
        <p:graphicFrame>
          <p:nvGraphicFramePr>
            <p:cNvPr id="28" name="Chart 27">
              <a:extLst>
                <a:ext uri="{FF2B5EF4-FFF2-40B4-BE49-F238E27FC236}">
                  <a16:creationId xmlns:a16="http://schemas.microsoft.com/office/drawing/2014/main" id="{56301A9D-C232-5EAC-E6CD-27960DA88199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707333315"/>
                </p:ext>
              </p:extLst>
            </p:nvPr>
          </p:nvGraphicFramePr>
          <p:xfrm>
            <a:off x="6448980" y="5396641"/>
            <a:ext cx="2235540" cy="173336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6"/>
            </a:graphicData>
          </a:graphic>
        </p:graphicFrame>
        <p:sp>
          <p:nvSpPr>
            <p:cNvPr id="29" name="Content Placeholder 2">
              <a:extLst>
                <a:ext uri="{FF2B5EF4-FFF2-40B4-BE49-F238E27FC236}">
                  <a16:creationId xmlns:a16="http://schemas.microsoft.com/office/drawing/2014/main" id="{F35F1F67-8642-98A7-3C5F-DDD72E21080D}"/>
                </a:ext>
              </a:extLst>
            </p:cNvPr>
            <p:cNvSpPr txBox="1">
              <a:spLocks/>
            </p:cNvSpPr>
            <p:nvPr/>
          </p:nvSpPr>
          <p:spPr>
            <a:xfrm>
              <a:off x="6495586" y="6152235"/>
              <a:ext cx="2126446" cy="321918"/>
            </a:xfrm>
            <a:prstGeom prst="rect">
              <a:avLst/>
            </a:prstGeom>
            <a:effectLst/>
          </p:spPr>
          <p:txBody>
            <a:bodyPr vert="horz" lIns="0" tIns="0" rIns="0" bIns="0" rtlCol="0" anchor="ctr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defTabSz="228600">
                <a:buNone/>
              </a:pPr>
              <a:r>
                <a:rPr lang="fa-IR" sz="3600" b="1" dirty="0">
                  <a:solidFill>
                    <a:srgbClr val="FEFDFF"/>
                  </a:solidFill>
                  <a:latin typeface="SG Kara FaNum SemiBold" pitchFamily="2" charset="-78"/>
                  <a:ea typeface="SG Kara FaNum SemiBold" pitchFamily="2" charset="-78"/>
                  <a:cs typeface="SG Kara FaNum SemiBold" pitchFamily="2" charset="-78"/>
                  <a:sym typeface="Helvetica Neue Medium"/>
                </a:rPr>
                <a:t>۸۵٪</a:t>
              </a:r>
              <a:endParaRPr lang="en-US" sz="3600" b="1" dirty="0">
                <a:solidFill>
                  <a:srgbClr val="FEFDFF"/>
                </a:solidFill>
                <a:latin typeface="SG Kara FaNum SemiBold" pitchFamily="2" charset="-78"/>
                <a:ea typeface="SG Kara FaNum SemiBold" pitchFamily="2" charset="-78"/>
                <a:cs typeface="SG Kara FaNum SemiBold" pitchFamily="2" charset="-78"/>
                <a:sym typeface="Helvetica Neue Medium"/>
              </a:endParaRPr>
            </a:p>
          </p:txBody>
        </p:sp>
        <p:sp>
          <p:nvSpPr>
            <p:cNvPr id="30" name="Content Placeholder 2">
              <a:extLst>
                <a:ext uri="{FF2B5EF4-FFF2-40B4-BE49-F238E27FC236}">
                  <a16:creationId xmlns:a16="http://schemas.microsoft.com/office/drawing/2014/main" id="{0E8E265F-6F85-3114-EDAA-8BB6077E290E}"/>
                </a:ext>
              </a:extLst>
            </p:cNvPr>
            <p:cNvSpPr txBox="1">
              <a:spLocks/>
            </p:cNvSpPr>
            <p:nvPr/>
          </p:nvSpPr>
          <p:spPr>
            <a:xfrm>
              <a:off x="6464935" y="7377937"/>
              <a:ext cx="2137828" cy="353860"/>
            </a:xfrm>
            <a:prstGeom prst="rect">
              <a:avLst/>
            </a:prstGeom>
            <a:effectLst/>
          </p:spPr>
          <p:txBody>
            <a:bodyPr vert="horz" lIns="0" tIns="0" rIns="0" bIns="3600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defTabSz="228600">
                <a:buNone/>
              </a:pPr>
              <a:r>
                <a:rPr lang="fa-IR" sz="2200" dirty="0">
                  <a:solidFill>
                    <a:srgbClr val="FEFDFF"/>
                  </a:solidFill>
                  <a:latin typeface="SG Kara FaNum" pitchFamily="2" charset="-78"/>
                  <a:ea typeface="SG Kara FaNum" pitchFamily="2" charset="-78"/>
                  <a:cs typeface="SG Kara FaNum" pitchFamily="2" charset="-78"/>
                  <a:sym typeface="Helvetica Neue Medium"/>
                </a:rPr>
                <a:t>توضیحات</a:t>
              </a:r>
            </a:p>
          </p:txBody>
        </p:sp>
        <p:sp>
          <p:nvSpPr>
            <p:cNvPr id="31" name="Rounded Rectangle 46">
              <a:extLst>
                <a:ext uri="{FF2B5EF4-FFF2-40B4-BE49-F238E27FC236}">
                  <a16:creationId xmlns:a16="http://schemas.microsoft.com/office/drawing/2014/main" id="{1D8A726F-6075-9E3A-C5F2-893839EE4695}"/>
                </a:ext>
              </a:extLst>
            </p:cNvPr>
            <p:cNvSpPr/>
            <p:nvPr/>
          </p:nvSpPr>
          <p:spPr>
            <a:xfrm>
              <a:off x="6514266" y="4791666"/>
              <a:ext cx="2137826" cy="782738"/>
            </a:xfrm>
            <a:prstGeom prst="roundRect">
              <a:avLst>
                <a:gd name="adj" fmla="val 50000"/>
              </a:avLst>
            </a:prstGeom>
            <a:noFill/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0" tIns="0" rIns="0" bIns="0" rtlCol="0" anchor="ctr" anchorCtr="0"/>
            <a:lstStyle/>
            <a:p>
              <a:pPr algn="ctr" defTabSz="228585" rtl="1">
                <a:defRPr/>
              </a:pPr>
              <a:r>
                <a:rPr lang="fa-IR" sz="2200" b="1" dirty="0">
                  <a:solidFill>
                    <a:srgbClr val="FFFFFF"/>
                  </a:solidFill>
                  <a:latin typeface="SG Kara FaNum SemiBold" pitchFamily="2" charset="-78"/>
                  <a:ea typeface="SG Kara FaNum SemiBold" pitchFamily="2" charset="-78"/>
                  <a:cs typeface="SG Kara FaNum SemiBold" pitchFamily="2" charset="-78"/>
                  <a:sym typeface="Helvetica Neue Medium"/>
                </a:rPr>
                <a:t>عنوان</a:t>
              </a:r>
              <a:endParaRPr lang="fa-IR" sz="450" b="1" dirty="0">
                <a:solidFill>
                  <a:srgbClr val="FFFFFF"/>
                </a:solidFill>
                <a:latin typeface="SG Kara FaNum SemiBold" pitchFamily="2" charset="-78"/>
                <a:ea typeface="SG Kara FaNum SemiBold" pitchFamily="2" charset="-78"/>
                <a:cs typeface="SG Kara FaNum SemiBold" pitchFamily="2" charset="-78"/>
                <a:sym typeface="Helvetica Neue Medium"/>
              </a:endParaRPr>
            </a:p>
          </p:txBody>
        </p:sp>
      </p:grpSp>
      <p:pic>
        <p:nvPicPr>
          <p:cNvPr id="33" name="Picture 32">
            <a:extLst>
              <a:ext uri="{FF2B5EF4-FFF2-40B4-BE49-F238E27FC236}">
                <a16:creationId xmlns:a16="http://schemas.microsoft.com/office/drawing/2014/main" id="{2547F215-A618-69CE-C14E-D1BB4D69E1D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5235" y="381551"/>
            <a:ext cx="606266" cy="606266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4BF20ABD-71F9-3A09-5DE9-8704F20BB2A4}"/>
              </a:ext>
            </a:extLst>
          </p:cNvPr>
          <p:cNvSpPr txBox="1"/>
          <p:nvPr/>
        </p:nvSpPr>
        <p:spPr>
          <a:xfrm>
            <a:off x="1440987" y="453851"/>
            <a:ext cx="1014480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457200" rtl="1"/>
            <a:r>
              <a:rPr lang="fa-IR" sz="2700" b="1" dirty="0">
                <a:solidFill>
                  <a:schemeClr val="bg1"/>
                </a:solidFill>
                <a:latin typeface="SG Kara FaNum" pitchFamily="2" charset="-78"/>
                <a:ea typeface="SG Kara FaNum" pitchFamily="2" charset="-78"/>
                <a:cs typeface="SG Kara FaNum" pitchFamily="2" charset="-78"/>
              </a:rPr>
              <a:t>محل </a:t>
            </a:r>
            <a:r>
              <a:rPr lang="fa-IR" sz="2700" b="1" dirty="0" err="1">
                <a:solidFill>
                  <a:schemeClr val="bg1"/>
                </a:solidFill>
                <a:latin typeface="SG Kara FaNum" pitchFamily="2" charset="-78"/>
                <a:ea typeface="SG Kara FaNum" pitchFamily="2" charset="-78"/>
                <a:cs typeface="SG Kara FaNum" pitchFamily="2" charset="-78"/>
              </a:rPr>
              <a:t>قرار‌گیری</a:t>
            </a:r>
            <a:r>
              <a:rPr lang="fa-IR" sz="2700" b="1" dirty="0">
                <a:solidFill>
                  <a:schemeClr val="bg1"/>
                </a:solidFill>
                <a:latin typeface="SG Kara FaNum" pitchFamily="2" charset="-78"/>
                <a:ea typeface="SG Kara FaNum" pitchFamily="2" charset="-78"/>
                <a:cs typeface="SG Kara FaNum" pitchFamily="2" charset="-78"/>
              </a:rPr>
              <a:t> عنوان هر صفحه</a:t>
            </a:r>
            <a:endParaRPr lang="en-US" sz="2700" b="1" dirty="0">
              <a:solidFill>
                <a:schemeClr val="bg1"/>
              </a:solidFill>
              <a:latin typeface="SG Kara FaNum" pitchFamily="2" charset="-78"/>
              <a:ea typeface="SG Kara FaNum" pitchFamily="2" charset="-78"/>
              <a:cs typeface="SG Kara FaNum" pitchFamily="2" charset="-78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C7C964B-6908-078C-538F-862D0BC9ADF0}"/>
              </a:ext>
            </a:extLst>
          </p:cNvPr>
          <p:cNvSpPr txBox="1"/>
          <p:nvPr/>
        </p:nvSpPr>
        <p:spPr>
          <a:xfrm>
            <a:off x="605235" y="6237288"/>
            <a:ext cx="25635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 dirty="0" err="1">
                <a:solidFill>
                  <a:schemeClr val="bg1">
                    <a:lumMod val="75000"/>
                  </a:schemeClr>
                </a:solidFill>
                <a:latin typeface="SG Kara FaNum Light" pitchFamily="2" charset="-78"/>
                <a:ea typeface="SG Kara FaNum Light" pitchFamily="2" charset="-78"/>
                <a:cs typeface="SG Kara FaNum Light" pitchFamily="2" charset="-78"/>
              </a:rPr>
              <a:t>education.systemgroup.net</a:t>
            </a:r>
            <a:endParaRPr lang="en-IR" sz="1200" spc="150" dirty="0">
              <a:solidFill>
                <a:schemeClr val="bg1">
                  <a:lumMod val="75000"/>
                </a:schemeClr>
              </a:solidFill>
              <a:latin typeface="SG Kara FaNum Light" pitchFamily="2" charset="-78"/>
              <a:ea typeface="SG Kara FaNum Light" pitchFamily="2" charset="-78"/>
              <a:cs typeface="SG Kara FaNum Light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2021563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5847AA0-FC75-BD41-845D-BDFE41B36876}"/>
              </a:ext>
            </a:extLst>
          </p:cNvPr>
          <p:cNvGrpSpPr/>
          <p:nvPr/>
        </p:nvGrpSpPr>
        <p:grpSpPr>
          <a:xfrm>
            <a:off x="1227618" y="860566"/>
            <a:ext cx="3520371" cy="4629911"/>
            <a:chOff x="6448980" y="4791666"/>
            <a:chExt cx="2235540" cy="2940131"/>
          </a:xfrm>
        </p:grpSpPr>
        <p:graphicFrame>
          <p:nvGraphicFramePr>
            <p:cNvPr id="8" name="Chart 7">
              <a:extLst>
                <a:ext uri="{FF2B5EF4-FFF2-40B4-BE49-F238E27FC236}">
                  <a16:creationId xmlns:a16="http://schemas.microsoft.com/office/drawing/2014/main" id="{510673EA-4964-DC4F-E789-91E0361A7C4B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036662987"/>
                </p:ext>
              </p:extLst>
            </p:nvPr>
          </p:nvGraphicFramePr>
          <p:xfrm>
            <a:off x="6448980" y="5396641"/>
            <a:ext cx="2235540" cy="173336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9" name="Content Placeholder 2">
              <a:extLst>
                <a:ext uri="{FF2B5EF4-FFF2-40B4-BE49-F238E27FC236}">
                  <a16:creationId xmlns:a16="http://schemas.microsoft.com/office/drawing/2014/main" id="{3EA62498-4AD0-E172-0B82-34E6CD02EECD}"/>
                </a:ext>
              </a:extLst>
            </p:cNvPr>
            <p:cNvSpPr txBox="1">
              <a:spLocks/>
            </p:cNvSpPr>
            <p:nvPr/>
          </p:nvSpPr>
          <p:spPr>
            <a:xfrm>
              <a:off x="6495586" y="6152235"/>
              <a:ext cx="2126446" cy="321918"/>
            </a:xfrm>
            <a:prstGeom prst="rect">
              <a:avLst/>
            </a:prstGeom>
            <a:effectLst/>
          </p:spPr>
          <p:txBody>
            <a:bodyPr vert="horz" lIns="0" tIns="0" rIns="0" bIns="0" rtlCol="0" anchor="ctr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defTabSz="228600">
                <a:buNone/>
              </a:pPr>
              <a:r>
                <a:rPr lang="fa-IR" sz="4000" b="1" dirty="0">
                  <a:solidFill>
                    <a:srgbClr val="FEFDFF"/>
                  </a:solidFill>
                  <a:latin typeface="SG Kara FaNum SemiBold" pitchFamily="2" charset="-78"/>
                  <a:ea typeface="SG Kara FaNum SemiBold" pitchFamily="2" charset="-78"/>
                  <a:cs typeface="SG Kara FaNum SemiBold" pitchFamily="2" charset="-78"/>
                  <a:sym typeface="Helvetica Neue Medium"/>
                </a:rPr>
                <a:t>۵۴٪</a:t>
              </a:r>
              <a:endParaRPr lang="en-US" sz="4000" b="1" dirty="0">
                <a:solidFill>
                  <a:srgbClr val="FEFDFF"/>
                </a:solidFill>
                <a:latin typeface="SG Kara FaNum SemiBold" pitchFamily="2" charset="-78"/>
                <a:ea typeface="SG Kara FaNum SemiBold" pitchFamily="2" charset="-78"/>
                <a:cs typeface="SG Kara FaNum SemiBold" pitchFamily="2" charset="-78"/>
                <a:sym typeface="Helvetica Neue Medium"/>
              </a:endParaRPr>
            </a:p>
          </p:txBody>
        </p:sp>
        <p:sp>
          <p:nvSpPr>
            <p:cNvPr id="10" name="Content Placeholder 2">
              <a:extLst>
                <a:ext uri="{FF2B5EF4-FFF2-40B4-BE49-F238E27FC236}">
                  <a16:creationId xmlns:a16="http://schemas.microsoft.com/office/drawing/2014/main" id="{B6D457A5-37B7-5C66-8443-CFD4F58E1EBF}"/>
                </a:ext>
              </a:extLst>
            </p:cNvPr>
            <p:cNvSpPr txBox="1">
              <a:spLocks/>
            </p:cNvSpPr>
            <p:nvPr/>
          </p:nvSpPr>
          <p:spPr>
            <a:xfrm>
              <a:off x="6464935" y="7377937"/>
              <a:ext cx="2137828" cy="353860"/>
            </a:xfrm>
            <a:prstGeom prst="rect">
              <a:avLst/>
            </a:prstGeom>
            <a:effectLst/>
          </p:spPr>
          <p:txBody>
            <a:bodyPr vert="horz" lIns="0" tIns="0" rIns="0" bIns="3600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defTabSz="228600">
                <a:buNone/>
              </a:pPr>
              <a:r>
                <a:rPr lang="fa-IR" sz="2400" dirty="0">
                  <a:solidFill>
                    <a:srgbClr val="FEFDFF"/>
                  </a:solidFill>
                  <a:latin typeface="SG Kara FaNum" pitchFamily="2" charset="-78"/>
                  <a:ea typeface="SG Kara FaNum" pitchFamily="2" charset="-78"/>
                  <a:cs typeface="SG Kara FaNum" pitchFamily="2" charset="-78"/>
                  <a:sym typeface="Helvetica Neue Medium"/>
                </a:rPr>
                <a:t>توضیحات</a:t>
              </a:r>
            </a:p>
          </p:txBody>
        </p:sp>
        <p:sp>
          <p:nvSpPr>
            <p:cNvPr id="11" name="Rounded Rectangle 46">
              <a:extLst>
                <a:ext uri="{FF2B5EF4-FFF2-40B4-BE49-F238E27FC236}">
                  <a16:creationId xmlns:a16="http://schemas.microsoft.com/office/drawing/2014/main" id="{8A15A858-04A0-1FEB-17D9-9227BC8DF006}"/>
                </a:ext>
              </a:extLst>
            </p:cNvPr>
            <p:cNvSpPr/>
            <p:nvPr/>
          </p:nvSpPr>
          <p:spPr>
            <a:xfrm>
              <a:off x="6514266" y="4791666"/>
              <a:ext cx="2137826" cy="782738"/>
            </a:xfrm>
            <a:prstGeom prst="roundRect">
              <a:avLst>
                <a:gd name="adj" fmla="val 50000"/>
              </a:avLst>
            </a:prstGeom>
            <a:noFill/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0" tIns="0" rIns="0" bIns="0" rtlCol="0" anchor="ctr" anchorCtr="0"/>
            <a:lstStyle/>
            <a:p>
              <a:pPr algn="ctr" defTabSz="228585" rtl="1">
                <a:defRPr/>
              </a:pPr>
              <a:r>
                <a:rPr lang="fa-IR" sz="2400" b="1" dirty="0">
                  <a:solidFill>
                    <a:srgbClr val="FFFFFF"/>
                  </a:solidFill>
                  <a:latin typeface="SG Kara FaNum SemiBold" pitchFamily="2" charset="-78"/>
                  <a:ea typeface="SG Kara FaNum SemiBold" pitchFamily="2" charset="-78"/>
                  <a:cs typeface="SG Kara FaNum SemiBold" pitchFamily="2" charset="-78"/>
                  <a:sym typeface="Helvetica Neue Medium"/>
                </a:rPr>
                <a:t>عنوان</a:t>
              </a:r>
              <a:endParaRPr lang="fa-IR" sz="1000" b="1" dirty="0">
                <a:solidFill>
                  <a:srgbClr val="FFFFFF"/>
                </a:solidFill>
                <a:latin typeface="SG Kara FaNum SemiBold" pitchFamily="2" charset="-78"/>
                <a:ea typeface="SG Kara FaNum SemiBold" pitchFamily="2" charset="-78"/>
                <a:cs typeface="SG Kara FaNum SemiBold" pitchFamily="2" charset="-78"/>
                <a:sym typeface="Helvetica Neue Medium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3F8153BF-5E31-AB43-C32D-015C76F007A1}"/>
              </a:ext>
            </a:extLst>
          </p:cNvPr>
          <p:cNvSpPr txBox="1"/>
          <p:nvPr/>
        </p:nvSpPr>
        <p:spPr>
          <a:xfrm>
            <a:off x="5824411" y="1120456"/>
            <a:ext cx="5762356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20000"/>
              </a:lnSpc>
            </a:pPr>
            <a:r>
              <a:rPr lang="fa-IR" sz="2000" dirty="0" err="1">
                <a:solidFill>
                  <a:schemeClr val="bg1"/>
                </a:solidFill>
                <a:latin typeface="SG Kara FaNum" pitchFamily="2" charset="-78"/>
                <a:ea typeface="SG Kara FaNum" pitchFamily="2" charset="-78"/>
                <a:cs typeface="SG Kara FaNum" pitchFamily="2" charset="-78"/>
              </a:rPr>
              <a:t>لورم</a:t>
            </a:r>
            <a:r>
              <a:rPr lang="fa-IR" sz="2000" dirty="0">
                <a:solidFill>
                  <a:schemeClr val="bg1"/>
                </a:solidFill>
                <a:latin typeface="SG Kara FaNum" pitchFamily="2" charset="-78"/>
                <a:ea typeface="SG Kara FaNum" pitchFamily="2" charset="-78"/>
                <a:cs typeface="SG Kara FaNum" pitchFamily="2" charset="-78"/>
              </a:rPr>
              <a:t> </a:t>
            </a:r>
            <a:r>
              <a:rPr lang="fa-IR" sz="2000" dirty="0" err="1">
                <a:solidFill>
                  <a:schemeClr val="bg1"/>
                </a:solidFill>
                <a:latin typeface="SG Kara FaNum" pitchFamily="2" charset="-78"/>
                <a:ea typeface="SG Kara FaNum" pitchFamily="2" charset="-78"/>
                <a:cs typeface="SG Kara FaNum" pitchFamily="2" charset="-78"/>
              </a:rPr>
              <a:t>ایپسوم</a:t>
            </a:r>
            <a:r>
              <a:rPr lang="fa-IR" sz="2000" dirty="0">
                <a:solidFill>
                  <a:schemeClr val="bg1"/>
                </a:solidFill>
                <a:latin typeface="SG Kara FaNum" pitchFamily="2" charset="-78"/>
                <a:ea typeface="SG Kara FaNum" pitchFamily="2" charset="-78"/>
                <a:cs typeface="SG Kara FaNum" pitchFamily="2" charset="-78"/>
              </a:rPr>
              <a:t> متن ساختگی با تولید سادگی نامفهوم از صنعت چاپ، و با استفاده از طراحان گرافیک است، </a:t>
            </a:r>
            <a:r>
              <a:rPr lang="fa-IR" sz="2000" dirty="0" err="1">
                <a:solidFill>
                  <a:schemeClr val="bg1"/>
                </a:solidFill>
                <a:latin typeface="SG Kara FaNum" pitchFamily="2" charset="-78"/>
                <a:ea typeface="SG Kara FaNum" pitchFamily="2" charset="-78"/>
                <a:cs typeface="SG Kara FaNum" pitchFamily="2" charset="-78"/>
              </a:rPr>
              <a:t>چاپگرها</a:t>
            </a:r>
            <a:r>
              <a:rPr lang="fa-IR" sz="2000" dirty="0">
                <a:solidFill>
                  <a:schemeClr val="bg1"/>
                </a:solidFill>
                <a:latin typeface="SG Kara FaNum" pitchFamily="2" charset="-78"/>
                <a:ea typeface="SG Kara FaNum" pitchFamily="2" charset="-78"/>
                <a:cs typeface="SG Kara FaNum" pitchFamily="2" charset="-78"/>
              </a:rPr>
              <a:t> و متون بلکه روزنامه و مجله در ستون و </a:t>
            </a:r>
            <a:r>
              <a:rPr lang="fa-IR" sz="2000" dirty="0" err="1">
                <a:solidFill>
                  <a:schemeClr val="bg1"/>
                </a:solidFill>
                <a:latin typeface="SG Kara FaNum" pitchFamily="2" charset="-78"/>
                <a:ea typeface="SG Kara FaNum" pitchFamily="2" charset="-78"/>
                <a:cs typeface="SG Kara FaNum" pitchFamily="2" charset="-78"/>
              </a:rPr>
              <a:t>سطرآنچنان</a:t>
            </a:r>
            <a:r>
              <a:rPr lang="fa-IR" sz="2000" dirty="0">
                <a:solidFill>
                  <a:schemeClr val="bg1"/>
                </a:solidFill>
                <a:latin typeface="SG Kara FaNum" pitchFamily="2" charset="-78"/>
                <a:ea typeface="SG Kara FaNum" pitchFamily="2" charset="-78"/>
                <a:cs typeface="SG Kara FaNum" pitchFamily="2" charset="-78"/>
              </a:rPr>
              <a:t> که لازم است، و برای شرایط فعلی تکنولوژی مورد نیاز، و کاربردهای متنوع با هدف بهبود ابزارهای کاربردی می باشد.</a:t>
            </a:r>
            <a:endParaRPr lang="en-IR" sz="2000" dirty="0">
              <a:solidFill>
                <a:schemeClr val="bg1"/>
              </a:solidFill>
              <a:latin typeface="SG Kara FaNum" pitchFamily="2" charset="-78"/>
              <a:ea typeface="SG Kara FaNum" pitchFamily="2" charset="-78"/>
              <a:cs typeface="SG Kara FaNum" pitchFamily="2" charset="-78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C1492C5-65FC-0589-EE69-7D85366D9B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235" y="381551"/>
            <a:ext cx="606266" cy="60626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1A772A3-89C7-21B0-862F-7E348A7D08F3}"/>
              </a:ext>
            </a:extLst>
          </p:cNvPr>
          <p:cNvSpPr txBox="1"/>
          <p:nvPr/>
        </p:nvSpPr>
        <p:spPr>
          <a:xfrm>
            <a:off x="1440987" y="453851"/>
            <a:ext cx="1014480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457200" rtl="1"/>
            <a:r>
              <a:rPr lang="fa-IR" sz="2700" b="1" dirty="0">
                <a:solidFill>
                  <a:schemeClr val="bg1"/>
                </a:solidFill>
                <a:latin typeface="SG Kara FaNum" pitchFamily="2" charset="-78"/>
                <a:ea typeface="SG Kara FaNum" pitchFamily="2" charset="-78"/>
                <a:cs typeface="SG Kara FaNum" pitchFamily="2" charset="-78"/>
              </a:rPr>
              <a:t>محل </a:t>
            </a:r>
            <a:r>
              <a:rPr lang="fa-IR" sz="2700" b="1" dirty="0" err="1">
                <a:solidFill>
                  <a:schemeClr val="bg1"/>
                </a:solidFill>
                <a:latin typeface="SG Kara FaNum" pitchFamily="2" charset="-78"/>
                <a:ea typeface="SG Kara FaNum" pitchFamily="2" charset="-78"/>
                <a:cs typeface="SG Kara FaNum" pitchFamily="2" charset="-78"/>
              </a:rPr>
              <a:t>قرار‌گیری</a:t>
            </a:r>
            <a:r>
              <a:rPr lang="fa-IR" sz="2700" b="1" dirty="0">
                <a:solidFill>
                  <a:schemeClr val="bg1"/>
                </a:solidFill>
                <a:latin typeface="SG Kara FaNum" pitchFamily="2" charset="-78"/>
                <a:ea typeface="SG Kara FaNum" pitchFamily="2" charset="-78"/>
                <a:cs typeface="SG Kara FaNum" pitchFamily="2" charset="-78"/>
              </a:rPr>
              <a:t> عنوان هر صفحه</a:t>
            </a:r>
            <a:endParaRPr lang="en-US" sz="2700" b="1" dirty="0">
              <a:solidFill>
                <a:schemeClr val="bg1"/>
              </a:solidFill>
              <a:latin typeface="SG Kara FaNum" pitchFamily="2" charset="-78"/>
              <a:ea typeface="SG Kara FaNum" pitchFamily="2" charset="-78"/>
              <a:cs typeface="SG Kara FaNum" pitchFamily="2" charset="-78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1DE85FA-F26B-02CC-2AAC-48BA0219616B}"/>
              </a:ext>
            </a:extLst>
          </p:cNvPr>
          <p:cNvSpPr txBox="1"/>
          <p:nvPr/>
        </p:nvSpPr>
        <p:spPr>
          <a:xfrm>
            <a:off x="605235" y="6237288"/>
            <a:ext cx="25635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 dirty="0" err="1">
                <a:solidFill>
                  <a:schemeClr val="bg1">
                    <a:lumMod val="75000"/>
                  </a:schemeClr>
                </a:solidFill>
                <a:latin typeface="SG Kara FaNum Light" pitchFamily="2" charset="-78"/>
                <a:ea typeface="SG Kara FaNum Light" pitchFamily="2" charset="-78"/>
                <a:cs typeface="SG Kara FaNum Light" pitchFamily="2" charset="-78"/>
              </a:rPr>
              <a:t>education.systemgroup.net</a:t>
            </a:r>
            <a:endParaRPr lang="en-IR" sz="1200" spc="150" dirty="0">
              <a:solidFill>
                <a:schemeClr val="bg1">
                  <a:lumMod val="75000"/>
                </a:schemeClr>
              </a:solidFill>
              <a:latin typeface="SG Kara FaNum Light" pitchFamily="2" charset="-78"/>
              <a:ea typeface="SG Kara FaNum Light" pitchFamily="2" charset="-78"/>
              <a:cs typeface="SG Kara FaNum Light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0958939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7453DE46-7BE3-2CA1-9754-8F43238F10B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6175312"/>
              </p:ext>
            </p:extLst>
          </p:nvPr>
        </p:nvGraphicFramePr>
        <p:xfrm>
          <a:off x="820826" y="855583"/>
          <a:ext cx="10941200" cy="50764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70DDC1BA-1C68-28E5-A182-2F400A2B87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235" y="381551"/>
            <a:ext cx="606266" cy="60626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9AAF72F-3529-B3F3-0939-BB50E379656F}"/>
              </a:ext>
            </a:extLst>
          </p:cNvPr>
          <p:cNvSpPr txBox="1"/>
          <p:nvPr/>
        </p:nvSpPr>
        <p:spPr>
          <a:xfrm>
            <a:off x="1440987" y="453851"/>
            <a:ext cx="1014480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457200" rtl="1"/>
            <a:r>
              <a:rPr lang="fa-IR" sz="2700" b="1" dirty="0">
                <a:solidFill>
                  <a:schemeClr val="bg1"/>
                </a:solidFill>
                <a:latin typeface="SG Kara FaNum" pitchFamily="2" charset="-78"/>
                <a:ea typeface="SG Kara FaNum" pitchFamily="2" charset="-78"/>
                <a:cs typeface="SG Kara FaNum" pitchFamily="2" charset="-78"/>
              </a:rPr>
              <a:t>محل </a:t>
            </a:r>
            <a:r>
              <a:rPr lang="fa-IR" sz="2700" b="1" dirty="0" err="1">
                <a:solidFill>
                  <a:schemeClr val="bg1"/>
                </a:solidFill>
                <a:latin typeface="SG Kara FaNum" pitchFamily="2" charset="-78"/>
                <a:ea typeface="SG Kara FaNum" pitchFamily="2" charset="-78"/>
                <a:cs typeface="SG Kara FaNum" pitchFamily="2" charset="-78"/>
              </a:rPr>
              <a:t>قرار‌گیری</a:t>
            </a:r>
            <a:r>
              <a:rPr lang="fa-IR" sz="2700" b="1" dirty="0">
                <a:solidFill>
                  <a:schemeClr val="bg1"/>
                </a:solidFill>
                <a:latin typeface="SG Kara FaNum" pitchFamily="2" charset="-78"/>
                <a:ea typeface="SG Kara FaNum" pitchFamily="2" charset="-78"/>
                <a:cs typeface="SG Kara FaNum" pitchFamily="2" charset="-78"/>
              </a:rPr>
              <a:t> عنوان هر صفحه</a:t>
            </a:r>
            <a:endParaRPr lang="en-US" sz="2700" b="1" dirty="0">
              <a:solidFill>
                <a:schemeClr val="bg1"/>
              </a:solidFill>
              <a:latin typeface="SG Kara FaNum" pitchFamily="2" charset="-78"/>
              <a:ea typeface="SG Kara FaNum" pitchFamily="2" charset="-78"/>
              <a:cs typeface="SG Kara FaNum" pitchFamily="2" charset="-78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A5F4F2-70EB-62A5-60E1-102281F14501}"/>
              </a:ext>
            </a:extLst>
          </p:cNvPr>
          <p:cNvSpPr txBox="1"/>
          <p:nvPr/>
        </p:nvSpPr>
        <p:spPr>
          <a:xfrm>
            <a:off x="605235" y="6237288"/>
            <a:ext cx="25635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 dirty="0" err="1">
                <a:solidFill>
                  <a:schemeClr val="bg1">
                    <a:lumMod val="75000"/>
                  </a:schemeClr>
                </a:solidFill>
                <a:latin typeface="SG Kara FaNum Light" pitchFamily="2" charset="-78"/>
                <a:ea typeface="SG Kara FaNum Light" pitchFamily="2" charset="-78"/>
                <a:cs typeface="SG Kara FaNum Light" pitchFamily="2" charset="-78"/>
              </a:rPr>
              <a:t>education.systemgroup.net</a:t>
            </a:r>
            <a:endParaRPr lang="en-IR" sz="1200" spc="150" dirty="0">
              <a:solidFill>
                <a:schemeClr val="bg1">
                  <a:lumMod val="75000"/>
                </a:schemeClr>
              </a:solidFill>
              <a:latin typeface="SG Kara FaNum Light" pitchFamily="2" charset="-78"/>
              <a:ea typeface="SG Kara FaNum Light" pitchFamily="2" charset="-78"/>
              <a:cs typeface="SG Kara FaNum Light" pitchFamily="2" charset="-78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1530FEC-F83C-68A4-D2E7-26DFE331793A}"/>
              </a:ext>
            </a:extLst>
          </p:cNvPr>
          <p:cNvGrpSpPr/>
          <p:nvPr/>
        </p:nvGrpSpPr>
        <p:grpSpPr>
          <a:xfrm>
            <a:off x="9544596" y="1443886"/>
            <a:ext cx="2042172" cy="461665"/>
            <a:chOff x="19088396" y="2887771"/>
            <a:chExt cx="4084342" cy="923329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4F63221-97E2-8070-ABC7-A207E0CFE917}"/>
                </a:ext>
              </a:extLst>
            </p:cNvPr>
            <p:cNvSpPr/>
            <p:nvPr/>
          </p:nvSpPr>
          <p:spPr>
            <a:xfrm>
              <a:off x="22555518" y="2994660"/>
              <a:ext cx="617220" cy="617220"/>
            </a:xfrm>
            <a:prstGeom prst="rect">
              <a:avLst/>
            </a:prstGeom>
            <a:solidFill>
              <a:srgbClr val="D6001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R" sz="450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5894383-4D7F-DCC0-B1BE-D382CB40BD39}"/>
                </a:ext>
              </a:extLst>
            </p:cNvPr>
            <p:cNvSpPr txBox="1"/>
            <p:nvPr/>
          </p:nvSpPr>
          <p:spPr>
            <a:xfrm>
              <a:off x="19088396" y="2887771"/>
              <a:ext cx="3251531" cy="923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 rtl="1"/>
              <a:r>
                <a:rPr lang="fa-IR" sz="2400" b="1" dirty="0">
                  <a:solidFill>
                    <a:schemeClr val="bg1"/>
                  </a:solidFill>
                  <a:latin typeface="SG Kara FaNum SemiBold" pitchFamily="2" charset="-78"/>
                  <a:ea typeface="SG Kara FaNum SemiBold" pitchFamily="2" charset="-78"/>
                  <a:cs typeface="SG Kara FaNum SemiBold" pitchFamily="2" charset="-78"/>
                </a:rPr>
                <a:t>متن </a:t>
              </a:r>
              <a:r>
                <a:rPr lang="fa-IR" sz="2400" b="1" dirty="0" err="1">
                  <a:solidFill>
                    <a:schemeClr val="bg1"/>
                  </a:solidFill>
                  <a:latin typeface="SG Kara FaNum SemiBold" pitchFamily="2" charset="-78"/>
                  <a:ea typeface="SG Kara FaNum SemiBold" pitchFamily="2" charset="-78"/>
                  <a:cs typeface="SG Kara FaNum SemiBold" pitchFamily="2" charset="-78"/>
                </a:rPr>
                <a:t>سمپل</a:t>
              </a:r>
              <a:endParaRPr lang="en-IR" sz="2400" b="1" dirty="0">
                <a:solidFill>
                  <a:schemeClr val="bg1"/>
                </a:solidFill>
                <a:latin typeface="SG Kara FaNum SemiBold" pitchFamily="2" charset="-78"/>
                <a:ea typeface="SG Kara FaNum SemiBold" pitchFamily="2" charset="-78"/>
                <a:cs typeface="SG Kara FaNum SemiBold" pitchFamily="2" charset="-78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D600DD7-66F7-D075-EDAE-FCEC6A2BF01E}"/>
              </a:ext>
            </a:extLst>
          </p:cNvPr>
          <p:cNvGrpSpPr/>
          <p:nvPr/>
        </p:nvGrpSpPr>
        <p:grpSpPr>
          <a:xfrm>
            <a:off x="9544596" y="2003955"/>
            <a:ext cx="2042172" cy="461665"/>
            <a:chOff x="19088396" y="4007911"/>
            <a:chExt cx="4084342" cy="923329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5BDC0AC-1F41-80FB-3664-6EC28CF0467A}"/>
                </a:ext>
              </a:extLst>
            </p:cNvPr>
            <p:cNvSpPr/>
            <p:nvPr/>
          </p:nvSpPr>
          <p:spPr>
            <a:xfrm>
              <a:off x="22555518" y="4069080"/>
              <a:ext cx="617220" cy="617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R" sz="45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D444ACA-1745-D6B7-28FB-4E58036985BF}"/>
                </a:ext>
              </a:extLst>
            </p:cNvPr>
            <p:cNvSpPr txBox="1"/>
            <p:nvPr/>
          </p:nvSpPr>
          <p:spPr>
            <a:xfrm>
              <a:off x="19088396" y="4007911"/>
              <a:ext cx="3251531" cy="923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 rtl="1"/>
              <a:r>
                <a:rPr lang="fa-IR" sz="2400" b="1" dirty="0">
                  <a:solidFill>
                    <a:schemeClr val="bg1"/>
                  </a:solidFill>
                  <a:latin typeface="SG Kara FaNum SemiBold" pitchFamily="2" charset="-78"/>
                  <a:ea typeface="SG Kara FaNum SemiBold" pitchFamily="2" charset="-78"/>
                  <a:cs typeface="SG Kara FaNum SemiBold" pitchFamily="2" charset="-78"/>
                </a:rPr>
                <a:t>متن </a:t>
              </a:r>
              <a:r>
                <a:rPr lang="fa-IR" sz="2400" b="1" dirty="0" err="1">
                  <a:solidFill>
                    <a:schemeClr val="bg1"/>
                  </a:solidFill>
                  <a:latin typeface="SG Kara FaNum SemiBold" pitchFamily="2" charset="-78"/>
                  <a:ea typeface="SG Kara FaNum SemiBold" pitchFamily="2" charset="-78"/>
                  <a:cs typeface="SG Kara FaNum SemiBold" pitchFamily="2" charset="-78"/>
                </a:rPr>
                <a:t>سمپل</a:t>
              </a:r>
              <a:endParaRPr lang="en-IR" sz="2400" b="1" dirty="0">
                <a:solidFill>
                  <a:schemeClr val="bg1"/>
                </a:solidFill>
                <a:latin typeface="SG Kara FaNum SemiBold" pitchFamily="2" charset="-78"/>
                <a:ea typeface="SG Kara FaNum SemiBold" pitchFamily="2" charset="-78"/>
                <a:cs typeface="SG Kara FaNum SemiBold" pitchFamily="2" charset="-78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1AF7A28-46CA-D54C-CD65-04B7C73A1834}"/>
              </a:ext>
            </a:extLst>
          </p:cNvPr>
          <p:cNvGrpSpPr/>
          <p:nvPr/>
        </p:nvGrpSpPr>
        <p:grpSpPr>
          <a:xfrm>
            <a:off x="9544596" y="2552595"/>
            <a:ext cx="2042172" cy="461665"/>
            <a:chOff x="19088396" y="5105191"/>
            <a:chExt cx="4084342" cy="92332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6FDEE70-77C3-37B9-1683-BBE48E54C825}"/>
                </a:ext>
              </a:extLst>
            </p:cNvPr>
            <p:cNvSpPr/>
            <p:nvPr/>
          </p:nvSpPr>
          <p:spPr>
            <a:xfrm>
              <a:off x="22555518" y="5143500"/>
              <a:ext cx="617220" cy="6172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R" sz="45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3A9A66A-2C65-9774-6E62-ACFBF7A78183}"/>
                </a:ext>
              </a:extLst>
            </p:cNvPr>
            <p:cNvSpPr txBox="1"/>
            <p:nvPr/>
          </p:nvSpPr>
          <p:spPr>
            <a:xfrm>
              <a:off x="19088396" y="5105191"/>
              <a:ext cx="3251531" cy="923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 rtl="1"/>
              <a:r>
                <a:rPr lang="fa-IR" sz="2400" b="1" dirty="0">
                  <a:solidFill>
                    <a:schemeClr val="bg1"/>
                  </a:solidFill>
                  <a:latin typeface="SG Kara FaNum SemiBold" pitchFamily="2" charset="-78"/>
                  <a:ea typeface="SG Kara FaNum SemiBold" pitchFamily="2" charset="-78"/>
                  <a:cs typeface="SG Kara FaNum SemiBold" pitchFamily="2" charset="-78"/>
                </a:rPr>
                <a:t>متن </a:t>
              </a:r>
              <a:r>
                <a:rPr lang="fa-IR" sz="2400" b="1" dirty="0" err="1">
                  <a:solidFill>
                    <a:schemeClr val="bg1"/>
                  </a:solidFill>
                  <a:latin typeface="SG Kara FaNum SemiBold" pitchFamily="2" charset="-78"/>
                  <a:ea typeface="SG Kara FaNum SemiBold" pitchFamily="2" charset="-78"/>
                  <a:cs typeface="SG Kara FaNum SemiBold" pitchFamily="2" charset="-78"/>
                </a:rPr>
                <a:t>سمپل</a:t>
              </a:r>
              <a:endParaRPr lang="en-IR" sz="2400" b="1" dirty="0">
                <a:solidFill>
                  <a:schemeClr val="bg1"/>
                </a:solidFill>
                <a:latin typeface="SG Kara FaNum SemiBold" pitchFamily="2" charset="-78"/>
                <a:ea typeface="SG Kara FaNum SemiBold" pitchFamily="2" charset="-78"/>
                <a:cs typeface="SG Kara FaNum SemiBold" pitchFamily="2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394425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B9979148-54E4-AE66-6149-3F64594180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02069361"/>
              </p:ext>
            </p:extLst>
          </p:nvPr>
        </p:nvGraphicFramePr>
        <p:xfrm>
          <a:off x="-1982825" y="829021"/>
          <a:ext cx="10941200" cy="50764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6CA9AEFF-19C7-A7AD-C424-57D97804B853}"/>
              </a:ext>
            </a:extLst>
          </p:cNvPr>
          <p:cNvSpPr txBox="1"/>
          <p:nvPr/>
        </p:nvSpPr>
        <p:spPr>
          <a:xfrm>
            <a:off x="6096001" y="1120456"/>
            <a:ext cx="5490766" cy="1184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20000"/>
              </a:lnSpc>
            </a:pPr>
            <a:r>
              <a:rPr lang="fa-IR" sz="2000" dirty="0" err="1">
                <a:solidFill>
                  <a:schemeClr val="bg1"/>
                </a:solidFill>
                <a:latin typeface="SG Kara FaNum" pitchFamily="2" charset="-78"/>
                <a:ea typeface="SG Kara FaNum" pitchFamily="2" charset="-78"/>
                <a:cs typeface="SG Kara FaNum" pitchFamily="2" charset="-78"/>
              </a:rPr>
              <a:t>لورم</a:t>
            </a:r>
            <a:r>
              <a:rPr lang="fa-IR" sz="2000" dirty="0">
                <a:solidFill>
                  <a:schemeClr val="bg1"/>
                </a:solidFill>
                <a:latin typeface="SG Kara FaNum" pitchFamily="2" charset="-78"/>
                <a:ea typeface="SG Kara FaNum" pitchFamily="2" charset="-78"/>
                <a:cs typeface="SG Kara FaNum" pitchFamily="2" charset="-78"/>
              </a:rPr>
              <a:t> </a:t>
            </a:r>
            <a:r>
              <a:rPr lang="fa-IR" sz="2000" dirty="0" err="1">
                <a:solidFill>
                  <a:schemeClr val="bg1"/>
                </a:solidFill>
                <a:latin typeface="SG Kara FaNum" pitchFamily="2" charset="-78"/>
                <a:ea typeface="SG Kara FaNum" pitchFamily="2" charset="-78"/>
                <a:cs typeface="SG Kara FaNum" pitchFamily="2" charset="-78"/>
              </a:rPr>
              <a:t>ایپسوم</a:t>
            </a:r>
            <a:r>
              <a:rPr lang="fa-IR" sz="2000" dirty="0">
                <a:solidFill>
                  <a:schemeClr val="bg1"/>
                </a:solidFill>
                <a:latin typeface="SG Kara FaNum" pitchFamily="2" charset="-78"/>
                <a:ea typeface="SG Kara FaNum" pitchFamily="2" charset="-78"/>
                <a:cs typeface="SG Kara FaNum" pitchFamily="2" charset="-78"/>
              </a:rPr>
              <a:t> متن ساختگی با تولید سادگی نامفهوم از صنعت چاپ، و با استفاده از طراحان گرافیک است، </a:t>
            </a:r>
            <a:r>
              <a:rPr lang="fa-IR" sz="2000" dirty="0" err="1">
                <a:solidFill>
                  <a:schemeClr val="bg1"/>
                </a:solidFill>
                <a:latin typeface="SG Kara FaNum" pitchFamily="2" charset="-78"/>
                <a:ea typeface="SG Kara FaNum" pitchFamily="2" charset="-78"/>
                <a:cs typeface="SG Kara FaNum" pitchFamily="2" charset="-78"/>
              </a:rPr>
              <a:t>چاپگرها</a:t>
            </a:r>
            <a:r>
              <a:rPr lang="fa-IR" sz="2000" dirty="0">
                <a:solidFill>
                  <a:schemeClr val="bg1"/>
                </a:solidFill>
                <a:latin typeface="SG Kara FaNum" pitchFamily="2" charset="-78"/>
                <a:ea typeface="SG Kara FaNum" pitchFamily="2" charset="-78"/>
                <a:cs typeface="SG Kara FaNum" pitchFamily="2" charset="-78"/>
              </a:rPr>
              <a:t> .</a:t>
            </a:r>
            <a:endParaRPr lang="en-IR" sz="2000" dirty="0">
              <a:solidFill>
                <a:schemeClr val="bg1"/>
              </a:solidFill>
              <a:latin typeface="SG Kara FaNum" pitchFamily="2" charset="-78"/>
              <a:ea typeface="SG Kara FaNum" pitchFamily="2" charset="-78"/>
              <a:cs typeface="SG Kara FaNum" pitchFamily="2" charset="-78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CE0176F-7480-7671-3731-AD3183CD04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235" y="381551"/>
            <a:ext cx="606266" cy="60626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AE33EAD-B8CE-39CF-67BB-CC4278694F84}"/>
              </a:ext>
            </a:extLst>
          </p:cNvPr>
          <p:cNvSpPr txBox="1"/>
          <p:nvPr/>
        </p:nvSpPr>
        <p:spPr>
          <a:xfrm>
            <a:off x="1440987" y="453851"/>
            <a:ext cx="1014480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457200" rtl="1"/>
            <a:r>
              <a:rPr lang="fa-IR" sz="2700" b="1" dirty="0">
                <a:solidFill>
                  <a:schemeClr val="bg1"/>
                </a:solidFill>
                <a:latin typeface="SG Kara FaNum" pitchFamily="2" charset="-78"/>
                <a:ea typeface="SG Kara FaNum" pitchFamily="2" charset="-78"/>
                <a:cs typeface="SG Kara FaNum" pitchFamily="2" charset="-78"/>
              </a:rPr>
              <a:t>محل </a:t>
            </a:r>
            <a:r>
              <a:rPr lang="fa-IR" sz="2700" b="1" dirty="0" err="1">
                <a:solidFill>
                  <a:schemeClr val="bg1"/>
                </a:solidFill>
                <a:latin typeface="SG Kara FaNum" pitchFamily="2" charset="-78"/>
                <a:ea typeface="SG Kara FaNum" pitchFamily="2" charset="-78"/>
                <a:cs typeface="SG Kara FaNum" pitchFamily="2" charset="-78"/>
              </a:rPr>
              <a:t>قرار‌گیری</a:t>
            </a:r>
            <a:r>
              <a:rPr lang="fa-IR" sz="2700" b="1" dirty="0">
                <a:solidFill>
                  <a:schemeClr val="bg1"/>
                </a:solidFill>
                <a:latin typeface="SG Kara FaNum" pitchFamily="2" charset="-78"/>
                <a:ea typeface="SG Kara FaNum" pitchFamily="2" charset="-78"/>
                <a:cs typeface="SG Kara FaNum" pitchFamily="2" charset="-78"/>
              </a:rPr>
              <a:t> عنوان هر صفحه</a:t>
            </a:r>
            <a:endParaRPr lang="en-US" sz="2700" b="1" dirty="0">
              <a:solidFill>
                <a:schemeClr val="bg1"/>
              </a:solidFill>
              <a:latin typeface="SG Kara FaNum" pitchFamily="2" charset="-78"/>
              <a:ea typeface="SG Kara FaNum" pitchFamily="2" charset="-78"/>
              <a:cs typeface="SG Kara FaNum" pitchFamily="2" charset="-78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52C6B9-EC6B-2717-0993-B5DDC2023177}"/>
              </a:ext>
            </a:extLst>
          </p:cNvPr>
          <p:cNvSpPr txBox="1"/>
          <p:nvPr/>
        </p:nvSpPr>
        <p:spPr>
          <a:xfrm>
            <a:off x="605235" y="6237288"/>
            <a:ext cx="25635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 dirty="0" err="1">
                <a:solidFill>
                  <a:schemeClr val="bg1">
                    <a:lumMod val="75000"/>
                  </a:schemeClr>
                </a:solidFill>
                <a:latin typeface="SG Kara FaNum Light" pitchFamily="2" charset="-78"/>
                <a:ea typeface="SG Kara FaNum Light" pitchFamily="2" charset="-78"/>
                <a:cs typeface="SG Kara FaNum Light" pitchFamily="2" charset="-78"/>
              </a:rPr>
              <a:t>education.systemgroup.net</a:t>
            </a:r>
            <a:endParaRPr lang="en-IR" sz="1200" spc="150" dirty="0">
              <a:solidFill>
                <a:schemeClr val="bg1">
                  <a:lumMod val="75000"/>
                </a:schemeClr>
              </a:solidFill>
              <a:latin typeface="SG Kara FaNum Light" pitchFamily="2" charset="-78"/>
              <a:ea typeface="SG Kara FaNum Light" pitchFamily="2" charset="-78"/>
              <a:cs typeface="SG Kara FaNum Light" pitchFamily="2" charset="-78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6406C69-9EC1-A74C-5AD7-18789CFCE4E9}"/>
              </a:ext>
            </a:extLst>
          </p:cNvPr>
          <p:cNvGrpSpPr/>
          <p:nvPr/>
        </p:nvGrpSpPr>
        <p:grpSpPr>
          <a:xfrm>
            <a:off x="9666423" y="2643765"/>
            <a:ext cx="1920343" cy="430887"/>
            <a:chOff x="19332052" y="2887771"/>
            <a:chExt cx="3840686" cy="861773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72387BC-65DA-08D0-9201-B0566D47FF32}"/>
                </a:ext>
              </a:extLst>
            </p:cNvPr>
            <p:cNvSpPr/>
            <p:nvPr/>
          </p:nvSpPr>
          <p:spPr>
            <a:xfrm>
              <a:off x="22555518" y="2994660"/>
              <a:ext cx="617220" cy="617220"/>
            </a:xfrm>
            <a:prstGeom prst="rect">
              <a:avLst/>
            </a:prstGeom>
            <a:solidFill>
              <a:srgbClr val="D6001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R" sz="450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88A95CC-A151-8FBE-DB53-E2700A3124DA}"/>
                </a:ext>
              </a:extLst>
            </p:cNvPr>
            <p:cNvSpPr txBox="1"/>
            <p:nvPr/>
          </p:nvSpPr>
          <p:spPr>
            <a:xfrm>
              <a:off x="19332052" y="2887771"/>
              <a:ext cx="3007876" cy="8617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 rtl="1"/>
              <a:r>
                <a:rPr lang="fa-IR" sz="2200" b="1" dirty="0">
                  <a:solidFill>
                    <a:schemeClr val="bg1"/>
                  </a:solidFill>
                  <a:latin typeface="SG Kara FaNum SemiBold" pitchFamily="2" charset="-78"/>
                  <a:ea typeface="SG Kara FaNum SemiBold" pitchFamily="2" charset="-78"/>
                  <a:cs typeface="SG Kara FaNum SemiBold" pitchFamily="2" charset="-78"/>
                </a:rPr>
                <a:t>متن </a:t>
              </a:r>
              <a:r>
                <a:rPr lang="fa-IR" sz="2200" b="1" dirty="0" err="1">
                  <a:solidFill>
                    <a:schemeClr val="bg1"/>
                  </a:solidFill>
                  <a:latin typeface="SG Kara FaNum SemiBold" pitchFamily="2" charset="-78"/>
                  <a:ea typeface="SG Kara FaNum SemiBold" pitchFamily="2" charset="-78"/>
                  <a:cs typeface="SG Kara FaNum SemiBold" pitchFamily="2" charset="-78"/>
                </a:rPr>
                <a:t>سمپل</a:t>
              </a:r>
              <a:endParaRPr lang="en-IR" sz="2200" b="1" dirty="0">
                <a:solidFill>
                  <a:schemeClr val="bg1"/>
                </a:solidFill>
                <a:latin typeface="SG Kara FaNum SemiBold" pitchFamily="2" charset="-78"/>
                <a:ea typeface="SG Kara FaNum SemiBold" pitchFamily="2" charset="-78"/>
                <a:cs typeface="SG Kara FaNum SemiBold" pitchFamily="2" charset="-78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BDC74FEE-1075-8A8B-3416-223A46E3ED0F}"/>
              </a:ext>
            </a:extLst>
          </p:cNvPr>
          <p:cNvGrpSpPr/>
          <p:nvPr/>
        </p:nvGrpSpPr>
        <p:grpSpPr>
          <a:xfrm>
            <a:off x="9664719" y="3198119"/>
            <a:ext cx="1920343" cy="430887"/>
            <a:chOff x="19332052" y="4007911"/>
            <a:chExt cx="3840686" cy="86177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CC4A896-6B30-20F3-06BC-53B9CDDD0663}"/>
                </a:ext>
              </a:extLst>
            </p:cNvPr>
            <p:cNvSpPr/>
            <p:nvPr/>
          </p:nvSpPr>
          <p:spPr>
            <a:xfrm>
              <a:off x="22555518" y="4069080"/>
              <a:ext cx="617220" cy="617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R" sz="45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30316C2-A24A-20EF-50F4-CD430F824F5C}"/>
                </a:ext>
              </a:extLst>
            </p:cNvPr>
            <p:cNvSpPr txBox="1"/>
            <p:nvPr/>
          </p:nvSpPr>
          <p:spPr>
            <a:xfrm>
              <a:off x="19332052" y="4007911"/>
              <a:ext cx="3007876" cy="8617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 rtl="1"/>
              <a:r>
                <a:rPr lang="fa-IR" sz="2200" b="1" dirty="0">
                  <a:solidFill>
                    <a:schemeClr val="bg1"/>
                  </a:solidFill>
                  <a:latin typeface="SG Kara FaNum SemiBold" pitchFamily="2" charset="-78"/>
                  <a:ea typeface="SG Kara FaNum SemiBold" pitchFamily="2" charset="-78"/>
                  <a:cs typeface="SG Kara FaNum SemiBold" pitchFamily="2" charset="-78"/>
                </a:rPr>
                <a:t>متن </a:t>
              </a:r>
              <a:r>
                <a:rPr lang="fa-IR" sz="2200" b="1" dirty="0" err="1">
                  <a:solidFill>
                    <a:schemeClr val="bg1"/>
                  </a:solidFill>
                  <a:latin typeface="SG Kara FaNum SemiBold" pitchFamily="2" charset="-78"/>
                  <a:ea typeface="SG Kara FaNum SemiBold" pitchFamily="2" charset="-78"/>
                  <a:cs typeface="SG Kara FaNum SemiBold" pitchFamily="2" charset="-78"/>
                </a:rPr>
                <a:t>سمپل</a:t>
              </a:r>
              <a:endParaRPr lang="en-IR" sz="2200" b="1" dirty="0">
                <a:solidFill>
                  <a:schemeClr val="bg1"/>
                </a:solidFill>
                <a:latin typeface="SG Kara FaNum SemiBold" pitchFamily="2" charset="-78"/>
                <a:ea typeface="SG Kara FaNum SemiBold" pitchFamily="2" charset="-78"/>
                <a:cs typeface="SG Kara FaNum SemiBold" pitchFamily="2" charset="-78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DA9037F-9DE8-6DC0-0BE2-84771C9C76A7}"/>
              </a:ext>
            </a:extLst>
          </p:cNvPr>
          <p:cNvGrpSpPr/>
          <p:nvPr/>
        </p:nvGrpSpPr>
        <p:grpSpPr>
          <a:xfrm>
            <a:off x="9666423" y="3752474"/>
            <a:ext cx="1920343" cy="430887"/>
            <a:chOff x="19332052" y="5105191"/>
            <a:chExt cx="3840686" cy="86177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4AA680B-8CB7-047C-F1B8-FCC43907397A}"/>
                </a:ext>
              </a:extLst>
            </p:cNvPr>
            <p:cNvSpPr/>
            <p:nvPr/>
          </p:nvSpPr>
          <p:spPr>
            <a:xfrm>
              <a:off x="22555518" y="5143500"/>
              <a:ext cx="617220" cy="6172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R" sz="45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EF3EC2F-1128-46F5-BD7E-BF1E78C66BB2}"/>
                </a:ext>
              </a:extLst>
            </p:cNvPr>
            <p:cNvSpPr txBox="1"/>
            <p:nvPr/>
          </p:nvSpPr>
          <p:spPr>
            <a:xfrm>
              <a:off x="19332052" y="5105191"/>
              <a:ext cx="3007876" cy="8617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 rtl="1"/>
              <a:r>
                <a:rPr lang="fa-IR" sz="2200" b="1" dirty="0">
                  <a:solidFill>
                    <a:schemeClr val="bg1"/>
                  </a:solidFill>
                  <a:latin typeface="SG Kara FaNum SemiBold" pitchFamily="2" charset="-78"/>
                  <a:ea typeface="SG Kara FaNum SemiBold" pitchFamily="2" charset="-78"/>
                  <a:cs typeface="SG Kara FaNum SemiBold" pitchFamily="2" charset="-78"/>
                </a:rPr>
                <a:t>متن </a:t>
              </a:r>
              <a:r>
                <a:rPr lang="fa-IR" sz="2200" b="1" dirty="0" err="1">
                  <a:solidFill>
                    <a:schemeClr val="bg1"/>
                  </a:solidFill>
                  <a:latin typeface="SG Kara FaNum SemiBold" pitchFamily="2" charset="-78"/>
                  <a:ea typeface="SG Kara FaNum SemiBold" pitchFamily="2" charset="-78"/>
                  <a:cs typeface="SG Kara FaNum SemiBold" pitchFamily="2" charset="-78"/>
                </a:rPr>
                <a:t>سمپل</a:t>
              </a:r>
              <a:endParaRPr lang="en-IR" sz="2200" b="1" dirty="0">
                <a:solidFill>
                  <a:schemeClr val="bg1"/>
                </a:solidFill>
                <a:latin typeface="SG Kara FaNum SemiBold" pitchFamily="2" charset="-78"/>
                <a:ea typeface="SG Kara FaNum SemiBold" pitchFamily="2" charset="-78"/>
                <a:cs typeface="SG Kara FaNum SemiBold" pitchFamily="2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788606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331EEC1-77E9-F4DE-1D18-1AACE7B24A1C}"/>
              </a:ext>
            </a:extLst>
          </p:cNvPr>
          <p:cNvGrpSpPr/>
          <p:nvPr/>
        </p:nvGrpSpPr>
        <p:grpSpPr>
          <a:xfrm>
            <a:off x="1857559" y="1456877"/>
            <a:ext cx="8500670" cy="3208641"/>
            <a:chOff x="277244" y="2402586"/>
            <a:chExt cx="5189521" cy="337758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E9C13DA-765D-59FD-F4F0-A198A0FDF035}"/>
                </a:ext>
              </a:extLst>
            </p:cNvPr>
            <p:cNvSpPr/>
            <p:nvPr/>
          </p:nvSpPr>
          <p:spPr bwMode="auto">
            <a:xfrm rot="16200000">
              <a:off x="941232" y="3810012"/>
              <a:ext cx="3044648" cy="895659"/>
            </a:xfrm>
            <a:prstGeom prst="rect">
              <a:avLst/>
            </a:prstGeom>
            <a:solidFill>
              <a:srgbClr val="C0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" wrap="square" lIns="93278" tIns="73152" rIns="93278" bIns="7315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466145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fa-IR" sz="27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G Kara" pitchFamily="2" charset="-78"/>
                  <a:ea typeface="SG Kara" pitchFamily="2" charset="-78"/>
                  <a:cs typeface="SG Kara" pitchFamily="2" charset="-78"/>
                </a:rPr>
                <a:t>۱۲۵</a:t>
              </a: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G Kara" pitchFamily="2" charset="-78"/>
                <a:ea typeface="SG Kara" pitchFamily="2" charset="-78"/>
                <a:cs typeface="SG Kara" pitchFamily="2" charset="-78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AE43D69-5606-8416-FB2B-84AFB87891AE}"/>
                </a:ext>
              </a:extLst>
            </p:cNvPr>
            <p:cNvSpPr/>
            <p:nvPr/>
          </p:nvSpPr>
          <p:spPr bwMode="auto">
            <a:xfrm rot="16200000">
              <a:off x="1696352" y="3643547"/>
              <a:ext cx="3377581" cy="89565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" wrap="square" lIns="93278" tIns="73152" rIns="93278" bIns="7315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466145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fa-IR" sz="27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G Kara" pitchFamily="2" charset="-78"/>
                  <a:ea typeface="SG Kara" pitchFamily="2" charset="-78"/>
                  <a:cs typeface="SG Kara" pitchFamily="2" charset="-78"/>
                </a:rPr>
                <a:t>۱۴۰</a:t>
              </a: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G Kara" pitchFamily="2" charset="-78"/>
                <a:ea typeface="SG Kara" pitchFamily="2" charset="-78"/>
                <a:cs typeface="SG Kara" pitchFamily="2" charset="-78"/>
              </a:endParaRPr>
            </a:p>
            <a:p>
              <a:pPr algn="ctr" defTabSz="466145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G Kara" pitchFamily="2" charset="-78"/>
                <a:ea typeface="SG Kara" pitchFamily="2" charset="-78"/>
                <a:cs typeface="SG Kara" pitchFamily="2" charset="-78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2AD04D6-1777-4F23-508B-F509C9822B79}"/>
                </a:ext>
              </a:extLst>
            </p:cNvPr>
            <p:cNvSpPr/>
            <p:nvPr/>
          </p:nvSpPr>
          <p:spPr bwMode="auto">
            <a:xfrm rot="16200000">
              <a:off x="-48281" y="3742083"/>
              <a:ext cx="3180504" cy="89565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" wrap="square" lIns="93278" tIns="73152" rIns="93278" bIns="7315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466145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fa-IR" sz="2700" spc="-26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G Kara" pitchFamily="2" charset="-78"/>
                  <a:ea typeface="SG Kara" pitchFamily="2" charset="-78"/>
                  <a:cs typeface="SG Kara" pitchFamily="2" charset="-78"/>
                </a:rPr>
                <a:t>۱۳۰</a:t>
              </a:r>
              <a:endParaRPr lang="en-US" sz="2700" spc="-26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G Kara" pitchFamily="2" charset="-78"/>
                <a:ea typeface="SG Kara" pitchFamily="2" charset="-78"/>
                <a:cs typeface="SG Kara" pitchFamily="2" charset="-78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AE1277C-5C73-D084-4534-4ACB3BF9C4B8}"/>
                </a:ext>
              </a:extLst>
            </p:cNvPr>
            <p:cNvSpPr/>
            <p:nvPr/>
          </p:nvSpPr>
          <p:spPr bwMode="auto">
            <a:xfrm rot="16200000">
              <a:off x="2926959" y="4465702"/>
              <a:ext cx="2246400" cy="38252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73152" rIns="91440" bIns="7315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46614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chemeClr val="bg1"/>
                  </a:solidFill>
                  <a:latin typeface="SG Kara" pitchFamily="2" charset="-78"/>
                  <a:ea typeface="SG Kara" pitchFamily="2" charset="-78"/>
                  <a:cs typeface="SG Kara" pitchFamily="2" charset="-78"/>
                </a:rPr>
                <a:t>Other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32C4138-DF40-1238-F646-C1C69E933DD0}"/>
                </a:ext>
              </a:extLst>
            </p:cNvPr>
            <p:cNvSpPr/>
            <p:nvPr/>
          </p:nvSpPr>
          <p:spPr bwMode="auto">
            <a:xfrm rot="16200000">
              <a:off x="3770095" y="4900391"/>
              <a:ext cx="1377024" cy="38252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73152" rIns="91440" bIns="7315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46614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chemeClr val="bg1"/>
                  </a:solidFill>
                  <a:latin typeface="SG Kara" pitchFamily="2" charset="-78"/>
                  <a:ea typeface="SG Kara" pitchFamily="2" charset="-78"/>
                  <a:cs typeface="SG Kara" pitchFamily="2" charset="-78"/>
                </a:rPr>
                <a:t>Other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02AC14-C20F-AB11-795A-D274A8FBDABA}"/>
                </a:ext>
              </a:extLst>
            </p:cNvPr>
            <p:cNvSpPr/>
            <p:nvPr/>
          </p:nvSpPr>
          <p:spPr>
            <a:xfrm>
              <a:off x="3668869" y="2424395"/>
              <a:ext cx="57529" cy="405947"/>
            </a:xfrm>
            <a:prstGeom prst="rect">
              <a:avLst/>
            </a:prstGeom>
          </p:spPr>
          <p:txBody>
            <a:bodyPr wrap="none" lIns="46630" tIns="23316" rIns="46630" bIns="23316">
              <a:spAutoFit/>
            </a:bodyPr>
            <a:lstStyle/>
            <a:p>
              <a:pPr algn="ctr" defTabSz="466145" fontAlgn="base">
                <a:spcBef>
                  <a:spcPct val="0"/>
                </a:spcBef>
                <a:spcAft>
                  <a:spcPct val="0"/>
                </a:spcAft>
              </a:pPr>
              <a:endParaRPr lang="en-US" sz="2200" spc="26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G Kara" pitchFamily="2" charset="-78"/>
                <a:ea typeface="SG Kara" pitchFamily="2" charset="-78"/>
                <a:cs typeface="SG Kara" pitchFamily="2" charset="-78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562229C-9CBF-5903-CADC-45F5698B7DBF}"/>
                </a:ext>
              </a:extLst>
            </p:cNvPr>
            <p:cNvSpPr/>
            <p:nvPr/>
          </p:nvSpPr>
          <p:spPr>
            <a:xfrm>
              <a:off x="1683805" y="2617610"/>
              <a:ext cx="57529" cy="405947"/>
            </a:xfrm>
            <a:prstGeom prst="rect">
              <a:avLst/>
            </a:prstGeom>
          </p:spPr>
          <p:txBody>
            <a:bodyPr wrap="none" lIns="46630" tIns="23316" rIns="46630" bIns="23316">
              <a:spAutoFit/>
            </a:bodyPr>
            <a:lstStyle/>
            <a:p>
              <a:pPr algn="ctr" defTabSz="466145" fontAlgn="base">
                <a:spcBef>
                  <a:spcPct val="0"/>
                </a:spcBef>
                <a:spcAft>
                  <a:spcPct val="0"/>
                </a:spcAft>
              </a:pPr>
              <a:endParaRPr lang="en-US" sz="2200" spc="26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G Kara" pitchFamily="2" charset="-78"/>
                <a:ea typeface="SG Kara" pitchFamily="2" charset="-78"/>
                <a:cs typeface="SG Kara" pitchFamily="2" charset="-78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701432E-3387-6C1E-DCAB-71FCCF90B443}"/>
                </a:ext>
              </a:extLst>
            </p:cNvPr>
            <p:cNvSpPr/>
            <p:nvPr/>
          </p:nvSpPr>
          <p:spPr>
            <a:xfrm>
              <a:off x="2674030" y="2748710"/>
              <a:ext cx="57529" cy="405947"/>
            </a:xfrm>
            <a:prstGeom prst="rect">
              <a:avLst/>
            </a:prstGeom>
          </p:spPr>
          <p:txBody>
            <a:bodyPr wrap="none" lIns="46630" tIns="23316" rIns="46630" bIns="23316">
              <a:spAutoFit/>
            </a:bodyPr>
            <a:lstStyle/>
            <a:p>
              <a:pPr algn="ctr" defTabSz="466145" fontAlgn="base">
                <a:spcBef>
                  <a:spcPct val="0"/>
                </a:spcBef>
                <a:spcAft>
                  <a:spcPct val="0"/>
                </a:spcAft>
              </a:pPr>
              <a:endParaRPr lang="en-US" sz="2200" spc="26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G Kara" pitchFamily="2" charset="-78"/>
                <a:ea typeface="SG Kara" pitchFamily="2" charset="-78"/>
                <a:cs typeface="SG Kara" pitchFamily="2" charset="-78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EC66BE6-E556-86C8-C3A6-2D01B065FA96}"/>
                </a:ext>
              </a:extLst>
            </p:cNvPr>
            <p:cNvSpPr/>
            <p:nvPr/>
          </p:nvSpPr>
          <p:spPr bwMode="auto">
            <a:xfrm rot="16200000">
              <a:off x="314896" y="5026846"/>
              <a:ext cx="1124114" cy="38252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73152" rIns="91440" bIns="7315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46614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SG Kara" pitchFamily="2" charset="-78"/>
                  <a:ea typeface="SG Kara" pitchFamily="2" charset="-78"/>
                  <a:cs typeface="SG Kara" pitchFamily="2" charset="-78"/>
                </a:rPr>
                <a:t>Other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58A0B00-511C-37E3-90A4-4DEED452F084}"/>
                </a:ext>
              </a:extLst>
            </p:cNvPr>
            <p:cNvSpPr/>
            <p:nvPr/>
          </p:nvSpPr>
          <p:spPr bwMode="auto">
            <a:xfrm rot="16200000">
              <a:off x="-223959" y="4896442"/>
              <a:ext cx="1384927" cy="38252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73152" rIns="91440" bIns="7315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46614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SG Kara" pitchFamily="2" charset="-78"/>
                  <a:ea typeface="SG Kara" pitchFamily="2" charset="-78"/>
                  <a:cs typeface="SG Kara" pitchFamily="2" charset="-78"/>
                </a:rPr>
                <a:t>Other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DE2B1FC-5C0B-C54D-ACF6-DB1444144855}"/>
                </a:ext>
              </a:extLst>
            </p:cNvPr>
            <p:cNvSpPr/>
            <p:nvPr/>
          </p:nvSpPr>
          <p:spPr bwMode="auto">
            <a:xfrm rot="16200000">
              <a:off x="4867408" y="5180806"/>
              <a:ext cx="816194" cy="38252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73152" rIns="91440" bIns="7315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46614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G Kara" pitchFamily="2" charset="-78"/>
                  <a:ea typeface="SG Kara" pitchFamily="2" charset="-78"/>
                  <a:cs typeface="SG Kara" pitchFamily="2" charset="-78"/>
                </a:rPr>
                <a:t>Other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94E3E87-9274-60D9-267C-AF9EC5D7B2BE}"/>
                </a:ext>
              </a:extLst>
            </p:cNvPr>
            <p:cNvSpPr/>
            <p:nvPr/>
          </p:nvSpPr>
          <p:spPr bwMode="auto">
            <a:xfrm rot="16200000">
              <a:off x="4364273" y="5086121"/>
              <a:ext cx="1005564" cy="38252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73152" rIns="91440" bIns="7315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46614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G Kara" pitchFamily="2" charset="-78"/>
                  <a:ea typeface="SG Kara" pitchFamily="2" charset="-78"/>
                  <a:cs typeface="SG Kara" pitchFamily="2" charset="-78"/>
                </a:rPr>
                <a:t>Other</a:t>
              </a:r>
            </a:p>
          </p:txBody>
        </p:sp>
      </p:grp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49B4F23-F12C-57E1-3A13-914A12225D4A}"/>
              </a:ext>
            </a:extLst>
          </p:cNvPr>
          <p:cNvCxnSpPr/>
          <p:nvPr/>
        </p:nvCxnSpPr>
        <p:spPr>
          <a:xfrm>
            <a:off x="1844508" y="4822832"/>
            <a:ext cx="851372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ACDAF5CE-55C2-097E-18A5-89981879A7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235" y="381551"/>
            <a:ext cx="606266" cy="60626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B669FB3-13C7-659E-5FB2-1BB861AB188B}"/>
              </a:ext>
            </a:extLst>
          </p:cNvPr>
          <p:cNvSpPr txBox="1"/>
          <p:nvPr/>
        </p:nvSpPr>
        <p:spPr>
          <a:xfrm>
            <a:off x="1440987" y="453851"/>
            <a:ext cx="1014480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457200" rtl="1"/>
            <a:r>
              <a:rPr lang="fa-IR" sz="2700" b="1" dirty="0">
                <a:solidFill>
                  <a:schemeClr val="bg1"/>
                </a:solidFill>
                <a:latin typeface="SG Kara FaNum" pitchFamily="2" charset="-78"/>
                <a:ea typeface="SG Kara FaNum" pitchFamily="2" charset="-78"/>
                <a:cs typeface="SG Kara FaNum" pitchFamily="2" charset="-78"/>
              </a:rPr>
              <a:t>محل </a:t>
            </a:r>
            <a:r>
              <a:rPr lang="fa-IR" sz="2700" b="1" dirty="0" err="1">
                <a:solidFill>
                  <a:schemeClr val="bg1"/>
                </a:solidFill>
                <a:latin typeface="SG Kara FaNum" pitchFamily="2" charset="-78"/>
                <a:ea typeface="SG Kara FaNum" pitchFamily="2" charset="-78"/>
                <a:cs typeface="SG Kara FaNum" pitchFamily="2" charset="-78"/>
              </a:rPr>
              <a:t>قرار‌گیری</a:t>
            </a:r>
            <a:r>
              <a:rPr lang="fa-IR" sz="2700" b="1" dirty="0">
                <a:solidFill>
                  <a:schemeClr val="bg1"/>
                </a:solidFill>
                <a:latin typeface="SG Kara FaNum" pitchFamily="2" charset="-78"/>
                <a:ea typeface="SG Kara FaNum" pitchFamily="2" charset="-78"/>
                <a:cs typeface="SG Kara FaNum" pitchFamily="2" charset="-78"/>
              </a:rPr>
              <a:t> عنوان هر صفحه</a:t>
            </a:r>
            <a:endParaRPr lang="en-US" sz="2700" b="1" dirty="0">
              <a:solidFill>
                <a:schemeClr val="bg1"/>
              </a:solidFill>
              <a:latin typeface="SG Kara FaNum" pitchFamily="2" charset="-78"/>
              <a:ea typeface="SG Kara FaNum" pitchFamily="2" charset="-78"/>
              <a:cs typeface="SG Kara FaNum" pitchFamily="2" charset="-78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831756E-A4F6-B926-9F58-254DF73513F7}"/>
              </a:ext>
            </a:extLst>
          </p:cNvPr>
          <p:cNvSpPr txBox="1"/>
          <p:nvPr/>
        </p:nvSpPr>
        <p:spPr>
          <a:xfrm>
            <a:off x="605235" y="6237288"/>
            <a:ext cx="25635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 dirty="0" err="1">
                <a:solidFill>
                  <a:schemeClr val="bg1">
                    <a:lumMod val="75000"/>
                  </a:schemeClr>
                </a:solidFill>
                <a:latin typeface="SG Kara FaNum Light" pitchFamily="2" charset="-78"/>
                <a:ea typeface="SG Kara FaNum Light" pitchFamily="2" charset="-78"/>
                <a:cs typeface="SG Kara FaNum Light" pitchFamily="2" charset="-78"/>
              </a:rPr>
              <a:t>education.systemgroup.net</a:t>
            </a:r>
            <a:endParaRPr lang="en-IR" sz="1200" spc="150" dirty="0">
              <a:solidFill>
                <a:schemeClr val="bg1">
                  <a:lumMod val="75000"/>
                </a:schemeClr>
              </a:solidFill>
              <a:latin typeface="SG Kara FaNum Light" pitchFamily="2" charset="-78"/>
              <a:ea typeface="SG Kara FaNum Light" pitchFamily="2" charset="-78"/>
              <a:cs typeface="SG Kara FaNum Light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3612559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DA2C7534-FB93-3933-229E-DE78CE05FE5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9359614"/>
              </p:ext>
            </p:extLst>
          </p:nvPr>
        </p:nvGraphicFramePr>
        <p:xfrm>
          <a:off x="1440987" y="1375144"/>
          <a:ext cx="9091129" cy="41077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442D7442-1CFB-28D5-9628-A80F457DD3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235" y="381551"/>
            <a:ext cx="606266" cy="60626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7AFFBD6-5234-38B6-2541-23750AEDA7A5}"/>
              </a:ext>
            </a:extLst>
          </p:cNvPr>
          <p:cNvSpPr txBox="1"/>
          <p:nvPr/>
        </p:nvSpPr>
        <p:spPr>
          <a:xfrm>
            <a:off x="1440987" y="453851"/>
            <a:ext cx="1014480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457200" rtl="1"/>
            <a:r>
              <a:rPr lang="fa-IR" sz="2700" b="1" dirty="0">
                <a:solidFill>
                  <a:schemeClr val="bg1"/>
                </a:solidFill>
                <a:latin typeface="SG Kara FaNum" pitchFamily="2" charset="-78"/>
                <a:ea typeface="SG Kara FaNum" pitchFamily="2" charset="-78"/>
                <a:cs typeface="SG Kara FaNum" pitchFamily="2" charset="-78"/>
              </a:rPr>
              <a:t>محل </a:t>
            </a:r>
            <a:r>
              <a:rPr lang="fa-IR" sz="2700" b="1" dirty="0" err="1">
                <a:solidFill>
                  <a:schemeClr val="bg1"/>
                </a:solidFill>
                <a:latin typeface="SG Kara FaNum" pitchFamily="2" charset="-78"/>
                <a:ea typeface="SG Kara FaNum" pitchFamily="2" charset="-78"/>
                <a:cs typeface="SG Kara FaNum" pitchFamily="2" charset="-78"/>
              </a:rPr>
              <a:t>قرار‌گیری</a:t>
            </a:r>
            <a:r>
              <a:rPr lang="fa-IR" sz="2700" b="1" dirty="0">
                <a:solidFill>
                  <a:schemeClr val="bg1"/>
                </a:solidFill>
                <a:latin typeface="SG Kara FaNum" pitchFamily="2" charset="-78"/>
                <a:ea typeface="SG Kara FaNum" pitchFamily="2" charset="-78"/>
                <a:cs typeface="SG Kara FaNum" pitchFamily="2" charset="-78"/>
              </a:rPr>
              <a:t> عنوان هر صفحه</a:t>
            </a:r>
            <a:endParaRPr lang="en-US" sz="2700" b="1" dirty="0">
              <a:solidFill>
                <a:schemeClr val="bg1"/>
              </a:solidFill>
              <a:latin typeface="SG Kara FaNum" pitchFamily="2" charset="-78"/>
              <a:ea typeface="SG Kara FaNum" pitchFamily="2" charset="-78"/>
              <a:cs typeface="SG Kara FaNum" pitchFamily="2" charset="-78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B0BE20-0F87-C0ED-D43C-15B8F5F8B2B4}"/>
              </a:ext>
            </a:extLst>
          </p:cNvPr>
          <p:cNvSpPr txBox="1"/>
          <p:nvPr/>
        </p:nvSpPr>
        <p:spPr>
          <a:xfrm>
            <a:off x="605235" y="6237288"/>
            <a:ext cx="25635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 dirty="0" err="1">
                <a:solidFill>
                  <a:schemeClr val="bg1">
                    <a:lumMod val="75000"/>
                  </a:schemeClr>
                </a:solidFill>
                <a:latin typeface="SG Kara FaNum Light" pitchFamily="2" charset="-78"/>
                <a:ea typeface="SG Kara FaNum Light" pitchFamily="2" charset="-78"/>
                <a:cs typeface="SG Kara FaNum Light" pitchFamily="2" charset="-78"/>
              </a:rPr>
              <a:t>education.systemgroup.net</a:t>
            </a:r>
            <a:endParaRPr lang="en-IR" sz="1200" spc="150" dirty="0">
              <a:solidFill>
                <a:schemeClr val="bg1">
                  <a:lumMod val="75000"/>
                </a:schemeClr>
              </a:solidFill>
              <a:latin typeface="SG Kara FaNum Light" pitchFamily="2" charset="-78"/>
              <a:ea typeface="SG Kara FaNum Light" pitchFamily="2" charset="-78"/>
              <a:cs typeface="SG Kara FaNum Light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226321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5C2355F-3C5B-AAE7-805C-4EE255EFB76D}"/>
              </a:ext>
            </a:extLst>
          </p:cNvPr>
          <p:cNvSpPr txBox="1"/>
          <p:nvPr/>
        </p:nvSpPr>
        <p:spPr>
          <a:xfrm>
            <a:off x="3732780" y="2491949"/>
            <a:ext cx="79075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457200" rtl="1" eaLnBrk="1" latinLnBrk="0" hangingPunct="1"/>
            <a:r>
              <a:rPr lang="fa-IR" sz="7200" b="1" dirty="0">
                <a:solidFill>
                  <a:schemeClr val="bg1"/>
                </a:solidFill>
                <a:latin typeface="SG Kara FaNum" pitchFamily="2" charset="-78"/>
                <a:ea typeface="SG Kara FaNum" pitchFamily="2" charset="-78"/>
                <a:cs typeface="SG Kara FaNum" pitchFamily="2" charset="-78"/>
              </a:rPr>
              <a:t>محل قرارگیری</a:t>
            </a:r>
          </a:p>
          <a:p>
            <a:pPr marL="0" algn="r" defTabSz="457200" rtl="1" eaLnBrk="1" latinLnBrk="0" hangingPunct="1"/>
            <a:r>
              <a:rPr lang="fa-IR" sz="7200" b="1" dirty="0">
                <a:solidFill>
                  <a:schemeClr val="bg1"/>
                </a:solidFill>
                <a:latin typeface="SG Kara FaNum" pitchFamily="2" charset="-78"/>
                <a:ea typeface="SG Kara FaNum" pitchFamily="2" charset="-78"/>
                <a:cs typeface="SG Kara FaNum" pitchFamily="2" charset="-78"/>
              </a:rPr>
              <a:t>عنوان اصلی</a:t>
            </a:r>
            <a:endParaRPr lang="en-IR" sz="7200" b="1" dirty="0">
              <a:solidFill>
                <a:schemeClr val="bg1"/>
              </a:solidFill>
              <a:latin typeface="SG Kara FaNum" pitchFamily="2" charset="-78"/>
              <a:ea typeface="SG Kara FaNum" pitchFamily="2" charset="-78"/>
              <a:cs typeface="SG Kara FaNum" pitchFamily="2" charset="-78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128C0E-9E51-D510-0F91-5280280299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3611" y="1423566"/>
            <a:ext cx="2413552" cy="598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828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7C67098-7DC8-76F6-E6D3-18F86610B3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5628852"/>
              </p:ext>
            </p:extLst>
          </p:nvPr>
        </p:nvGraphicFramePr>
        <p:xfrm>
          <a:off x="1212474" y="1232547"/>
          <a:ext cx="10374299" cy="33614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80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80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80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80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80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80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80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980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980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980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980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980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980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480201">
                <a:tc>
                  <a:txBody>
                    <a:bodyPr/>
                    <a:lstStyle/>
                    <a:p>
                      <a:pPr marL="0" algn="r" defTabSz="914400" rtl="1" eaLnBrk="1" latinLnBrk="0" hangingPunct="1"/>
                      <a:endParaRPr lang="en-US" sz="2700" dirty="0"/>
                    </a:p>
                  </a:txBody>
                  <a:tcPr marL="68721" marR="68721" marT="34361" marB="343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001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700" dirty="0"/>
                    </a:p>
                  </a:txBody>
                  <a:tcPr marL="68721" marR="68721" marT="34361" marB="343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001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700" dirty="0"/>
                    </a:p>
                  </a:txBody>
                  <a:tcPr marL="68721" marR="68721" marT="34361" marB="343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001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1" eaLnBrk="1" latinLnBrk="0" hangingPunct="1"/>
                      <a:endParaRPr lang="en-US" sz="2700" dirty="0"/>
                    </a:p>
                  </a:txBody>
                  <a:tcPr marL="68721" marR="68721" marT="34361" marB="343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001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700" dirty="0"/>
                    </a:p>
                  </a:txBody>
                  <a:tcPr marL="68721" marR="68721" marT="34361" marB="343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001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1" eaLnBrk="1" latinLnBrk="0" hangingPunct="1"/>
                      <a:endParaRPr lang="en-US" sz="2700" dirty="0"/>
                    </a:p>
                  </a:txBody>
                  <a:tcPr marL="68721" marR="68721" marT="34361" marB="343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001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700" dirty="0"/>
                    </a:p>
                  </a:txBody>
                  <a:tcPr marL="68721" marR="68721" marT="34361" marB="343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001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700" dirty="0"/>
                    </a:p>
                  </a:txBody>
                  <a:tcPr marL="68721" marR="68721" marT="34361" marB="343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001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700" dirty="0"/>
                    </a:p>
                  </a:txBody>
                  <a:tcPr marL="68721" marR="68721" marT="34361" marB="343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001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700" dirty="0"/>
                    </a:p>
                  </a:txBody>
                  <a:tcPr marL="68721" marR="68721" marT="34361" marB="343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001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700" dirty="0"/>
                    </a:p>
                  </a:txBody>
                  <a:tcPr marL="68721" marR="68721" marT="34361" marB="343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001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700" dirty="0"/>
                    </a:p>
                  </a:txBody>
                  <a:tcPr marL="68721" marR="68721" marT="34361" marB="343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001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2700" dirty="0"/>
                    </a:p>
                  </a:txBody>
                  <a:tcPr marL="68721" marR="68721" marT="34361" marB="343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0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0201">
                <a:tc>
                  <a:txBody>
                    <a:bodyPr/>
                    <a:lstStyle/>
                    <a:p>
                      <a:pPr marL="0" algn="r" defTabSz="914400" rtl="1" eaLnBrk="1" latinLnBrk="0" hangingPunct="1"/>
                      <a:endParaRPr lang="en-US" sz="2700" dirty="0"/>
                    </a:p>
                  </a:txBody>
                  <a:tcPr marL="68721" marR="68721" marT="34361" marB="343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700" dirty="0"/>
                    </a:p>
                  </a:txBody>
                  <a:tcPr marL="68721" marR="68721" marT="34361" marB="343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700" dirty="0"/>
                    </a:p>
                  </a:txBody>
                  <a:tcPr marL="68721" marR="68721" marT="34361" marB="343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1" eaLnBrk="1" latinLnBrk="0" hangingPunct="1"/>
                      <a:endParaRPr lang="en-US" sz="2700" dirty="0"/>
                    </a:p>
                  </a:txBody>
                  <a:tcPr marL="68721" marR="68721" marT="34361" marB="343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700" dirty="0"/>
                    </a:p>
                  </a:txBody>
                  <a:tcPr marL="68721" marR="68721" marT="34361" marB="343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700" dirty="0"/>
                    </a:p>
                  </a:txBody>
                  <a:tcPr marL="68721" marR="68721" marT="34361" marB="343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700" dirty="0"/>
                    </a:p>
                  </a:txBody>
                  <a:tcPr marL="68721" marR="68721" marT="34361" marB="343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700" dirty="0"/>
                    </a:p>
                  </a:txBody>
                  <a:tcPr marL="68721" marR="68721" marT="34361" marB="343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700" dirty="0"/>
                    </a:p>
                  </a:txBody>
                  <a:tcPr marL="68721" marR="68721" marT="34361" marB="343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700" dirty="0"/>
                    </a:p>
                  </a:txBody>
                  <a:tcPr marL="68721" marR="68721" marT="34361" marB="343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700"/>
                    </a:p>
                  </a:txBody>
                  <a:tcPr marL="68721" marR="68721" marT="34361" marB="343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700" dirty="0"/>
                    </a:p>
                  </a:txBody>
                  <a:tcPr marL="68721" marR="68721" marT="34361" marB="343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2700" dirty="0"/>
                    </a:p>
                  </a:txBody>
                  <a:tcPr marL="68721" marR="68721" marT="34361" marB="343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0201">
                <a:tc>
                  <a:txBody>
                    <a:bodyPr/>
                    <a:lstStyle/>
                    <a:p>
                      <a:pPr marL="0" algn="r" defTabSz="914400" rtl="1" eaLnBrk="1" latinLnBrk="0" hangingPunct="1"/>
                      <a:endParaRPr lang="en-US" sz="2700" dirty="0"/>
                    </a:p>
                  </a:txBody>
                  <a:tcPr marL="68721" marR="68721" marT="34361" marB="343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700" dirty="0"/>
                    </a:p>
                  </a:txBody>
                  <a:tcPr marL="68721" marR="68721" marT="34361" marB="343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700" dirty="0"/>
                    </a:p>
                  </a:txBody>
                  <a:tcPr marL="68721" marR="68721" marT="34361" marB="343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700" dirty="0"/>
                    </a:p>
                  </a:txBody>
                  <a:tcPr marL="68721" marR="68721" marT="34361" marB="343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700" dirty="0"/>
                    </a:p>
                  </a:txBody>
                  <a:tcPr marL="68721" marR="68721" marT="34361" marB="343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700" dirty="0"/>
                    </a:p>
                  </a:txBody>
                  <a:tcPr marL="68721" marR="68721" marT="34361" marB="343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700" dirty="0"/>
                    </a:p>
                  </a:txBody>
                  <a:tcPr marL="68721" marR="68721" marT="34361" marB="343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700" dirty="0"/>
                    </a:p>
                  </a:txBody>
                  <a:tcPr marL="68721" marR="68721" marT="34361" marB="343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1828709" rtl="1" eaLnBrk="1" latinLnBrk="0" hangingPunct="1"/>
                      <a:endParaRPr lang="en-US" sz="2700" dirty="0"/>
                    </a:p>
                  </a:txBody>
                  <a:tcPr marL="68721" marR="68721" marT="34361" marB="343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700" dirty="0"/>
                    </a:p>
                  </a:txBody>
                  <a:tcPr marL="68721" marR="68721" marT="34361" marB="343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700" dirty="0"/>
                    </a:p>
                  </a:txBody>
                  <a:tcPr marL="68721" marR="68721" marT="34361" marB="343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700" dirty="0"/>
                    </a:p>
                  </a:txBody>
                  <a:tcPr marL="68721" marR="68721" marT="34361" marB="343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700" dirty="0"/>
                    </a:p>
                  </a:txBody>
                  <a:tcPr marL="68721" marR="68721" marT="34361" marB="343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0201">
                <a:tc>
                  <a:txBody>
                    <a:bodyPr/>
                    <a:lstStyle/>
                    <a:p>
                      <a:pPr marL="0" algn="r" defTabSz="914400" rtl="1" eaLnBrk="1" latinLnBrk="0" hangingPunct="1"/>
                      <a:endParaRPr lang="en-US" sz="2700" dirty="0"/>
                    </a:p>
                  </a:txBody>
                  <a:tcPr marL="68721" marR="68721" marT="34361" marB="343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700"/>
                    </a:p>
                  </a:txBody>
                  <a:tcPr marL="68721" marR="68721" marT="34361" marB="343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700" dirty="0"/>
                    </a:p>
                  </a:txBody>
                  <a:tcPr marL="68721" marR="68721" marT="34361" marB="343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700"/>
                    </a:p>
                  </a:txBody>
                  <a:tcPr marL="68721" marR="68721" marT="34361" marB="343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700" dirty="0"/>
                    </a:p>
                  </a:txBody>
                  <a:tcPr marL="68721" marR="68721" marT="34361" marB="343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1" eaLnBrk="1" latinLnBrk="0" hangingPunct="1"/>
                      <a:endParaRPr lang="en-US" sz="2700" dirty="0"/>
                    </a:p>
                  </a:txBody>
                  <a:tcPr marL="68721" marR="68721" marT="34361" marB="343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700" dirty="0"/>
                    </a:p>
                  </a:txBody>
                  <a:tcPr marL="68721" marR="68721" marT="34361" marB="343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700"/>
                    </a:p>
                  </a:txBody>
                  <a:tcPr marL="68721" marR="68721" marT="34361" marB="343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700" dirty="0"/>
                    </a:p>
                  </a:txBody>
                  <a:tcPr marL="68721" marR="68721" marT="34361" marB="343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700" dirty="0"/>
                    </a:p>
                  </a:txBody>
                  <a:tcPr marL="68721" marR="68721" marT="34361" marB="343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700" dirty="0"/>
                    </a:p>
                  </a:txBody>
                  <a:tcPr marL="68721" marR="68721" marT="34361" marB="343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700" dirty="0"/>
                    </a:p>
                  </a:txBody>
                  <a:tcPr marL="68721" marR="68721" marT="34361" marB="343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2700" dirty="0"/>
                    </a:p>
                  </a:txBody>
                  <a:tcPr marL="68721" marR="68721" marT="34361" marB="343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0201">
                <a:tc>
                  <a:txBody>
                    <a:bodyPr/>
                    <a:lstStyle/>
                    <a:p>
                      <a:pPr marL="0" algn="r" defTabSz="914400" rtl="1" eaLnBrk="1" latinLnBrk="0" hangingPunct="1"/>
                      <a:endParaRPr lang="en-US" sz="2700" dirty="0"/>
                    </a:p>
                  </a:txBody>
                  <a:tcPr marL="68721" marR="68721" marT="34361" marB="343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700" dirty="0"/>
                    </a:p>
                  </a:txBody>
                  <a:tcPr marL="68721" marR="68721" marT="34361" marB="343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700" dirty="0"/>
                    </a:p>
                  </a:txBody>
                  <a:tcPr marL="68721" marR="68721" marT="34361" marB="343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700"/>
                    </a:p>
                  </a:txBody>
                  <a:tcPr marL="68721" marR="68721" marT="34361" marB="343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1" eaLnBrk="1" latinLnBrk="0" hangingPunct="1"/>
                      <a:endParaRPr lang="en-US" sz="2700" dirty="0"/>
                    </a:p>
                  </a:txBody>
                  <a:tcPr marL="68721" marR="68721" marT="34361" marB="343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700" dirty="0"/>
                    </a:p>
                  </a:txBody>
                  <a:tcPr marL="68721" marR="68721" marT="34361" marB="343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1" eaLnBrk="1" latinLnBrk="0" hangingPunct="1"/>
                      <a:endParaRPr lang="en-US" sz="2700" dirty="0"/>
                    </a:p>
                  </a:txBody>
                  <a:tcPr marL="68721" marR="68721" marT="34361" marB="343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700" dirty="0"/>
                    </a:p>
                  </a:txBody>
                  <a:tcPr marL="68721" marR="68721" marT="34361" marB="343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700"/>
                    </a:p>
                  </a:txBody>
                  <a:tcPr marL="68721" marR="68721" marT="34361" marB="343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700" dirty="0"/>
                    </a:p>
                  </a:txBody>
                  <a:tcPr marL="68721" marR="68721" marT="34361" marB="343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1" eaLnBrk="1" latinLnBrk="0" hangingPunct="1"/>
                      <a:endParaRPr lang="en-US" sz="2700" dirty="0"/>
                    </a:p>
                  </a:txBody>
                  <a:tcPr marL="68721" marR="68721" marT="34361" marB="343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700" dirty="0"/>
                    </a:p>
                  </a:txBody>
                  <a:tcPr marL="68721" marR="68721" marT="34361" marB="343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700" dirty="0"/>
                    </a:p>
                  </a:txBody>
                  <a:tcPr marL="68721" marR="68721" marT="34361" marB="343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0201">
                <a:tc>
                  <a:txBody>
                    <a:bodyPr/>
                    <a:lstStyle/>
                    <a:p>
                      <a:pPr marL="0" algn="r" defTabSz="914400" rtl="1" eaLnBrk="1" latinLnBrk="0" hangingPunct="1"/>
                      <a:endParaRPr lang="en-US" sz="2700" dirty="0"/>
                    </a:p>
                  </a:txBody>
                  <a:tcPr marL="68721" marR="68721" marT="34361" marB="343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700" dirty="0"/>
                    </a:p>
                  </a:txBody>
                  <a:tcPr marL="68721" marR="68721" marT="34361" marB="343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700" dirty="0"/>
                    </a:p>
                  </a:txBody>
                  <a:tcPr marL="68721" marR="68721" marT="34361" marB="343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700" dirty="0"/>
                    </a:p>
                  </a:txBody>
                  <a:tcPr marL="68721" marR="68721" marT="34361" marB="343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700"/>
                    </a:p>
                  </a:txBody>
                  <a:tcPr marL="68721" marR="68721" marT="34361" marB="343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700" dirty="0"/>
                    </a:p>
                  </a:txBody>
                  <a:tcPr marL="68721" marR="68721" marT="34361" marB="343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700" dirty="0"/>
                    </a:p>
                  </a:txBody>
                  <a:tcPr marL="68721" marR="68721" marT="34361" marB="343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700"/>
                    </a:p>
                  </a:txBody>
                  <a:tcPr marL="68721" marR="68721" marT="34361" marB="343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700"/>
                    </a:p>
                  </a:txBody>
                  <a:tcPr marL="68721" marR="68721" marT="34361" marB="343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700"/>
                    </a:p>
                  </a:txBody>
                  <a:tcPr marL="68721" marR="68721" marT="34361" marB="343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700"/>
                    </a:p>
                  </a:txBody>
                  <a:tcPr marL="68721" marR="68721" marT="34361" marB="343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700"/>
                    </a:p>
                  </a:txBody>
                  <a:tcPr marL="68721" marR="68721" marT="34361" marB="343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700" dirty="0"/>
                    </a:p>
                  </a:txBody>
                  <a:tcPr marL="68721" marR="68721" marT="34361" marB="343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0201">
                <a:tc>
                  <a:txBody>
                    <a:bodyPr/>
                    <a:lstStyle/>
                    <a:p>
                      <a:pPr marL="0" algn="r" defTabSz="914400" rtl="1" eaLnBrk="1" latinLnBrk="0" hangingPunct="1"/>
                      <a:endParaRPr lang="en-US" sz="2700" dirty="0"/>
                    </a:p>
                  </a:txBody>
                  <a:tcPr marL="68721" marR="68721" marT="34361" marB="343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700" dirty="0"/>
                    </a:p>
                  </a:txBody>
                  <a:tcPr marL="68721" marR="68721" marT="34361" marB="343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700" dirty="0"/>
                    </a:p>
                  </a:txBody>
                  <a:tcPr marL="68721" marR="68721" marT="34361" marB="343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1" eaLnBrk="1" latinLnBrk="0" hangingPunct="1"/>
                      <a:endParaRPr lang="en-US" sz="2700" dirty="0"/>
                    </a:p>
                  </a:txBody>
                  <a:tcPr marL="68721" marR="68721" marT="34361" marB="343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700" dirty="0"/>
                    </a:p>
                  </a:txBody>
                  <a:tcPr marL="68721" marR="68721" marT="34361" marB="343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700" dirty="0"/>
                    </a:p>
                  </a:txBody>
                  <a:tcPr marL="68721" marR="68721" marT="34361" marB="343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700" dirty="0"/>
                    </a:p>
                  </a:txBody>
                  <a:tcPr marL="68721" marR="68721" marT="34361" marB="343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700" dirty="0"/>
                    </a:p>
                  </a:txBody>
                  <a:tcPr marL="68721" marR="68721" marT="34361" marB="343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700" dirty="0"/>
                    </a:p>
                  </a:txBody>
                  <a:tcPr marL="68721" marR="68721" marT="34361" marB="343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700" dirty="0"/>
                    </a:p>
                  </a:txBody>
                  <a:tcPr marL="68721" marR="68721" marT="34361" marB="343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700" dirty="0"/>
                    </a:p>
                  </a:txBody>
                  <a:tcPr marL="68721" marR="68721" marT="34361" marB="343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1" eaLnBrk="1" latinLnBrk="0" hangingPunct="1"/>
                      <a:endParaRPr lang="en-US" sz="2700" dirty="0"/>
                    </a:p>
                  </a:txBody>
                  <a:tcPr marL="68721" marR="68721" marT="34361" marB="343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1828709" rtl="1" eaLnBrk="1" latinLnBrk="0" hangingPunct="1"/>
                      <a:endParaRPr lang="en-US" sz="2700" dirty="0"/>
                    </a:p>
                  </a:txBody>
                  <a:tcPr marL="68721" marR="68721" marT="34361" marB="343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F0009631-9643-0725-4CDF-1994119F78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235" y="381551"/>
            <a:ext cx="606266" cy="60626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765BC8B-9939-B16B-EFDC-B434AD512F8D}"/>
              </a:ext>
            </a:extLst>
          </p:cNvPr>
          <p:cNvSpPr txBox="1"/>
          <p:nvPr/>
        </p:nvSpPr>
        <p:spPr>
          <a:xfrm>
            <a:off x="1440987" y="453851"/>
            <a:ext cx="1014480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457200" rtl="1"/>
            <a:r>
              <a:rPr lang="fa-IR" sz="2700" b="1" dirty="0">
                <a:solidFill>
                  <a:schemeClr val="bg1"/>
                </a:solidFill>
                <a:latin typeface="SG Kara FaNum" pitchFamily="2" charset="-78"/>
                <a:ea typeface="SG Kara FaNum" pitchFamily="2" charset="-78"/>
                <a:cs typeface="SG Kara FaNum" pitchFamily="2" charset="-78"/>
              </a:rPr>
              <a:t>محل </a:t>
            </a:r>
            <a:r>
              <a:rPr lang="fa-IR" sz="2700" b="1" dirty="0" err="1">
                <a:solidFill>
                  <a:schemeClr val="bg1"/>
                </a:solidFill>
                <a:latin typeface="SG Kara FaNum" pitchFamily="2" charset="-78"/>
                <a:ea typeface="SG Kara FaNum" pitchFamily="2" charset="-78"/>
                <a:cs typeface="SG Kara FaNum" pitchFamily="2" charset="-78"/>
              </a:rPr>
              <a:t>قرار‌گیری</a:t>
            </a:r>
            <a:r>
              <a:rPr lang="fa-IR" sz="2700" b="1" dirty="0">
                <a:solidFill>
                  <a:schemeClr val="bg1"/>
                </a:solidFill>
                <a:latin typeface="SG Kara FaNum" pitchFamily="2" charset="-78"/>
                <a:ea typeface="SG Kara FaNum" pitchFamily="2" charset="-78"/>
                <a:cs typeface="SG Kara FaNum" pitchFamily="2" charset="-78"/>
              </a:rPr>
              <a:t> عنوان هر صفحه</a:t>
            </a:r>
            <a:endParaRPr lang="en-US" sz="2700" b="1" dirty="0">
              <a:solidFill>
                <a:schemeClr val="bg1"/>
              </a:solidFill>
              <a:latin typeface="SG Kara FaNum" pitchFamily="2" charset="-78"/>
              <a:ea typeface="SG Kara FaNum" pitchFamily="2" charset="-78"/>
              <a:cs typeface="SG Kara FaNum" pitchFamily="2" charset="-78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8AEE0F-0359-D8A4-508A-95A01F0F2E5E}"/>
              </a:ext>
            </a:extLst>
          </p:cNvPr>
          <p:cNvSpPr txBox="1"/>
          <p:nvPr/>
        </p:nvSpPr>
        <p:spPr>
          <a:xfrm>
            <a:off x="605235" y="6237288"/>
            <a:ext cx="25635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 dirty="0" err="1">
                <a:solidFill>
                  <a:schemeClr val="bg1">
                    <a:lumMod val="75000"/>
                  </a:schemeClr>
                </a:solidFill>
                <a:latin typeface="SG Kara FaNum Light" pitchFamily="2" charset="-78"/>
                <a:ea typeface="SG Kara FaNum Light" pitchFamily="2" charset="-78"/>
                <a:cs typeface="SG Kara FaNum Light" pitchFamily="2" charset="-78"/>
              </a:rPr>
              <a:t>education.systemgroup.net</a:t>
            </a:r>
            <a:endParaRPr lang="en-IR" sz="1200" spc="150" dirty="0">
              <a:solidFill>
                <a:schemeClr val="bg1">
                  <a:lumMod val="75000"/>
                </a:schemeClr>
              </a:solidFill>
              <a:latin typeface="SG Kara FaNum Light" pitchFamily="2" charset="-78"/>
              <a:ea typeface="SG Kara FaNum Light" pitchFamily="2" charset="-78"/>
              <a:cs typeface="SG Kara FaNum Light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7568539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A31CB4F-6DE8-507A-5AB0-F9B0AE6514F8}"/>
              </a:ext>
            </a:extLst>
          </p:cNvPr>
          <p:cNvSpPr txBox="1"/>
          <p:nvPr/>
        </p:nvSpPr>
        <p:spPr>
          <a:xfrm>
            <a:off x="2712415" y="3988386"/>
            <a:ext cx="645668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spc="600" dirty="0" err="1">
                <a:solidFill>
                  <a:schemeClr val="bg1"/>
                </a:solidFill>
                <a:latin typeface="SG Kara Light" pitchFamily="2" charset="-78"/>
                <a:ea typeface="SG Kara Light" pitchFamily="2" charset="-78"/>
                <a:cs typeface="SG Kara Light" pitchFamily="2" charset="-78"/>
              </a:rPr>
              <a:t>education.systemgroup.net</a:t>
            </a:r>
            <a:endParaRPr lang="en-US" sz="2000" spc="600" dirty="0">
              <a:solidFill>
                <a:schemeClr val="bg1"/>
              </a:solidFill>
              <a:latin typeface="SG Kara Light" pitchFamily="2" charset="-78"/>
              <a:ea typeface="SG Kara Light" pitchFamily="2" charset="-78"/>
              <a:cs typeface="SG Kara Light" pitchFamily="2" charset="-78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94679DD-E81E-93B4-D9A1-E6992AD316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8411" y="2261849"/>
            <a:ext cx="4704696" cy="1167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586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273315B-3532-4F69-BCE7-A9371BC3D45C}"/>
              </a:ext>
            </a:extLst>
          </p:cNvPr>
          <p:cNvSpPr txBox="1"/>
          <p:nvPr/>
        </p:nvSpPr>
        <p:spPr>
          <a:xfrm>
            <a:off x="4614927" y="2667253"/>
            <a:ext cx="68845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206375" rtl="1"/>
            <a:r>
              <a:rPr lang="fa-IR" sz="4800" b="1" kern="0" spc="-8" dirty="0">
                <a:solidFill>
                  <a:srgbClr val="C9C9C9">
                    <a:lumMod val="20000"/>
                    <a:lumOff val="80000"/>
                  </a:srgbClr>
                </a:solidFill>
                <a:latin typeface="SG Kara FaNum" pitchFamily="2" charset="-78"/>
                <a:ea typeface="SG Kara FaNum" pitchFamily="2" charset="-78"/>
                <a:cs typeface="SG Kara FaNum" pitchFamily="2" charset="-78"/>
                <a:sym typeface="Helvetica Neue Medium"/>
              </a:rPr>
              <a:t>محل قرارگیری عنوان ارائه، ورودی یا </a:t>
            </a:r>
            <a:r>
              <a:rPr lang="fa-IR" sz="4800" b="1" kern="0" spc="-8" dirty="0" err="1">
                <a:solidFill>
                  <a:srgbClr val="C9C9C9">
                    <a:lumMod val="20000"/>
                    <a:lumOff val="80000"/>
                  </a:srgbClr>
                </a:solidFill>
                <a:latin typeface="SG Kara FaNum" pitchFamily="2" charset="-78"/>
                <a:ea typeface="SG Kara FaNum" pitchFamily="2" charset="-78"/>
                <a:cs typeface="SG Kara FaNum" pitchFamily="2" charset="-78"/>
                <a:sym typeface="Helvetica Neue Medium"/>
              </a:rPr>
              <a:t>دیوایدر</a:t>
            </a:r>
            <a:endParaRPr lang="fa-IR" sz="4800" b="1" kern="0" spc="-8" dirty="0">
              <a:solidFill>
                <a:srgbClr val="C9C9C9">
                  <a:lumMod val="20000"/>
                  <a:lumOff val="80000"/>
                </a:srgbClr>
              </a:solidFill>
              <a:latin typeface="SG Kara FaNum" pitchFamily="2" charset="-78"/>
              <a:ea typeface="SG Kara FaNum" pitchFamily="2" charset="-78"/>
              <a:cs typeface="SG Kara FaNum" pitchFamily="2" charset="-78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4109772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D6560C2-32BF-AE6C-1425-B03910473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235" y="381551"/>
            <a:ext cx="606266" cy="60626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C4E0931-CF0A-969A-1AF2-3DA0215E0D7F}"/>
              </a:ext>
            </a:extLst>
          </p:cNvPr>
          <p:cNvSpPr txBox="1"/>
          <p:nvPr/>
        </p:nvSpPr>
        <p:spPr>
          <a:xfrm>
            <a:off x="1440987" y="453851"/>
            <a:ext cx="1014480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457200" rtl="1"/>
            <a:r>
              <a:rPr lang="fa-IR" sz="2700" b="1" dirty="0">
                <a:solidFill>
                  <a:schemeClr val="bg1"/>
                </a:solidFill>
                <a:latin typeface="SG Kara FaNum" pitchFamily="2" charset="-78"/>
                <a:ea typeface="SG Kara FaNum" pitchFamily="2" charset="-78"/>
                <a:cs typeface="SG Kara FaNum" pitchFamily="2" charset="-78"/>
              </a:rPr>
              <a:t>محل </a:t>
            </a:r>
            <a:r>
              <a:rPr lang="fa-IR" sz="2700" b="1" dirty="0" err="1">
                <a:solidFill>
                  <a:schemeClr val="bg1"/>
                </a:solidFill>
                <a:latin typeface="SG Kara FaNum" pitchFamily="2" charset="-78"/>
                <a:ea typeface="SG Kara FaNum" pitchFamily="2" charset="-78"/>
                <a:cs typeface="SG Kara FaNum" pitchFamily="2" charset="-78"/>
              </a:rPr>
              <a:t>قرار‌گیری</a:t>
            </a:r>
            <a:r>
              <a:rPr lang="fa-IR" sz="2700" b="1" dirty="0">
                <a:solidFill>
                  <a:schemeClr val="bg1"/>
                </a:solidFill>
                <a:latin typeface="SG Kara FaNum" pitchFamily="2" charset="-78"/>
                <a:ea typeface="SG Kara FaNum" pitchFamily="2" charset="-78"/>
                <a:cs typeface="SG Kara FaNum" pitchFamily="2" charset="-78"/>
              </a:rPr>
              <a:t> عنوان هر صفحه</a:t>
            </a:r>
            <a:endParaRPr lang="en-US" sz="2700" b="1" dirty="0">
              <a:solidFill>
                <a:schemeClr val="bg1"/>
              </a:solidFill>
              <a:latin typeface="SG Kara FaNum" pitchFamily="2" charset="-78"/>
              <a:ea typeface="SG Kara FaNum" pitchFamily="2" charset="-78"/>
              <a:cs typeface="SG Kara FaNum" pitchFamily="2" charset="-78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64FF18-49C0-9BEE-1787-CD41B607DED6}"/>
              </a:ext>
            </a:extLst>
          </p:cNvPr>
          <p:cNvSpPr txBox="1"/>
          <p:nvPr/>
        </p:nvSpPr>
        <p:spPr>
          <a:xfrm>
            <a:off x="605235" y="6237288"/>
            <a:ext cx="25635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pc="150" dirty="0" err="1">
                <a:solidFill>
                  <a:schemeClr val="bg1">
                    <a:lumMod val="75000"/>
                  </a:schemeClr>
                </a:solidFill>
                <a:latin typeface="SG Kara FaNum Light" pitchFamily="2" charset="-78"/>
                <a:ea typeface="SG Kara FaNum Light" pitchFamily="2" charset="-78"/>
                <a:cs typeface="SG Kara FaNum Light" pitchFamily="2" charset="-78"/>
              </a:rPr>
              <a:t>education.systemgroup.net</a:t>
            </a:r>
            <a:endParaRPr lang="en-IR" sz="1200" spc="150" dirty="0">
              <a:solidFill>
                <a:schemeClr val="bg1">
                  <a:lumMod val="75000"/>
                </a:schemeClr>
              </a:solidFill>
              <a:latin typeface="SG Kara FaNum Light" pitchFamily="2" charset="-78"/>
              <a:ea typeface="SG Kara FaNum Light" pitchFamily="2" charset="-78"/>
              <a:cs typeface="SG Kara FaNum Light" pitchFamily="2" charset="-7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A11142-709D-BF72-795F-276DC23282DD}"/>
              </a:ext>
            </a:extLst>
          </p:cNvPr>
          <p:cNvSpPr txBox="1"/>
          <p:nvPr/>
        </p:nvSpPr>
        <p:spPr>
          <a:xfrm>
            <a:off x="1817767" y="1226356"/>
            <a:ext cx="9768029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20000"/>
              </a:lnSpc>
            </a:pPr>
            <a:r>
              <a:rPr lang="fa-IR" sz="2000" dirty="0" err="1">
                <a:solidFill>
                  <a:schemeClr val="bg1"/>
                </a:solidFill>
                <a:latin typeface="SG Kara FaNum" pitchFamily="2" charset="-78"/>
                <a:ea typeface="SG Kara FaNum" pitchFamily="2" charset="-78"/>
                <a:cs typeface="SG Kara FaNum" pitchFamily="2" charset="-78"/>
              </a:rPr>
              <a:t>لورم</a:t>
            </a:r>
            <a:r>
              <a:rPr lang="fa-IR" sz="2000" dirty="0">
                <a:solidFill>
                  <a:schemeClr val="bg1"/>
                </a:solidFill>
                <a:latin typeface="SG Kara FaNum" pitchFamily="2" charset="-78"/>
                <a:ea typeface="SG Kara FaNum" pitchFamily="2" charset="-78"/>
                <a:cs typeface="SG Kara FaNum" pitchFamily="2" charset="-78"/>
              </a:rPr>
              <a:t> </a:t>
            </a:r>
            <a:r>
              <a:rPr lang="fa-IR" sz="2000" dirty="0" err="1">
                <a:solidFill>
                  <a:schemeClr val="bg1"/>
                </a:solidFill>
                <a:latin typeface="SG Kara FaNum" pitchFamily="2" charset="-78"/>
                <a:ea typeface="SG Kara FaNum" pitchFamily="2" charset="-78"/>
                <a:cs typeface="SG Kara FaNum" pitchFamily="2" charset="-78"/>
              </a:rPr>
              <a:t>ایپسوم</a:t>
            </a:r>
            <a:r>
              <a:rPr lang="fa-IR" sz="2000" dirty="0">
                <a:solidFill>
                  <a:schemeClr val="bg1"/>
                </a:solidFill>
                <a:latin typeface="SG Kara FaNum" pitchFamily="2" charset="-78"/>
                <a:ea typeface="SG Kara FaNum" pitchFamily="2" charset="-78"/>
                <a:cs typeface="SG Kara FaNum" pitchFamily="2" charset="-78"/>
              </a:rPr>
              <a:t> متن ساختگی با تولید سادگی نامفهوم از صنعت چاپ، و با استفاده از طراحان گرافیک است، </a:t>
            </a:r>
            <a:r>
              <a:rPr lang="fa-IR" sz="2000" dirty="0" err="1">
                <a:solidFill>
                  <a:schemeClr val="bg1"/>
                </a:solidFill>
                <a:latin typeface="SG Kara FaNum" pitchFamily="2" charset="-78"/>
                <a:ea typeface="SG Kara FaNum" pitchFamily="2" charset="-78"/>
                <a:cs typeface="SG Kara FaNum" pitchFamily="2" charset="-78"/>
              </a:rPr>
              <a:t>چاپگرها</a:t>
            </a:r>
            <a:r>
              <a:rPr lang="fa-IR" sz="2000" dirty="0">
                <a:solidFill>
                  <a:schemeClr val="bg1"/>
                </a:solidFill>
                <a:latin typeface="SG Kara FaNum" pitchFamily="2" charset="-78"/>
                <a:ea typeface="SG Kara FaNum" pitchFamily="2" charset="-78"/>
                <a:cs typeface="SG Kara FaNum" pitchFamily="2" charset="-78"/>
              </a:rPr>
              <a:t> و متون بلکه روزنامه و مجله در ستون و </a:t>
            </a:r>
            <a:r>
              <a:rPr lang="fa-IR" sz="2000" dirty="0" err="1">
                <a:solidFill>
                  <a:schemeClr val="bg1"/>
                </a:solidFill>
                <a:latin typeface="SG Kara FaNum" pitchFamily="2" charset="-78"/>
                <a:ea typeface="SG Kara FaNum" pitchFamily="2" charset="-78"/>
                <a:cs typeface="SG Kara FaNum" pitchFamily="2" charset="-78"/>
              </a:rPr>
              <a:t>سطرآنچنان</a:t>
            </a:r>
            <a:r>
              <a:rPr lang="fa-IR" sz="2000" dirty="0">
                <a:solidFill>
                  <a:schemeClr val="bg1"/>
                </a:solidFill>
                <a:latin typeface="SG Kara FaNum" pitchFamily="2" charset="-78"/>
                <a:ea typeface="SG Kara FaNum" pitchFamily="2" charset="-78"/>
                <a:cs typeface="SG Kara FaNum" pitchFamily="2" charset="-78"/>
              </a:rPr>
              <a:t> که لازم است، و برای شرایط فعلی تکنولوژی مورد نیاز، و کاربردهای متنوع با هدف بهبود ابزارهای کاربردی می باشد، کتابهای زیادی در شصت و سه درصد گذشته حال و آینده</a:t>
            </a:r>
            <a:r>
              <a:rPr lang="en-US" sz="2000" dirty="0">
                <a:solidFill>
                  <a:schemeClr val="bg1"/>
                </a:solidFill>
                <a:latin typeface="SG Kara FaNum" pitchFamily="2" charset="-78"/>
                <a:ea typeface="SG Kara FaNum" pitchFamily="2" charset="-78"/>
                <a:cs typeface="SG Kara FaNum" pitchFamily="2" charset="-78"/>
              </a:rPr>
              <a:t>.</a:t>
            </a:r>
            <a:endParaRPr lang="en-IR" sz="2000" dirty="0">
              <a:solidFill>
                <a:schemeClr val="bg1"/>
              </a:solidFill>
              <a:latin typeface="SG Kara FaNum" pitchFamily="2" charset="-78"/>
              <a:ea typeface="SG Kara FaNum" pitchFamily="2" charset="-78"/>
              <a:cs typeface="SG Kara FaNum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46003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1A11142-709D-BF72-795F-276DC23282DD}"/>
              </a:ext>
            </a:extLst>
          </p:cNvPr>
          <p:cNvSpPr txBox="1"/>
          <p:nvPr/>
        </p:nvSpPr>
        <p:spPr>
          <a:xfrm>
            <a:off x="1211501" y="1226356"/>
            <a:ext cx="10210724" cy="2707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Low" rtl="1">
              <a:lnSpc>
                <a:spcPct val="130000"/>
              </a:lnSpc>
              <a:buClr>
                <a:srgbClr val="D6001C"/>
              </a:buClr>
              <a:buSzPct val="150000"/>
              <a:buFont typeface="Arial" panose="020B0604020202020204" pitchFamily="34" charset="0"/>
              <a:buChar char="•"/>
            </a:pPr>
            <a:r>
              <a:rPr lang="fa-IR" sz="2200" dirty="0" err="1">
                <a:solidFill>
                  <a:schemeClr val="bg1"/>
                </a:solidFill>
                <a:latin typeface="SG Kara FaNum" pitchFamily="2" charset="-78"/>
                <a:ea typeface="SG Kara FaNum" pitchFamily="2" charset="-78"/>
                <a:cs typeface="SG Kara FaNum" pitchFamily="2" charset="-78"/>
              </a:rPr>
              <a:t>لورم</a:t>
            </a:r>
            <a:r>
              <a:rPr lang="fa-IR" sz="2200" dirty="0">
                <a:solidFill>
                  <a:schemeClr val="bg1"/>
                </a:solidFill>
                <a:latin typeface="SG Kara FaNum" pitchFamily="2" charset="-78"/>
                <a:ea typeface="SG Kara FaNum" pitchFamily="2" charset="-78"/>
                <a:cs typeface="SG Kara FaNum" pitchFamily="2" charset="-78"/>
              </a:rPr>
              <a:t> </a:t>
            </a:r>
            <a:r>
              <a:rPr lang="fa-IR" sz="2200" dirty="0" err="1">
                <a:solidFill>
                  <a:schemeClr val="bg1"/>
                </a:solidFill>
                <a:latin typeface="SG Kara FaNum" pitchFamily="2" charset="-78"/>
                <a:ea typeface="SG Kara FaNum" pitchFamily="2" charset="-78"/>
                <a:cs typeface="SG Kara FaNum" pitchFamily="2" charset="-78"/>
              </a:rPr>
              <a:t>ایپسوم</a:t>
            </a:r>
            <a:r>
              <a:rPr lang="fa-IR" sz="2200" dirty="0">
                <a:solidFill>
                  <a:schemeClr val="bg1"/>
                </a:solidFill>
                <a:latin typeface="SG Kara FaNum" pitchFamily="2" charset="-78"/>
                <a:ea typeface="SG Kara FaNum" pitchFamily="2" charset="-78"/>
                <a:cs typeface="SG Kara FaNum" pitchFamily="2" charset="-78"/>
              </a:rPr>
              <a:t> متن ساختگی با تولید سادگی نامفهوم از صنعت چاپ</a:t>
            </a:r>
          </a:p>
          <a:p>
            <a:pPr marL="285750" indent="-285750" algn="justLow" rtl="1">
              <a:lnSpc>
                <a:spcPct val="130000"/>
              </a:lnSpc>
              <a:buClr>
                <a:srgbClr val="D6001C"/>
              </a:buClr>
              <a:buSzPct val="150000"/>
              <a:buFont typeface="Arial" panose="020B0604020202020204" pitchFamily="34" charset="0"/>
              <a:buChar char="•"/>
            </a:pPr>
            <a:r>
              <a:rPr lang="fa-IR" sz="2200" dirty="0">
                <a:solidFill>
                  <a:schemeClr val="bg1"/>
                </a:solidFill>
                <a:latin typeface="SG Kara FaNum" pitchFamily="2" charset="-78"/>
                <a:ea typeface="SG Kara FaNum" pitchFamily="2" charset="-78"/>
                <a:cs typeface="SG Kara FaNum" pitchFamily="2" charset="-78"/>
              </a:rPr>
              <a:t>حال و آینده، شناخت فراوان جامعه و متخصصان</a:t>
            </a:r>
          </a:p>
          <a:p>
            <a:pPr marL="285750" indent="-285750" algn="justLow" rtl="1">
              <a:lnSpc>
                <a:spcPct val="130000"/>
              </a:lnSpc>
              <a:buClr>
                <a:srgbClr val="D6001C"/>
              </a:buClr>
              <a:buSzPct val="150000"/>
              <a:buFont typeface="Arial" panose="020B0604020202020204" pitchFamily="34" charset="0"/>
              <a:buChar char="•"/>
            </a:pPr>
            <a:r>
              <a:rPr lang="fa-IR" sz="2200" dirty="0" err="1">
                <a:solidFill>
                  <a:schemeClr val="bg1"/>
                </a:solidFill>
                <a:latin typeface="SG Kara FaNum" pitchFamily="2" charset="-78"/>
                <a:ea typeface="SG Kara FaNum" pitchFamily="2" charset="-78"/>
                <a:cs typeface="SG Kara FaNum" pitchFamily="2" charset="-78"/>
              </a:rPr>
              <a:t>لورم</a:t>
            </a:r>
            <a:r>
              <a:rPr lang="fa-IR" sz="2200" dirty="0">
                <a:solidFill>
                  <a:schemeClr val="bg1"/>
                </a:solidFill>
                <a:latin typeface="SG Kara FaNum" pitchFamily="2" charset="-78"/>
                <a:ea typeface="SG Kara FaNum" pitchFamily="2" charset="-78"/>
                <a:cs typeface="SG Kara FaNum" pitchFamily="2" charset="-78"/>
              </a:rPr>
              <a:t> </a:t>
            </a:r>
            <a:r>
              <a:rPr lang="fa-IR" sz="2200" dirty="0" err="1">
                <a:solidFill>
                  <a:schemeClr val="bg1"/>
                </a:solidFill>
                <a:latin typeface="SG Kara FaNum" pitchFamily="2" charset="-78"/>
                <a:ea typeface="SG Kara FaNum" pitchFamily="2" charset="-78"/>
                <a:cs typeface="SG Kara FaNum" pitchFamily="2" charset="-78"/>
              </a:rPr>
              <a:t>ایپسوم</a:t>
            </a:r>
            <a:r>
              <a:rPr lang="fa-IR" sz="2200" dirty="0">
                <a:solidFill>
                  <a:schemeClr val="bg1"/>
                </a:solidFill>
                <a:latin typeface="SG Kara FaNum" pitchFamily="2" charset="-78"/>
                <a:ea typeface="SG Kara FaNum" pitchFamily="2" charset="-78"/>
                <a:cs typeface="SG Kara FaNum" pitchFamily="2" charset="-78"/>
              </a:rPr>
              <a:t> متن </a:t>
            </a:r>
            <a:endParaRPr lang="en-US" sz="2200" dirty="0">
              <a:solidFill>
                <a:schemeClr val="bg1"/>
              </a:solidFill>
              <a:latin typeface="SG Kara FaNum" pitchFamily="2" charset="-78"/>
              <a:ea typeface="SG Kara FaNum" pitchFamily="2" charset="-78"/>
              <a:cs typeface="SG Kara FaNum" pitchFamily="2" charset="-78"/>
            </a:endParaRPr>
          </a:p>
          <a:p>
            <a:pPr marL="285750" indent="-285750" algn="justLow" rtl="1">
              <a:lnSpc>
                <a:spcPct val="130000"/>
              </a:lnSpc>
              <a:buClr>
                <a:srgbClr val="D6001C"/>
              </a:buClr>
              <a:buSzPct val="150000"/>
              <a:buFont typeface="Arial" panose="020B0604020202020204" pitchFamily="34" charset="0"/>
              <a:buChar char="•"/>
            </a:pPr>
            <a:r>
              <a:rPr lang="fa-IR" sz="2200" dirty="0">
                <a:solidFill>
                  <a:schemeClr val="bg1"/>
                </a:solidFill>
                <a:latin typeface="SG Kara FaNum" pitchFamily="2" charset="-78"/>
                <a:ea typeface="SG Kara FaNum" pitchFamily="2" charset="-78"/>
                <a:cs typeface="SG Kara FaNum" pitchFamily="2" charset="-78"/>
              </a:rPr>
              <a:t>نامفهوم از صنعت چاپ</a:t>
            </a:r>
            <a:endParaRPr lang="en-IR" sz="2200" dirty="0">
              <a:solidFill>
                <a:schemeClr val="bg1"/>
              </a:solidFill>
              <a:latin typeface="SG Kara FaNum" pitchFamily="2" charset="-78"/>
              <a:ea typeface="SG Kara FaNum" pitchFamily="2" charset="-78"/>
              <a:cs typeface="SG Kara FaNum" pitchFamily="2" charset="-78"/>
            </a:endParaRPr>
          </a:p>
          <a:p>
            <a:pPr marL="285750" indent="-285750" algn="justLow" rtl="1">
              <a:lnSpc>
                <a:spcPct val="130000"/>
              </a:lnSpc>
              <a:buClr>
                <a:srgbClr val="D6001C"/>
              </a:buClr>
              <a:buSzPct val="150000"/>
              <a:buFont typeface="Arial" panose="020B0604020202020204" pitchFamily="34" charset="0"/>
              <a:buChar char="•"/>
            </a:pPr>
            <a:r>
              <a:rPr lang="fa-IR" sz="2200" dirty="0">
                <a:solidFill>
                  <a:schemeClr val="bg1"/>
                </a:solidFill>
                <a:latin typeface="SG Kara FaNum" pitchFamily="2" charset="-78"/>
                <a:ea typeface="SG Kara FaNum" pitchFamily="2" charset="-78"/>
                <a:cs typeface="SG Kara FaNum" pitchFamily="2" charset="-78"/>
              </a:rPr>
              <a:t>با تولید سادگی نامفهوم از صنعت چاپ</a:t>
            </a:r>
            <a:endParaRPr lang="en-US" sz="2200" dirty="0">
              <a:solidFill>
                <a:schemeClr val="bg1"/>
              </a:solidFill>
              <a:latin typeface="SG Kara FaNum" pitchFamily="2" charset="-78"/>
              <a:ea typeface="SG Kara FaNum" pitchFamily="2" charset="-78"/>
              <a:cs typeface="SG Kara FaNum" pitchFamily="2" charset="-78"/>
            </a:endParaRPr>
          </a:p>
          <a:p>
            <a:pPr marL="285750" indent="-285750" algn="justLow" rtl="1">
              <a:lnSpc>
                <a:spcPct val="130000"/>
              </a:lnSpc>
              <a:buClr>
                <a:srgbClr val="D6001C"/>
              </a:buClr>
              <a:buSzPct val="150000"/>
              <a:buFont typeface="Arial" panose="020B0604020202020204" pitchFamily="34" charset="0"/>
              <a:buChar char="•"/>
            </a:pPr>
            <a:r>
              <a:rPr lang="fa-IR" sz="2200" dirty="0">
                <a:solidFill>
                  <a:schemeClr val="bg1"/>
                </a:solidFill>
                <a:latin typeface="SG Kara FaNum" pitchFamily="2" charset="-78"/>
                <a:ea typeface="SG Kara FaNum" pitchFamily="2" charset="-78"/>
                <a:cs typeface="SG Kara FaNum" pitchFamily="2" charset="-78"/>
              </a:rPr>
              <a:t>نامفهوم از صنعت چاپ</a:t>
            </a:r>
            <a:endParaRPr lang="en-IR" sz="2200" dirty="0">
              <a:solidFill>
                <a:schemeClr val="bg1"/>
              </a:solidFill>
              <a:latin typeface="SG Kara FaNum" pitchFamily="2" charset="-78"/>
              <a:ea typeface="SG Kara FaNum" pitchFamily="2" charset="-78"/>
              <a:cs typeface="SG Kara FaNum" pitchFamily="2" charset="-78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109187-7F04-9E17-224D-851B4A6157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235" y="381551"/>
            <a:ext cx="606266" cy="6062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E2EE7D5-8D62-AFC9-5EA6-D625FA2CE85F}"/>
              </a:ext>
            </a:extLst>
          </p:cNvPr>
          <p:cNvSpPr txBox="1"/>
          <p:nvPr/>
        </p:nvSpPr>
        <p:spPr>
          <a:xfrm>
            <a:off x="1440987" y="453851"/>
            <a:ext cx="1014480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457200" rtl="1"/>
            <a:r>
              <a:rPr lang="fa-IR" sz="2700" b="1" dirty="0">
                <a:solidFill>
                  <a:schemeClr val="bg1"/>
                </a:solidFill>
                <a:latin typeface="SG Kara FaNum" pitchFamily="2" charset="-78"/>
                <a:ea typeface="SG Kara FaNum" pitchFamily="2" charset="-78"/>
                <a:cs typeface="SG Kara FaNum" pitchFamily="2" charset="-78"/>
              </a:rPr>
              <a:t>محل </a:t>
            </a:r>
            <a:r>
              <a:rPr lang="fa-IR" sz="2700" b="1" dirty="0" err="1">
                <a:solidFill>
                  <a:schemeClr val="bg1"/>
                </a:solidFill>
                <a:latin typeface="SG Kara FaNum" pitchFamily="2" charset="-78"/>
                <a:ea typeface="SG Kara FaNum" pitchFamily="2" charset="-78"/>
                <a:cs typeface="SG Kara FaNum" pitchFamily="2" charset="-78"/>
              </a:rPr>
              <a:t>قرار‌گیری</a:t>
            </a:r>
            <a:r>
              <a:rPr lang="fa-IR" sz="2700" b="1" dirty="0">
                <a:solidFill>
                  <a:schemeClr val="bg1"/>
                </a:solidFill>
                <a:latin typeface="SG Kara FaNum" pitchFamily="2" charset="-78"/>
                <a:ea typeface="SG Kara FaNum" pitchFamily="2" charset="-78"/>
                <a:cs typeface="SG Kara FaNum" pitchFamily="2" charset="-78"/>
              </a:rPr>
              <a:t> عنوان هر صفحه</a:t>
            </a:r>
            <a:endParaRPr lang="en-US" sz="2700" b="1" dirty="0">
              <a:solidFill>
                <a:schemeClr val="bg1"/>
              </a:solidFill>
              <a:latin typeface="SG Kara FaNum" pitchFamily="2" charset="-78"/>
              <a:ea typeface="SG Kara FaNum" pitchFamily="2" charset="-78"/>
              <a:cs typeface="SG Kara FaNum" pitchFamily="2" charset="-78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95A18D-624B-B2C4-DF92-E8C55F890EEE}"/>
              </a:ext>
            </a:extLst>
          </p:cNvPr>
          <p:cNvSpPr txBox="1"/>
          <p:nvPr/>
        </p:nvSpPr>
        <p:spPr>
          <a:xfrm>
            <a:off x="605235" y="6237288"/>
            <a:ext cx="25635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 dirty="0" err="1">
                <a:solidFill>
                  <a:schemeClr val="bg1">
                    <a:lumMod val="75000"/>
                  </a:schemeClr>
                </a:solidFill>
                <a:latin typeface="SG Kara FaNum Light" pitchFamily="2" charset="-78"/>
                <a:ea typeface="SG Kara FaNum Light" pitchFamily="2" charset="-78"/>
                <a:cs typeface="SG Kara FaNum Light" pitchFamily="2" charset="-78"/>
              </a:rPr>
              <a:t>education.systemgroup.net</a:t>
            </a:r>
            <a:endParaRPr lang="en-IR" sz="1200" spc="150" dirty="0">
              <a:solidFill>
                <a:schemeClr val="bg1">
                  <a:lumMod val="75000"/>
                </a:schemeClr>
              </a:solidFill>
              <a:latin typeface="SG Kara FaNum Light" pitchFamily="2" charset="-78"/>
              <a:ea typeface="SG Kara FaNum Light" pitchFamily="2" charset="-78"/>
              <a:cs typeface="SG Kara FaNum Light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152088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91D7ECD-DC7C-E90A-03A2-B8D1A6FE119D}"/>
              </a:ext>
            </a:extLst>
          </p:cNvPr>
          <p:cNvSpPr txBox="1"/>
          <p:nvPr/>
        </p:nvSpPr>
        <p:spPr>
          <a:xfrm>
            <a:off x="1375073" y="1759630"/>
            <a:ext cx="9552272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20000"/>
              </a:lnSpc>
            </a:pPr>
            <a:r>
              <a:rPr lang="fa-IR" sz="2000" dirty="0" err="1">
                <a:solidFill>
                  <a:schemeClr val="bg1"/>
                </a:solidFill>
                <a:latin typeface="SG Kara FaNum" pitchFamily="2" charset="-78"/>
                <a:ea typeface="SG Kara FaNum" pitchFamily="2" charset="-78"/>
                <a:cs typeface="SG Kara FaNum" pitchFamily="2" charset="-78"/>
              </a:rPr>
              <a:t>لورم</a:t>
            </a:r>
            <a:r>
              <a:rPr lang="fa-IR" sz="2000" dirty="0">
                <a:solidFill>
                  <a:schemeClr val="bg1"/>
                </a:solidFill>
                <a:latin typeface="SG Kara FaNum" pitchFamily="2" charset="-78"/>
                <a:ea typeface="SG Kara FaNum" pitchFamily="2" charset="-78"/>
                <a:cs typeface="SG Kara FaNum" pitchFamily="2" charset="-78"/>
              </a:rPr>
              <a:t> </a:t>
            </a:r>
            <a:r>
              <a:rPr lang="fa-IR" sz="2000" dirty="0" err="1">
                <a:solidFill>
                  <a:schemeClr val="bg1"/>
                </a:solidFill>
                <a:latin typeface="SG Kara FaNum" pitchFamily="2" charset="-78"/>
                <a:ea typeface="SG Kara FaNum" pitchFamily="2" charset="-78"/>
                <a:cs typeface="SG Kara FaNum" pitchFamily="2" charset="-78"/>
              </a:rPr>
              <a:t>ایپسوم</a:t>
            </a:r>
            <a:r>
              <a:rPr lang="fa-IR" sz="2000" dirty="0">
                <a:solidFill>
                  <a:schemeClr val="bg1"/>
                </a:solidFill>
                <a:latin typeface="SG Kara FaNum" pitchFamily="2" charset="-78"/>
                <a:ea typeface="SG Kara FaNum" pitchFamily="2" charset="-78"/>
                <a:cs typeface="SG Kara FaNum" pitchFamily="2" charset="-78"/>
              </a:rPr>
              <a:t> متن ساختگی با تولید سادگی نامفهوم از صنعت چاپ، و با استفاده از طراحان گرافیک است، </a:t>
            </a:r>
            <a:r>
              <a:rPr lang="fa-IR" sz="2000" dirty="0" err="1">
                <a:solidFill>
                  <a:schemeClr val="bg1"/>
                </a:solidFill>
                <a:latin typeface="SG Kara FaNum" pitchFamily="2" charset="-78"/>
                <a:ea typeface="SG Kara FaNum" pitchFamily="2" charset="-78"/>
                <a:cs typeface="SG Kara FaNum" pitchFamily="2" charset="-78"/>
              </a:rPr>
              <a:t>چاپگرها</a:t>
            </a:r>
            <a:r>
              <a:rPr lang="fa-IR" sz="2000" dirty="0">
                <a:solidFill>
                  <a:schemeClr val="bg1"/>
                </a:solidFill>
                <a:latin typeface="SG Kara FaNum" pitchFamily="2" charset="-78"/>
                <a:ea typeface="SG Kara FaNum" pitchFamily="2" charset="-78"/>
                <a:cs typeface="SG Kara FaNum" pitchFamily="2" charset="-78"/>
              </a:rPr>
              <a:t> و متون بلکه روزنامه و مجله در ستون و </a:t>
            </a:r>
            <a:r>
              <a:rPr lang="fa-IR" sz="2000" dirty="0" err="1">
                <a:solidFill>
                  <a:schemeClr val="bg1"/>
                </a:solidFill>
                <a:latin typeface="SG Kara FaNum" pitchFamily="2" charset="-78"/>
                <a:ea typeface="SG Kara FaNum" pitchFamily="2" charset="-78"/>
                <a:cs typeface="SG Kara FaNum" pitchFamily="2" charset="-78"/>
              </a:rPr>
              <a:t>سطرآنچنان</a:t>
            </a:r>
            <a:r>
              <a:rPr lang="fa-IR" sz="2000" dirty="0">
                <a:solidFill>
                  <a:schemeClr val="bg1"/>
                </a:solidFill>
                <a:latin typeface="SG Kara FaNum" pitchFamily="2" charset="-78"/>
                <a:ea typeface="SG Kara FaNum" pitchFamily="2" charset="-78"/>
                <a:cs typeface="SG Kara FaNum" pitchFamily="2" charset="-78"/>
              </a:rPr>
              <a:t> که لازم است، و برای شرایط فعلی تکنولوژی مورد نیاز، و کاربردهای متنوع با هدف بهبود ابزارهای کاربردی می باشد، کتابهای زیادی در شصت و سه درصد گذشته حال و آینده، شناخت فراوان جامعه و متخصصان را می طلبد، تا با نرم افزارها شناخت بیشتری را برای طراحان رایانه ای علی </a:t>
            </a:r>
            <a:r>
              <a:rPr lang="fa-IR" sz="2000" dirty="0" err="1">
                <a:solidFill>
                  <a:schemeClr val="bg1"/>
                </a:solidFill>
                <a:latin typeface="SG Kara FaNum" pitchFamily="2" charset="-78"/>
                <a:ea typeface="SG Kara FaNum" pitchFamily="2" charset="-78"/>
                <a:cs typeface="SG Kara FaNum" pitchFamily="2" charset="-78"/>
              </a:rPr>
              <a:t>الخصوص</a:t>
            </a:r>
            <a:r>
              <a:rPr lang="fa-IR" sz="2000" dirty="0">
                <a:solidFill>
                  <a:schemeClr val="bg1"/>
                </a:solidFill>
                <a:latin typeface="SG Kara FaNum" pitchFamily="2" charset="-78"/>
                <a:ea typeface="SG Kara FaNum" pitchFamily="2" charset="-78"/>
                <a:cs typeface="SG Kara FaNum" pitchFamily="2" charset="-78"/>
              </a:rPr>
              <a:t> طراحان </a:t>
            </a:r>
            <a:r>
              <a:rPr lang="fa-IR" sz="2000" dirty="0" err="1">
                <a:solidFill>
                  <a:schemeClr val="bg1"/>
                </a:solidFill>
                <a:latin typeface="SG Kara FaNum" pitchFamily="2" charset="-78"/>
                <a:ea typeface="SG Kara FaNum" pitchFamily="2" charset="-78"/>
                <a:cs typeface="SG Kara FaNum" pitchFamily="2" charset="-78"/>
              </a:rPr>
              <a:t>خلاقی</a:t>
            </a:r>
            <a:r>
              <a:rPr lang="en-US" sz="2000" dirty="0">
                <a:solidFill>
                  <a:schemeClr val="bg1"/>
                </a:solidFill>
                <a:latin typeface="SG Kara FaNum" pitchFamily="2" charset="-78"/>
                <a:ea typeface="SG Kara FaNum" pitchFamily="2" charset="-78"/>
                <a:cs typeface="SG Kara FaNum" pitchFamily="2" charset="-78"/>
              </a:rPr>
              <a:t>.</a:t>
            </a:r>
            <a:endParaRPr lang="en-IR" sz="2000" dirty="0">
              <a:solidFill>
                <a:schemeClr val="bg1"/>
              </a:solidFill>
              <a:latin typeface="SG Kara FaNum" pitchFamily="2" charset="-78"/>
              <a:ea typeface="SG Kara FaNum" pitchFamily="2" charset="-78"/>
              <a:cs typeface="SG Kara FaNum" pitchFamily="2" charset="-78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3EE468-6B1F-4D10-BE9A-CC82D351613A}"/>
              </a:ext>
            </a:extLst>
          </p:cNvPr>
          <p:cNvSpPr txBox="1"/>
          <p:nvPr/>
        </p:nvSpPr>
        <p:spPr>
          <a:xfrm>
            <a:off x="5574214" y="1182166"/>
            <a:ext cx="601158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2200" b="1" dirty="0">
                <a:solidFill>
                  <a:schemeClr val="bg1">
                    <a:lumMod val="65000"/>
                  </a:schemeClr>
                </a:solidFill>
                <a:latin typeface="SG Kara FaNum SemiBold" pitchFamily="2" charset="-78"/>
                <a:ea typeface="SG Kara FaNum SemiBold" pitchFamily="2" charset="-78"/>
                <a:cs typeface="SG Kara FaNum SemiBold" pitchFamily="2" charset="-78"/>
              </a:rPr>
              <a:t>محل </a:t>
            </a:r>
            <a:r>
              <a:rPr lang="fa-IR" sz="2200" b="1" dirty="0" err="1">
                <a:solidFill>
                  <a:schemeClr val="bg1">
                    <a:lumMod val="65000"/>
                  </a:schemeClr>
                </a:solidFill>
                <a:latin typeface="SG Kara FaNum SemiBold" pitchFamily="2" charset="-78"/>
                <a:ea typeface="SG Kara FaNum SemiBold" pitchFamily="2" charset="-78"/>
                <a:cs typeface="SG Kara FaNum SemiBold" pitchFamily="2" charset="-78"/>
              </a:rPr>
              <a:t>قرار‌گیری</a:t>
            </a:r>
            <a:r>
              <a:rPr lang="fa-IR" sz="2200" b="1" dirty="0">
                <a:solidFill>
                  <a:schemeClr val="bg1">
                    <a:lumMod val="65000"/>
                  </a:schemeClr>
                </a:solidFill>
                <a:latin typeface="SG Kara FaNum SemiBold" pitchFamily="2" charset="-78"/>
                <a:ea typeface="SG Kara FaNum SemiBold" pitchFamily="2" charset="-78"/>
                <a:cs typeface="SG Kara FaNum SemiBold" pitchFamily="2" charset="-78"/>
              </a:rPr>
              <a:t> عنوان دوم برای </a:t>
            </a:r>
            <a:r>
              <a:rPr lang="fa-IR" sz="2200" b="1" dirty="0" err="1">
                <a:solidFill>
                  <a:schemeClr val="bg1">
                    <a:lumMod val="65000"/>
                  </a:schemeClr>
                </a:solidFill>
                <a:latin typeface="SG Kara FaNum SemiBold" pitchFamily="2" charset="-78"/>
                <a:ea typeface="SG Kara FaNum SemiBold" pitchFamily="2" charset="-78"/>
                <a:cs typeface="SG Kara FaNum SemiBold" pitchFamily="2" charset="-78"/>
              </a:rPr>
              <a:t>صفحاتی</a:t>
            </a:r>
            <a:r>
              <a:rPr lang="fa-IR" sz="2200" b="1" dirty="0">
                <a:solidFill>
                  <a:schemeClr val="bg1">
                    <a:lumMod val="65000"/>
                  </a:schemeClr>
                </a:solidFill>
                <a:latin typeface="SG Kara FaNum SemiBold" pitchFamily="2" charset="-78"/>
                <a:ea typeface="SG Kara FaNum SemiBold" pitchFamily="2" charset="-78"/>
                <a:cs typeface="SG Kara FaNum SemiBold" pitchFamily="2" charset="-78"/>
              </a:rPr>
              <a:t> که نیاز است</a:t>
            </a:r>
            <a:endParaRPr lang="en-US" sz="2200" b="1" dirty="0">
              <a:solidFill>
                <a:schemeClr val="bg1">
                  <a:lumMod val="65000"/>
                </a:schemeClr>
              </a:solidFill>
              <a:latin typeface="SG Kara FaNum SemiBold" pitchFamily="2" charset="-78"/>
              <a:ea typeface="SG Kara FaNum SemiBold" pitchFamily="2" charset="-78"/>
              <a:cs typeface="SG Kara FaNum SemiBold" pitchFamily="2" charset="-78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6F7E00E-EF5A-C79C-30DB-E90BA7FEB9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235" y="381551"/>
            <a:ext cx="606266" cy="60626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0F800CD-61B9-9DF5-C9A4-22418E2B540A}"/>
              </a:ext>
            </a:extLst>
          </p:cNvPr>
          <p:cNvSpPr txBox="1"/>
          <p:nvPr/>
        </p:nvSpPr>
        <p:spPr>
          <a:xfrm>
            <a:off x="1440987" y="453851"/>
            <a:ext cx="1014480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457200" rtl="1"/>
            <a:r>
              <a:rPr lang="fa-IR" sz="2700" b="1" dirty="0">
                <a:solidFill>
                  <a:schemeClr val="bg1"/>
                </a:solidFill>
                <a:latin typeface="SG Kara FaNum" pitchFamily="2" charset="-78"/>
                <a:ea typeface="SG Kara FaNum" pitchFamily="2" charset="-78"/>
                <a:cs typeface="SG Kara FaNum" pitchFamily="2" charset="-78"/>
              </a:rPr>
              <a:t>محل </a:t>
            </a:r>
            <a:r>
              <a:rPr lang="fa-IR" sz="2700" b="1" dirty="0" err="1">
                <a:solidFill>
                  <a:schemeClr val="bg1"/>
                </a:solidFill>
                <a:latin typeface="SG Kara FaNum" pitchFamily="2" charset="-78"/>
                <a:ea typeface="SG Kara FaNum" pitchFamily="2" charset="-78"/>
                <a:cs typeface="SG Kara FaNum" pitchFamily="2" charset="-78"/>
              </a:rPr>
              <a:t>قرار‌گیری</a:t>
            </a:r>
            <a:r>
              <a:rPr lang="fa-IR" sz="2700" b="1" dirty="0">
                <a:solidFill>
                  <a:schemeClr val="bg1"/>
                </a:solidFill>
                <a:latin typeface="SG Kara FaNum" pitchFamily="2" charset="-78"/>
                <a:ea typeface="SG Kara FaNum" pitchFamily="2" charset="-78"/>
                <a:cs typeface="SG Kara FaNum" pitchFamily="2" charset="-78"/>
              </a:rPr>
              <a:t> عنوان هر صفحه</a:t>
            </a:r>
            <a:endParaRPr lang="en-US" sz="2700" b="1" dirty="0">
              <a:solidFill>
                <a:schemeClr val="bg1"/>
              </a:solidFill>
              <a:latin typeface="SG Kara FaNum" pitchFamily="2" charset="-78"/>
              <a:ea typeface="SG Kara FaNum" pitchFamily="2" charset="-78"/>
              <a:cs typeface="SG Kara FaNum" pitchFamily="2" charset="-78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ACC0EB-5D27-4949-8737-11D2F2DF3CE2}"/>
              </a:ext>
            </a:extLst>
          </p:cNvPr>
          <p:cNvSpPr txBox="1"/>
          <p:nvPr/>
        </p:nvSpPr>
        <p:spPr>
          <a:xfrm>
            <a:off x="605235" y="6237288"/>
            <a:ext cx="25635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 dirty="0" err="1">
                <a:solidFill>
                  <a:schemeClr val="bg1">
                    <a:lumMod val="75000"/>
                  </a:schemeClr>
                </a:solidFill>
                <a:latin typeface="SG Kara FaNum Light" pitchFamily="2" charset="-78"/>
                <a:ea typeface="SG Kara FaNum Light" pitchFamily="2" charset="-78"/>
                <a:cs typeface="SG Kara FaNum Light" pitchFamily="2" charset="-78"/>
              </a:rPr>
              <a:t>education.systemgroup.net</a:t>
            </a:r>
            <a:endParaRPr lang="en-IR" sz="1200" spc="150" dirty="0">
              <a:solidFill>
                <a:schemeClr val="bg1">
                  <a:lumMod val="75000"/>
                </a:schemeClr>
              </a:solidFill>
              <a:latin typeface="SG Kara FaNum Light" pitchFamily="2" charset="-78"/>
              <a:ea typeface="SG Kara FaNum Light" pitchFamily="2" charset="-78"/>
              <a:cs typeface="SG Kara FaNum Light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774863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D3EE468-6B1F-4D10-BE9A-CC82D351613A}"/>
              </a:ext>
            </a:extLst>
          </p:cNvPr>
          <p:cNvSpPr txBox="1"/>
          <p:nvPr/>
        </p:nvSpPr>
        <p:spPr>
          <a:xfrm>
            <a:off x="1211501" y="1182166"/>
            <a:ext cx="10375266" cy="35455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200" b="1" dirty="0">
                <a:solidFill>
                  <a:schemeClr val="bg1">
                    <a:lumMod val="65000"/>
                  </a:schemeClr>
                </a:solidFill>
                <a:latin typeface="SG Kara FaNum SemiBold" pitchFamily="2" charset="-78"/>
                <a:ea typeface="SG Kara FaNum SemiBold" pitchFamily="2" charset="-78"/>
                <a:cs typeface="SG Kara FaNum SemiBold" pitchFamily="2" charset="-78"/>
              </a:rPr>
              <a:t>محل </a:t>
            </a:r>
            <a:r>
              <a:rPr lang="fa-IR" sz="2200" b="1" dirty="0" err="1">
                <a:solidFill>
                  <a:schemeClr val="bg1">
                    <a:lumMod val="65000"/>
                  </a:schemeClr>
                </a:solidFill>
                <a:latin typeface="SG Kara FaNum SemiBold" pitchFamily="2" charset="-78"/>
                <a:ea typeface="SG Kara FaNum SemiBold" pitchFamily="2" charset="-78"/>
                <a:cs typeface="SG Kara FaNum SemiBold" pitchFamily="2" charset="-78"/>
              </a:rPr>
              <a:t>قرار‌گیری</a:t>
            </a:r>
            <a:r>
              <a:rPr lang="fa-IR" sz="2200" b="1" dirty="0">
                <a:solidFill>
                  <a:schemeClr val="bg1">
                    <a:lumMod val="65000"/>
                  </a:schemeClr>
                </a:solidFill>
                <a:latin typeface="SG Kara FaNum SemiBold" pitchFamily="2" charset="-78"/>
                <a:ea typeface="SG Kara FaNum SemiBold" pitchFamily="2" charset="-78"/>
                <a:cs typeface="SG Kara FaNum SemiBold" pitchFamily="2" charset="-78"/>
              </a:rPr>
              <a:t> عنوان دوم برای </a:t>
            </a:r>
            <a:r>
              <a:rPr lang="fa-IR" sz="2200" b="1" dirty="0" err="1">
                <a:solidFill>
                  <a:schemeClr val="bg1">
                    <a:lumMod val="65000"/>
                  </a:schemeClr>
                </a:solidFill>
                <a:latin typeface="SG Kara FaNum SemiBold" pitchFamily="2" charset="-78"/>
                <a:ea typeface="SG Kara FaNum SemiBold" pitchFamily="2" charset="-78"/>
                <a:cs typeface="SG Kara FaNum SemiBold" pitchFamily="2" charset="-78"/>
              </a:rPr>
              <a:t>صفحاتی</a:t>
            </a:r>
            <a:r>
              <a:rPr lang="fa-IR" sz="2200" b="1" dirty="0">
                <a:solidFill>
                  <a:schemeClr val="bg1">
                    <a:lumMod val="65000"/>
                  </a:schemeClr>
                </a:solidFill>
                <a:latin typeface="SG Kara FaNum SemiBold" pitchFamily="2" charset="-78"/>
                <a:ea typeface="SG Kara FaNum SemiBold" pitchFamily="2" charset="-78"/>
                <a:cs typeface="SG Kara FaNum SemiBold" pitchFamily="2" charset="-78"/>
              </a:rPr>
              <a:t> که نیاز است</a:t>
            </a:r>
            <a:endParaRPr lang="en-US" sz="2200" b="1" dirty="0">
              <a:solidFill>
                <a:schemeClr val="bg1">
                  <a:lumMod val="65000"/>
                </a:schemeClr>
              </a:solidFill>
              <a:latin typeface="SG Kara FaNum SemiBold" pitchFamily="2" charset="-78"/>
              <a:ea typeface="SG Kara FaNum SemiBold" pitchFamily="2" charset="-78"/>
              <a:cs typeface="SG Kara FaNum SemiBold" pitchFamily="2" charset="-78"/>
            </a:endParaRPr>
          </a:p>
          <a:p>
            <a:pPr lvl="3" algn="r" rtl="1">
              <a:lnSpc>
                <a:spcPct val="120000"/>
              </a:lnSpc>
            </a:pPr>
            <a:r>
              <a:rPr lang="fa-IR" sz="2200" dirty="0" err="1">
                <a:solidFill>
                  <a:schemeClr val="bg1"/>
                </a:solidFill>
                <a:latin typeface="SG Kara FaNum" pitchFamily="2" charset="-78"/>
                <a:ea typeface="SG Kara FaNum" pitchFamily="2" charset="-78"/>
                <a:cs typeface="SG Kara FaNum" pitchFamily="2" charset="-78"/>
              </a:rPr>
              <a:t>لورم</a:t>
            </a:r>
            <a:r>
              <a:rPr lang="fa-IR" sz="2200" dirty="0">
                <a:solidFill>
                  <a:schemeClr val="bg1"/>
                </a:solidFill>
                <a:latin typeface="SG Kara FaNum" pitchFamily="2" charset="-78"/>
                <a:ea typeface="SG Kara FaNum" pitchFamily="2" charset="-78"/>
                <a:cs typeface="SG Kara FaNum" pitchFamily="2" charset="-78"/>
              </a:rPr>
              <a:t> </a:t>
            </a:r>
            <a:r>
              <a:rPr lang="fa-IR" sz="2200" dirty="0" err="1">
                <a:solidFill>
                  <a:schemeClr val="bg1"/>
                </a:solidFill>
                <a:latin typeface="SG Kara FaNum" pitchFamily="2" charset="-78"/>
                <a:ea typeface="SG Kara FaNum" pitchFamily="2" charset="-78"/>
                <a:cs typeface="SG Kara FaNum" pitchFamily="2" charset="-78"/>
              </a:rPr>
              <a:t>ایپسوم</a:t>
            </a:r>
            <a:r>
              <a:rPr lang="fa-IR" sz="2200" dirty="0">
                <a:solidFill>
                  <a:schemeClr val="bg1"/>
                </a:solidFill>
                <a:latin typeface="SG Kara FaNum" pitchFamily="2" charset="-78"/>
                <a:ea typeface="SG Kara FaNum" pitchFamily="2" charset="-78"/>
                <a:cs typeface="SG Kara FaNum" pitchFamily="2" charset="-78"/>
              </a:rPr>
              <a:t> متن ساختگی با تولید سادگی نامفهوم از صنعت چاپ، و با استفاده از طراحان گرافیک است</a:t>
            </a:r>
            <a:r>
              <a:rPr lang="en-US" sz="2200" dirty="0">
                <a:solidFill>
                  <a:schemeClr val="bg1"/>
                </a:solidFill>
                <a:latin typeface="SG Kara FaNum" pitchFamily="2" charset="-78"/>
                <a:ea typeface="SG Kara FaNum" pitchFamily="2" charset="-78"/>
                <a:cs typeface="SG Kara FaNum" pitchFamily="2" charset="-78"/>
              </a:rPr>
              <a:t>.</a:t>
            </a:r>
          </a:p>
          <a:p>
            <a:pPr lvl="3" algn="r" rtl="1">
              <a:lnSpc>
                <a:spcPct val="120000"/>
              </a:lnSpc>
            </a:pPr>
            <a:endParaRPr lang="en-US" sz="2200" dirty="0">
              <a:solidFill>
                <a:schemeClr val="bg1"/>
              </a:solidFill>
              <a:latin typeface="SG Kara FaNum" pitchFamily="2" charset="-78"/>
              <a:ea typeface="SG Kara FaNum" pitchFamily="2" charset="-78"/>
              <a:cs typeface="SG Kara FaNum" pitchFamily="2" charset="-78"/>
            </a:endParaRPr>
          </a:p>
          <a:p>
            <a:pPr algn="r" rtl="1"/>
            <a:r>
              <a:rPr lang="fa-IR" sz="2200" b="1" dirty="0">
                <a:solidFill>
                  <a:schemeClr val="bg1">
                    <a:lumMod val="65000"/>
                  </a:schemeClr>
                </a:solidFill>
                <a:latin typeface="SG Kara FaNum SemiBold" pitchFamily="2" charset="-78"/>
                <a:ea typeface="SG Kara FaNum SemiBold" pitchFamily="2" charset="-78"/>
                <a:cs typeface="SG Kara FaNum SemiBold" pitchFamily="2" charset="-78"/>
              </a:rPr>
              <a:t>محل </a:t>
            </a:r>
            <a:r>
              <a:rPr lang="fa-IR" sz="2200" b="1" dirty="0" err="1">
                <a:solidFill>
                  <a:schemeClr val="bg1">
                    <a:lumMod val="65000"/>
                  </a:schemeClr>
                </a:solidFill>
                <a:latin typeface="SG Kara FaNum SemiBold" pitchFamily="2" charset="-78"/>
                <a:ea typeface="SG Kara FaNum SemiBold" pitchFamily="2" charset="-78"/>
                <a:cs typeface="SG Kara FaNum SemiBold" pitchFamily="2" charset="-78"/>
              </a:rPr>
              <a:t>قرار‌گیری</a:t>
            </a:r>
            <a:r>
              <a:rPr lang="fa-IR" sz="2200" b="1" dirty="0">
                <a:solidFill>
                  <a:schemeClr val="bg1">
                    <a:lumMod val="65000"/>
                  </a:schemeClr>
                </a:solidFill>
                <a:latin typeface="SG Kara FaNum SemiBold" pitchFamily="2" charset="-78"/>
                <a:ea typeface="SG Kara FaNum SemiBold" pitchFamily="2" charset="-78"/>
                <a:cs typeface="SG Kara FaNum SemiBold" pitchFamily="2" charset="-78"/>
              </a:rPr>
              <a:t> عنوان دوم برای </a:t>
            </a:r>
            <a:r>
              <a:rPr lang="fa-IR" sz="2200" b="1" dirty="0" err="1">
                <a:solidFill>
                  <a:schemeClr val="bg1">
                    <a:lumMod val="65000"/>
                  </a:schemeClr>
                </a:solidFill>
                <a:latin typeface="SG Kara FaNum SemiBold" pitchFamily="2" charset="-78"/>
                <a:ea typeface="SG Kara FaNum SemiBold" pitchFamily="2" charset="-78"/>
                <a:cs typeface="SG Kara FaNum SemiBold" pitchFamily="2" charset="-78"/>
              </a:rPr>
              <a:t>صفحاتی</a:t>
            </a:r>
            <a:r>
              <a:rPr lang="fa-IR" sz="2200" b="1" dirty="0">
                <a:solidFill>
                  <a:schemeClr val="bg1">
                    <a:lumMod val="65000"/>
                  </a:schemeClr>
                </a:solidFill>
                <a:latin typeface="SG Kara FaNum SemiBold" pitchFamily="2" charset="-78"/>
                <a:ea typeface="SG Kara FaNum SemiBold" pitchFamily="2" charset="-78"/>
                <a:cs typeface="SG Kara FaNum SemiBold" pitchFamily="2" charset="-78"/>
              </a:rPr>
              <a:t> که نیاز است</a:t>
            </a:r>
            <a:endParaRPr lang="en-US" sz="2200" b="1" dirty="0">
              <a:solidFill>
                <a:schemeClr val="bg1">
                  <a:lumMod val="65000"/>
                </a:schemeClr>
              </a:solidFill>
              <a:latin typeface="SG Kara FaNum SemiBold" pitchFamily="2" charset="-78"/>
              <a:ea typeface="SG Kara FaNum SemiBold" pitchFamily="2" charset="-78"/>
              <a:cs typeface="SG Kara FaNum SemiBold" pitchFamily="2" charset="-78"/>
            </a:endParaRPr>
          </a:p>
          <a:p>
            <a:pPr lvl="3" algn="r" rtl="1">
              <a:lnSpc>
                <a:spcPct val="120000"/>
              </a:lnSpc>
            </a:pPr>
            <a:r>
              <a:rPr lang="fa-IR" sz="2200" dirty="0" err="1">
                <a:solidFill>
                  <a:schemeClr val="bg1"/>
                </a:solidFill>
                <a:latin typeface="SG Kara FaNum" pitchFamily="2" charset="-78"/>
                <a:ea typeface="SG Kara FaNum" pitchFamily="2" charset="-78"/>
                <a:cs typeface="SG Kara FaNum" pitchFamily="2" charset="-78"/>
              </a:rPr>
              <a:t>لورم</a:t>
            </a:r>
            <a:r>
              <a:rPr lang="fa-IR" sz="2200" dirty="0">
                <a:solidFill>
                  <a:schemeClr val="bg1"/>
                </a:solidFill>
                <a:latin typeface="SG Kara FaNum" pitchFamily="2" charset="-78"/>
                <a:ea typeface="SG Kara FaNum" pitchFamily="2" charset="-78"/>
                <a:cs typeface="SG Kara FaNum" pitchFamily="2" charset="-78"/>
              </a:rPr>
              <a:t> </a:t>
            </a:r>
            <a:r>
              <a:rPr lang="fa-IR" sz="2200" dirty="0" err="1">
                <a:solidFill>
                  <a:schemeClr val="bg1"/>
                </a:solidFill>
                <a:latin typeface="SG Kara FaNum" pitchFamily="2" charset="-78"/>
                <a:ea typeface="SG Kara FaNum" pitchFamily="2" charset="-78"/>
                <a:cs typeface="SG Kara FaNum" pitchFamily="2" charset="-78"/>
              </a:rPr>
              <a:t>ایپسوم</a:t>
            </a:r>
            <a:r>
              <a:rPr lang="fa-IR" sz="2200" dirty="0">
                <a:solidFill>
                  <a:schemeClr val="bg1"/>
                </a:solidFill>
                <a:latin typeface="SG Kara FaNum" pitchFamily="2" charset="-78"/>
                <a:ea typeface="SG Kara FaNum" pitchFamily="2" charset="-78"/>
                <a:cs typeface="SG Kara FaNum" pitchFamily="2" charset="-78"/>
              </a:rPr>
              <a:t> متن ساختگی با تولید سادگی نامفهوم از صنعت چاپ، و با استفاده از طراحان گرافیک است</a:t>
            </a:r>
            <a:r>
              <a:rPr lang="en-US" sz="2200" dirty="0">
                <a:solidFill>
                  <a:schemeClr val="bg1"/>
                </a:solidFill>
                <a:latin typeface="SG Kara FaNum" pitchFamily="2" charset="-78"/>
                <a:ea typeface="SG Kara FaNum" pitchFamily="2" charset="-78"/>
                <a:cs typeface="SG Kara FaNum" pitchFamily="2" charset="-78"/>
              </a:rPr>
              <a:t>.</a:t>
            </a:r>
            <a:endParaRPr lang="en-IR" sz="2200" dirty="0">
              <a:solidFill>
                <a:schemeClr val="bg1"/>
              </a:solidFill>
              <a:latin typeface="SG Kara FaNum" pitchFamily="2" charset="-78"/>
              <a:ea typeface="SG Kara FaNum" pitchFamily="2" charset="-78"/>
              <a:cs typeface="SG Kara FaNum" pitchFamily="2" charset="-78"/>
            </a:endParaRPr>
          </a:p>
          <a:p>
            <a:pPr lvl="3" algn="r" rtl="1">
              <a:lnSpc>
                <a:spcPct val="120000"/>
              </a:lnSpc>
            </a:pPr>
            <a:endParaRPr lang="en-IR" sz="2200" dirty="0">
              <a:solidFill>
                <a:schemeClr val="bg1"/>
              </a:solidFill>
              <a:latin typeface="SG Kara FaNum" pitchFamily="2" charset="-78"/>
              <a:ea typeface="SG Kara FaNum" pitchFamily="2" charset="-78"/>
              <a:cs typeface="SG Kara FaNum" pitchFamily="2" charset="-78"/>
            </a:endParaRPr>
          </a:p>
          <a:p>
            <a:pPr algn="r" rtl="1"/>
            <a:endParaRPr lang="en-US" sz="2200" b="1" dirty="0">
              <a:solidFill>
                <a:schemeClr val="bg1">
                  <a:lumMod val="65000"/>
                </a:schemeClr>
              </a:solidFill>
              <a:latin typeface="SG Kara FaNum SemiBold" pitchFamily="2" charset="-78"/>
              <a:ea typeface="SG Kara FaNum SemiBold" pitchFamily="2" charset="-78"/>
              <a:cs typeface="SG Kara FaNum SemiBold" pitchFamily="2" charset="-78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A8967E4-2FE0-9C69-DBE6-3B40C004F8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235" y="381551"/>
            <a:ext cx="606266" cy="60626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DD574DA-6513-72DC-517D-F5E3F6B822DD}"/>
              </a:ext>
            </a:extLst>
          </p:cNvPr>
          <p:cNvSpPr txBox="1"/>
          <p:nvPr/>
        </p:nvSpPr>
        <p:spPr>
          <a:xfrm>
            <a:off x="1440987" y="453851"/>
            <a:ext cx="1014480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457200" rtl="1"/>
            <a:r>
              <a:rPr lang="fa-IR" sz="2700" b="1" dirty="0">
                <a:solidFill>
                  <a:schemeClr val="bg1"/>
                </a:solidFill>
                <a:latin typeface="SG Kara FaNum" pitchFamily="2" charset="-78"/>
                <a:ea typeface="SG Kara FaNum" pitchFamily="2" charset="-78"/>
                <a:cs typeface="SG Kara FaNum" pitchFamily="2" charset="-78"/>
              </a:rPr>
              <a:t>محل </a:t>
            </a:r>
            <a:r>
              <a:rPr lang="fa-IR" sz="2700" b="1" dirty="0" err="1">
                <a:solidFill>
                  <a:schemeClr val="bg1"/>
                </a:solidFill>
                <a:latin typeface="SG Kara FaNum" pitchFamily="2" charset="-78"/>
                <a:ea typeface="SG Kara FaNum" pitchFamily="2" charset="-78"/>
                <a:cs typeface="SG Kara FaNum" pitchFamily="2" charset="-78"/>
              </a:rPr>
              <a:t>قرار‌گیری</a:t>
            </a:r>
            <a:r>
              <a:rPr lang="fa-IR" sz="2700" b="1" dirty="0">
                <a:solidFill>
                  <a:schemeClr val="bg1"/>
                </a:solidFill>
                <a:latin typeface="SG Kara FaNum" pitchFamily="2" charset="-78"/>
                <a:ea typeface="SG Kara FaNum" pitchFamily="2" charset="-78"/>
                <a:cs typeface="SG Kara FaNum" pitchFamily="2" charset="-78"/>
              </a:rPr>
              <a:t> عنوان هر صفحه</a:t>
            </a:r>
            <a:endParaRPr lang="en-US" sz="2700" b="1" dirty="0">
              <a:solidFill>
                <a:schemeClr val="bg1"/>
              </a:solidFill>
              <a:latin typeface="SG Kara FaNum" pitchFamily="2" charset="-78"/>
              <a:ea typeface="SG Kara FaNum" pitchFamily="2" charset="-78"/>
              <a:cs typeface="SG Kara FaNum" pitchFamily="2" charset="-78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F1788F-2D9E-0604-A0B8-6D548257114E}"/>
              </a:ext>
            </a:extLst>
          </p:cNvPr>
          <p:cNvSpPr txBox="1"/>
          <p:nvPr/>
        </p:nvSpPr>
        <p:spPr>
          <a:xfrm>
            <a:off x="605235" y="6237288"/>
            <a:ext cx="25635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 dirty="0" err="1">
                <a:solidFill>
                  <a:schemeClr val="bg1">
                    <a:lumMod val="75000"/>
                  </a:schemeClr>
                </a:solidFill>
                <a:latin typeface="SG Kara FaNum Light" pitchFamily="2" charset="-78"/>
                <a:ea typeface="SG Kara FaNum Light" pitchFamily="2" charset="-78"/>
                <a:cs typeface="SG Kara FaNum Light" pitchFamily="2" charset="-78"/>
              </a:rPr>
              <a:t>education.systemgroup.net</a:t>
            </a:r>
            <a:endParaRPr lang="en-IR" sz="1200" spc="150" dirty="0">
              <a:solidFill>
                <a:schemeClr val="bg1">
                  <a:lumMod val="75000"/>
                </a:schemeClr>
              </a:solidFill>
              <a:latin typeface="SG Kara FaNum Light" pitchFamily="2" charset="-78"/>
              <a:ea typeface="SG Kara FaNum Light" pitchFamily="2" charset="-78"/>
              <a:cs typeface="SG Kara FaNum Light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910877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DA4ECFB-EEE4-1A30-0839-173E62AC27E4}"/>
              </a:ext>
            </a:extLst>
          </p:cNvPr>
          <p:cNvCxnSpPr>
            <a:cxnSpLocks/>
          </p:cNvCxnSpPr>
          <p:nvPr/>
        </p:nvCxnSpPr>
        <p:spPr>
          <a:xfrm>
            <a:off x="988414" y="1463589"/>
            <a:ext cx="0" cy="324450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1FA95F2-F838-D1B2-1299-608142616046}"/>
              </a:ext>
            </a:extLst>
          </p:cNvPr>
          <p:cNvCxnSpPr>
            <a:cxnSpLocks/>
          </p:cNvCxnSpPr>
          <p:nvPr/>
        </p:nvCxnSpPr>
        <p:spPr>
          <a:xfrm>
            <a:off x="11195670" y="1463589"/>
            <a:ext cx="0" cy="324450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AD7F210-5044-58C3-3BF7-E3ECC37FAC12}"/>
              </a:ext>
            </a:extLst>
          </p:cNvPr>
          <p:cNvCxnSpPr>
            <a:cxnSpLocks/>
          </p:cNvCxnSpPr>
          <p:nvPr/>
        </p:nvCxnSpPr>
        <p:spPr>
          <a:xfrm>
            <a:off x="8643856" y="1463589"/>
            <a:ext cx="0" cy="324450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CAFA640-0D87-C231-BAE9-BC4D04C0C4BA}"/>
              </a:ext>
            </a:extLst>
          </p:cNvPr>
          <p:cNvCxnSpPr>
            <a:cxnSpLocks/>
          </p:cNvCxnSpPr>
          <p:nvPr/>
        </p:nvCxnSpPr>
        <p:spPr>
          <a:xfrm>
            <a:off x="6092042" y="1463589"/>
            <a:ext cx="0" cy="324450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FBF1E4A-1BAD-77AE-10F4-C68DB3ECB678}"/>
              </a:ext>
            </a:extLst>
          </p:cNvPr>
          <p:cNvCxnSpPr>
            <a:cxnSpLocks/>
          </p:cNvCxnSpPr>
          <p:nvPr/>
        </p:nvCxnSpPr>
        <p:spPr>
          <a:xfrm>
            <a:off x="3540228" y="1463589"/>
            <a:ext cx="0" cy="324450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97ECFD4-C50F-8E9D-4C4F-532829F88E20}"/>
              </a:ext>
            </a:extLst>
          </p:cNvPr>
          <p:cNvSpPr txBox="1"/>
          <p:nvPr/>
        </p:nvSpPr>
        <p:spPr>
          <a:xfrm>
            <a:off x="6939787" y="1580546"/>
            <a:ext cx="85632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fa-IR" sz="2200" b="1" dirty="0">
                <a:solidFill>
                  <a:schemeClr val="bg1"/>
                </a:solidFill>
                <a:latin typeface="SG Kara FaNum SemiBold" pitchFamily="2" charset="-78"/>
                <a:ea typeface="SG Kara FaNum SemiBold" pitchFamily="2" charset="-78"/>
                <a:cs typeface="SG Kara FaNum SemiBold" pitchFamily="2" charset="-78"/>
              </a:rPr>
              <a:t>عنوان</a:t>
            </a:r>
            <a:endParaRPr lang="en-IR" sz="2200" b="1" dirty="0">
              <a:solidFill>
                <a:schemeClr val="bg1"/>
              </a:solidFill>
              <a:latin typeface="SG Kara FaNum SemiBold" pitchFamily="2" charset="-78"/>
              <a:ea typeface="SG Kara FaNum SemiBold" pitchFamily="2" charset="-78"/>
              <a:cs typeface="SG Kara FaNum SemiBold" pitchFamily="2" charset="-78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99DCF7-4A42-CCB6-FFFD-6D305BEE657D}"/>
              </a:ext>
            </a:extLst>
          </p:cNvPr>
          <p:cNvSpPr txBox="1"/>
          <p:nvPr/>
        </p:nvSpPr>
        <p:spPr>
          <a:xfrm>
            <a:off x="9491601" y="1580546"/>
            <a:ext cx="85632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fa-IR" sz="2200" b="1" dirty="0">
                <a:solidFill>
                  <a:schemeClr val="bg1"/>
                </a:solidFill>
                <a:latin typeface="SG Kara FaNum SemiBold" pitchFamily="2" charset="-78"/>
                <a:ea typeface="SG Kara FaNum SemiBold" pitchFamily="2" charset="-78"/>
                <a:cs typeface="SG Kara FaNum SemiBold" pitchFamily="2" charset="-78"/>
              </a:rPr>
              <a:t>عنوان</a:t>
            </a:r>
            <a:endParaRPr lang="en-IR" sz="2200" b="1" dirty="0">
              <a:solidFill>
                <a:schemeClr val="bg1"/>
              </a:solidFill>
              <a:latin typeface="SG Kara FaNum SemiBold" pitchFamily="2" charset="-78"/>
              <a:ea typeface="SG Kara FaNum SemiBold" pitchFamily="2" charset="-78"/>
              <a:cs typeface="SG Kara FaNum SemiBold" pitchFamily="2" charset="-78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485A1F-3C6B-6780-7F13-41DEB5795BB9}"/>
              </a:ext>
            </a:extLst>
          </p:cNvPr>
          <p:cNvSpPr txBox="1"/>
          <p:nvPr/>
        </p:nvSpPr>
        <p:spPr>
          <a:xfrm>
            <a:off x="1836160" y="1580546"/>
            <a:ext cx="85632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fa-IR" sz="2200" b="1" dirty="0">
                <a:solidFill>
                  <a:schemeClr val="bg1"/>
                </a:solidFill>
                <a:latin typeface="SG Kara FaNum SemiBold" pitchFamily="2" charset="-78"/>
                <a:ea typeface="SG Kara FaNum SemiBold" pitchFamily="2" charset="-78"/>
                <a:cs typeface="SG Kara FaNum SemiBold" pitchFamily="2" charset="-78"/>
              </a:rPr>
              <a:t>عنوان</a:t>
            </a:r>
            <a:endParaRPr lang="en-IR" sz="2200" b="1" dirty="0">
              <a:solidFill>
                <a:schemeClr val="bg1"/>
              </a:solidFill>
              <a:latin typeface="SG Kara FaNum SemiBold" pitchFamily="2" charset="-78"/>
              <a:ea typeface="SG Kara FaNum SemiBold" pitchFamily="2" charset="-78"/>
              <a:cs typeface="SG Kara FaNum SemiBold" pitchFamily="2" charset="-78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6A2BA6-A355-4041-42D1-D41D91B9D30C}"/>
              </a:ext>
            </a:extLst>
          </p:cNvPr>
          <p:cNvSpPr txBox="1"/>
          <p:nvPr/>
        </p:nvSpPr>
        <p:spPr>
          <a:xfrm>
            <a:off x="4387974" y="1580546"/>
            <a:ext cx="85632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fa-IR" sz="2200" b="1" dirty="0">
                <a:solidFill>
                  <a:schemeClr val="bg1"/>
                </a:solidFill>
                <a:latin typeface="SG Kara FaNum SemiBold" pitchFamily="2" charset="-78"/>
                <a:ea typeface="SG Kara FaNum SemiBold" pitchFamily="2" charset="-78"/>
                <a:cs typeface="SG Kara FaNum SemiBold" pitchFamily="2" charset="-78"/>
              </a:rPr>
              <a:t>عنوان</a:t>
            </a:r>
            <a:endParaRPr lang="en-IR" sz="2200" b="1" dirty="0">
              <a:solidFill>
                <a:schemeClr val="bg1"/>
              </a:solidFill>
              <a:latin typeface="SG Kara FaNum SemiBold" pitchFamily="2" charset="-78"/>
              <a:ea typeface="SG Kara FaNum SemiBold" pitchFamily="2" charset="-78"/>
              <a:cs typeface="SG Kara FaNum SemiBold" pitchFamily="2" charset="-78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215834D-96A8-61F4-0F30-298C23EDEEFE}"/>
              </a:ext>
            </a:extLst>
          </p:cNvPr>
          <p:cNvSpPr txBox="1"/>
          <p:nvPr/>
        </p:nvSpPr>
        <p:spPr>
          <a:xfrm>
            <a:off x="1267895" y="3898445"/>
            <a:ext cx="19928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fa-IR" sz="2000" dirty="0">
                <a:solidFill>
                  <a:schemeClr val="bg1"/>
                </a:solidFill>
                <a:latin typeface="SG Kara FaNum" pitchFamily="2" charset="-78"/>
                <a:ea typeface="SG Kara FaNum" pitchFamily="2" charset="-78"/>
                <a:cs typeface="SG Kara FaNum" pitchFamily="2" charset="-78"/>
              </a:rPr>
              <a:t>توضیحات یا </a:t>
            </a:r>
            <a:r>
              <a:rPr lang="fa-IR" sz="2000" dirty="0" err="1">
                <a:solidFill>
                  <a:schemeClr val="bg1"/>
                </a:solidFill>
                <a:latin typeface="SG Kara FaNum" pitchFamily="2" charset="-78"/>
                <a:ea typeface="SG Kara FaNum" pitchFamily="2" charset="-78"/>
                <a:cs typeface="SG Kara FaNum" pitchFamily="2" charset="-78"/>
              </a:rPr>
              <a:t>اینفو</a:t>
            </a:r>
            <a:endParaRPr lang="en-IR" sz="2000" dirty="0">
              <a:solidFill>
                <a:schemeClr val="bg1"/>
              </a:solidFill>
              <a:latin typeface="SG Kara FaNum" pitchFamily="2" charset="-78"/>
              <a:ea typeface="SG Kara FaNum" pitchFamily="2" charset="-78"/>
              <a:cs typeface="SG Kara FaNum" pitchFamily="2" charset="-78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0DEFD1A-A8DE-8543-7A04-E34641319CD9}"/>
              </a:ext>
            </a:extLst>
          </p:cNvPr>
          <p:cNvSpPr txBox="1"/>
          <p:nvPr/>
        </p:nvSpPr>
        <p:spPr>
          <a:xfrm>
            <a:off x="3819709" y="3898445"/>
            <a:ext cx="19928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fa-IR" sz="2000" dirty="0">
                <a:solidFill>
                  <a:schemeClr val="bg1"/>
                </a:solidFill>
                <a:latin typeface="SG Kara FaNum" pitchFamily="2" charset="-78"/>
                <a:ea typeface="SG Kara FaNum" pitchFamily="2" charset="-78"/>
                <a:cs typeface="SG Kara FaNum" pitchFamily="2" charset="-78"/>
              </a:rPr>
              <a:t>توضیحات یا </a:t>
            </a:r>
            <a:r>
              <a:rPr lang="fa-IR" sz="2000" dirty="0" err="1">
                <a:solidFill>
                  <a:schemeClr val="bg1"/>
                </a:solidFill>
                <a:latin typeface="SG Kara FaNum" pitchFamily="2" charset="-78"/>
                <a:ea typeface="SG Kara FaNum" pitchFamily="2" charset="-78"/>
                <a:cs typeface="SG Kara FaNum" pitchFamily="2" charset="-78"/>
              </a:rPr>
              <a:t>اینفو</a:t>
            </a:r>
            <a:endParaRPr lang="en-IR" sz="2000" dirty="0">
              <a:solidFill>
                <a:schemeClr val="bg1"/>
              </a:solidFill>
              <a:latin typeface="SG Kara FaNum" pitchFamily="2" charset="-78"/>
              <a:ea typeface="SG Kara FaNum" pitchFamily="2" charset="-78"/>
              <a:cs typeface="SG Kara FaNum" pitchFamily="2" charset="-78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EB617F7-4EAF-EBE2-384A-FB35B610523F}"/>
              </a:ext>
            </a:extLst>
          </p:cNvPr>
          <p:cNvSpPr txBox="1"/>
          <p:nvPr/>
        </p:nvSpPr>
        <p:spPr>
          <a:xfrm>
            <a:off x="6371523" y="3898445"/>
            <a:ext cx="19928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fa-IR" sz="2000" dirty="0">
                <a:solidFill>
                  <a:schemeClr val="bg1"/>
                </a:solidFill>
                <a:latin typeface="SG Kara FaNum" pitchFamily="2" charset="-78"/>
                <a:ea typeface="SG Kara FaNum" pitchFamily="2" charset="-78"/>
                <a:cs typeface="SG Kara FaNum" pitchFamily="2" charset="-78"/>
              </a:rPr>
              <a:t>توضیحات یا </a:t>
            </a:r>
            <a:r>
              <a:rPr lang="fa-IR" sz="2000" dirty="0" err="1">
                <a:solidFill>
                  <a:schemeClr val="bg1"/>
                </a:solidFill>
                <a:latin typeface="SG Kara FaNum" pitchFamily="2" charset="-78"/>
                <a:ea typeface="SG Kara FaNum" pitchFamily="2" charset="-78"/>
                <a:cs typeface="SG Kara FaNum" pitchFamily="2" charset="-78"/>
              </a:rPr>
              <a:t>اینفو</a:t>
            </a:r>
            <a:endParaRPr lang="en-IR" sz="2000" dirty="0">
              <a:solidFill>
                <a:schemeClr val="bg1"/>
              </a:solidFill>
              <a:latin typeface="SG Kara FaNum" pitchFamily="2" charset="-78"/>
              <a:ea typeface="SG Kara FaNum" pitchFamily="2" charset="-78"/>
              <a:cs typeface="SG Kara FaNum" pitchFamily="2" charset="-78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D01D7EF-D149-9FD3-C79C-F347336F2218}"/>
              </a:ext>
            </a:extLst>
          </p:cNvPr>
          <p:cNvSpPr txBox="1"/>
          <p:nvPr/>
        </p:nvSpPr>
        <p:spPr>
          <a:xfrm>
            <a:off x="8923337" y="3898445"/>
            <a:ext cx="19928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fa-IR" sz="2000" dirty="0">
                <a:solidFill>
                  <a:schemeClr val="bg1"/>
                </a:solidFill>
                <a:latin typeface="SG Kara FaNum" pitchFamily="2" charset="-78"/>
                <a:ea typeface="SG Kara FaNum" pitchFamily="2" charset="-78"/>
                <a:cs typeface="SG Kara FaNum" pitchFamily="2" charset="-78"/>
              </a:rPr>
              <a:t>توضیحات یا </a:t>
            </a:r>
            <a:r>
              <a:rPr lang="fa-IR" sz="2000" dirty="0" err="1">
                <a:solidFill>
                  <a:schemeClr val="bg1"/>
                </a:solidFill>
                <a:latin typeface="SG Kara FaNum" pitchFamily="2" charset="-78"/>
                <a:ea typeface="SG Kara FaNum" pitchFamily="2" charset="-78"/>
                <a:cs typeface="SG Kara FaNum" pitchFamily="2" charset="-78"/>
              </a:rPr>
              <a:t>اینفو</a:t>
            </a:r>
            <a:endParaRPr lang="en-IR" sz="2000" dirty="0">
              <a:solidFill>
                <a:schemeClr val="bg1"/>
              </a:solidFill>
              <a:latin typeface="SG Kara FaNum" pitchFamily="2" charset="-78"/>
              <a:ea typeface="SG Kara FaNum" pitchFamily="2" charset="-78"/>
              <a:cs typeface="SG Kara FaNum" pitchFamily="2" charset="-78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DF14C332-EBFE-5F2A-F623-2AD157B24295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99151" y="2320084"/>
            <a:ext cx="1234757" cy="123475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0EAC61A-E651-E325-A00A-A525BF5B444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50965" y="2320084"/>
            <a:ext cx="1234757" cy="123475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69D9CE7C-AB44-9CFE-5E3C-CA990390242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02779" y="2320084"/>
            <a:ext cx="1234757" cy="123475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8D591588-6F55-3EB0-93D1-1316613CC249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47337" y="2320084"/>
            <a:ext cx="1234757" cy="1234757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A0441F37-C20C-2E1C-B89E-704D39587F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235" y="381551"/>
            <a:ext cx="606266" cy="606266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C6E8C3E3-2D5D-1E0F-833A-25A5475B7FE8}"/>
              </a:ext>
            </a:extLst>
          </p:cNvPr>
          <p:cNvSpPr txBox="1"/>
          <p:nvPr/>
        </p:nvSpPr>
        <p:spPr>
          <a:xfrm>
            <a:off x="1440987" y="453851"/>
            <a:ext cx="1014480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457200" rtl="1"/>
            <a:r>
              <a:rPr lang="fa-IR" sz="2700" b="1" dirty="0">
                <a:solidFill>
                  <a:schemeClr val="bg1"/>
                </a:solidFill>
                <a:latin typeface="SG Kara FaNum" pitchFamily="2" charset="-78"/>
                <a:ea typeface="SG Kara FaNum" pitchFamily="2" charset="-78"/>
                <a:cs typeface="SG Kara FaNum" pitchFamily="2" charset="-78"/>
              </a:rPr>
              <a:t>محل </a:t>
            </a:r>
            <a:r>
              <a:rPr lang="fa-IR" sz="2700" b="1" dirty="0" err="1">
                <a:solidFill>
                  <a:schemeClr val="bg1"/>
                </a:solidFill>
                <a:latin typeface="SG Kara FaNum" pitchFamily="2" charset="-78"/>
                <a:ea typeface="SG Kara FaNum" pitchFamily="2" charset="-78"/>
                <a:cs typeface="SG Kara FaNum" pitchFamily="2" charset="-78"/>
              </a:rPr>
              <a:t>قرار‌گیری</a:t>
            </a:r>
            <a:r>
              <a:rPr lang="fa-IR" sz="2700" b="1" dirty="0">
                <a:solidFill>
                  <a:schemeClr val="bg1"/>
                </a:solidFill>
                <a:latin typeface="SG Kara FaNum" pitchFamily="2" charset="-78"/>
                <a:ea typeface="SG Kara FaNum" pitchFamily="2" charset="-78"/>
                <a:cs typeface="SG Kara FaNum" pitchFamily="2" charset="-78"/>
              </a:rPr>
              <a:t> عنوان هر صفحه</a:t>
            </a:r>
            <a:endParaRPr lang="en-US" sz="2700" b="1" dirty="0">
              <a:solidFill>
                <a:schemeClr val="bg1"/>
              </a:solidFill>
              <a:latin typeface="SG Kara FaNum" pitchFamily="2" charset="-78"/>
              <a:ea typeface="SG Kara FaNum" pitchFamily="2" charset="-78"/>
              <a:cs typeface="SG Kara FaNum" pitchFamily="2" charset="-78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1A757CF-B9BC-ADFC-3B73-2389D2D18153}"/>
              </a:ext>
            </a:extLst>
          </p:cNvPr>
          <p:cNvSpPr txBox="1"/>
          <p:nvPr/>
        </p:nvSpPr>
        <p:spPr>
          <a:xfrm>
            <a:off x="605235" y="6237288"/>
            <a:ext cx="25635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 dirty="0" err="1">
                <a:solidFill>
                  <a:schemeClr val="bg1">
                    <a:lumMod val="75000"/>
                  </a:schemeClr>
                </a:solidFill>
                <a:latin typeface="SG Kara FaNum Light" pitchFamily="2" charset="-78"/>
                <a:ea typeface="SG Kara FaNum Light" pitchFamily="2" charset="-78"/>
                <a:cs typeface="SG Kara FaNum Light" pitchFamily="2" charset="-78"/>
              </a:rPr>
              <a:t>education.systemgroup.net</a:t>
            </a:r>
            <a:endParaRPr lang="en-IR" sz="1200" spc="150" dirty="0">
              <a:solidFill>
                <a:schemeClr val="bg1">
                  <a:lumMod val="75000"/>
                </a:schemeClr>
              </a:solidFill>
              <a:latin typeface="SG Kara FaNum Light" pitchFamily="2" charset="-78"/>
              <a:ea typeface="SG Kara FaNum Light" pitchFamily="2" charset="-78"/>
              <a:cs typeface="SG Kara FaNum Light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605772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DA4ECFB-EEE4-1A30-0839-173E62AC27E4}"/>
              </a:ext>
            </a:extLst>
          </p:cNvPr>
          <p:cNvCxnSpPr>
            <a:cxnSpLocks/>
          </p:cNvCxnSpPr>
          <p:nvPr/>
        </p:nvCxnSpPr>
        <p:spPr>
          <a:xfrm>
            <a:off x="605235" y="1486449"/>
            <a:ext cx="0" cy="3244508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1FA95F2-F838-D1B2-1299-608142616046}"/>
              </a:ext>
            </a:extLst>
          </p:cNvPr>
          <p:cNvCxnSpPr>
            <a:cxnSpLocks/>
          </p:cNvCxnSpPr>
          <p:nvPr/>
        </p:nvCxnSpPr>
        <p:spPr>
          <a:xfrm>
            <a:off x="11585796" y="1486449"/>
            <a:ext cx="0" cy="3244508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AD7F210-5044-58C3-3BF7-E3ECC37FAC12}"/>
              </a:ext>
            </a:extLst>
          </p:cNvPr>
          <p:cNvCxnSpPr>
            <a:cxnSpLocks/>
          </p:cNvCxnSpPr>
          <p:nvPr/>
        </p:nvCxnSpPr>
        <p:spPr>
          <a:xfrm>
            <a:off x="9389683" y="1486449"/>
            <a:ext cx="0" cy="3244508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CAFA640-0D87-C231-BAE9-BC4D04C0C4BA}"/>
              </a:ext>
            </a:extLst>
          </p:cNvPr>
          <p:cNvCxnSpPr>
            <a:cxnSpLocks/>
          </p:cNvCxnSpPr>
          <p:nvPr/>
        </p:nvCxnSpPr>
        <p:spPr>
          <a:xfrm>
            <a:off x="4997459" y="1486449"/>
            <a:ext cx="0" cy="3244508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FBF1E4A-1BAD-77AE-10F4-C68DB3ECB678}"/>
              </a:ext>
            </a:extLst>
          </p:cNvPr>
          <p:cNvCxnSpPr>
            <a:cxnSpLocks/>
          </p:cNvCxnSpPr>
          <p:nvPr/>
        </p:nvCxnSpPr>
        <p:spPr>
          <a:xfrm>
            <a:off x="2801347" y="1486449"/>
            <a:ext cx="0" cy="3244508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97ECFD4-C50F-8E9D-4C4F-532829F88E20}"/>
              </a:ext>
            </a:extLst>
          </p:cNvPr>
          <p:cNvSpPr txBox="1"/>
          <p:nvPr/>
        </p:nvSpPr>
        <p:spPr>
          <a:xfrm>
            <a:off x="5667354" y="1603406"/>
            <a:ext cx="85632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fa-IR" sz="2200" b="1" dirty="0">
                <a:solidFill>
                  <a:schemeClr val="bg1"/>
                </a:solidFill>
                <a:latin typeface="SG Kara FaNum SemiBold" pitchFamily="2" charset="-78"/>
                <a:ea typeface="SG Kara FaNum SemiBold" pitchFamily="2" charset="-78"/>
                <a:cs typeface="SG Kara FaNum SemiBold" pitchFamily="2" charset="-78"/>
              </a:rPr>
              <a:t>عنوان</a:t>
            </a:r>
            <a:endParaRPr lang="en-IR" sz="2200" b="1" dirty="0">
              <a:solidFill>
                <a:schemeClr val="bg1"/>
              </a:solidFill>
              <a:latin typeface="SG Kara FaNum SemiBold" pitchFamily="2" charset="-78"/>
              <a:ea typeface="SG Kara FaNum SemiBold" pitchFamily="2" charset="-78"/>
              <a:cs typeface="SG Kara FaNum SemiBold" pitchFamily="2" charset="-78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99DCF7-4A42-CCB6-FFFD-6D305BEE657D}"/>
              </a:ext>
            </a:extLst>
          </p:cNvPr>
          <p:cNvSpPr txBox="1"/>
          <p:nvPr/>
        </p:nvSpPr>
        <p:spPr>
          <a:xfrm>
            <a:off x="7864465" y="1603406"/>
            <a:ext cx="85632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fa-IR" sz="2200" b="1" dirty="0">
                <a:solidFill>
                  <a:schemeClr val="bg1"/>
                </a:solidFill>
                <a:latin typeface="SG Kara FaNum SemiBold" pitchFamily="2" charset="-78"/>
                <a:ea typeface="SG Kara FaNum SemiBold" pitchFamily="2" charset="-78"/>
                <a:cs typeface="SG Kara FaNum SemiBold" pitchFamily="2" charset="-78"/>
              </a:rPr>
              <a:t>عنوان</a:t>
            </a:r>
            <a:endParaRPr lang="en-IR" sz="2200" b="1" dirty="0">
              <a:solidFill>
                <a:schemeClr val="bg1"/>
              </a:solidFill>
              <a:latin typeface="SG Kara FaNum SemiBold" pitchFamily="2" charset="-78"/>
              <a:ea typeface="SG Kara FaNum SemiBold" pitchFamily="2" charset="-78"/>
              <a:cs typeface="SG Kara FaNum SemiBold" pitchFamily="2" charset="-78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485A1F-3C6B-6780-7F13-41DEB5795BB9}"/>
              </a:ext>
            </a:extLst>
          </p:cNvPr>
          <p:cNvSpPr txBox="1"/>
          <p:nvPr/>
        </p:nvSpPr>
        <p:spPr>
          <a:xfrm>
            <a:off x="1273132" y="1603406"/>
            <a:ext cx="85632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fa-IR" sz="2200" b="1" dirty="0">
                <a:solidFill>
                  <a:schemeClr val="bg1"/>
                </a:solidFill>
                <a:latin typeface="SG Kara FaNum SemiBold" pitchFamily="2" charset="-78"/>
                <a:ea typeface="SG Kara FaNum SemiBold" pitchFamily="2" charset="-78"/>
                <a:cs typeface="SG Kara FaNum SemiBold" pitchFamily="2" charset="-78"/>
              </a:rPr>
              <a:t>عنوان</a:t>
            </a:r>
            <a:endParaRPr lang="en-IR" sz="2200" b="1" dirty="0">
              <a:solidFill>
                <a:schemeClr val="bg1"/>
              </a:solidFill>
              <a:latin typeface="SG Kara FaNum SemiBold" pitchFamily="2" charset="-78"/>
              <a:ea typeface="SG Kara FaNum SemiBold" pitchFamily="2" charset="-78"/>
              <a:cs typeface="SG Kara FaNum SemiBold" pitchFamily="2" charset="-78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6A2BA6-A355-4041-42D1-D41D91B9D30C}"/>
              </a:ext>
            </a:extLst>
          </p:cNvPr>
          <p:cNvSpPr txBox="1"/>
          <p:nvPr/>
        </p:nvSpPr>
        <p:spPr>
          <a:xfrm>
            <a:off x="3470243" y="1603406"/>
            <a:ext cx="85632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fa-IR" sz="2200" b="1" dirty="0">
                <a:solidFill>
                  <a:schemeClr val="bg1"/>
                </a:solidFill>
                <a:latin typeface="SG Kara FaNum SemiBold" pitchFamily="2" charset="-78"/>
                <a:ea typeface="SG Kara FaNum SemiBold" pitchFamily="2" charset="-78"/>
                <a:cs typeface="SG Kara FaNum SemiBold" pitchFamily="2" charset="-78"/>
              </a:rPr>
              <a:t>عنوان</a:t>
            </a:r>
            <a:endParaRPr lang="en-IR" sz="2200" b="1" dirty="0">
              <a:solidFill>
                <a:schemeClr val="bg1"/>
              </a:solidFill>
              <a:latin typeface="SG Kara FaNum SemiBold" pitchFamily="2" charset="-78"/>
              <a:ea typeface="SG Kara FaNum SemiBold" pitchFamily="2" charset="-78"/>
              <a:cs typeface="SG Kara FaNum SemiBold" pitchFamily="2" charset="-78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215834D-96A8-61F4-0F30-298C23EDEEFE}"/>
              </a:ext>
            </a:extLst>
          </p:cNvPr>
          <p:cNvSpPr txBox="1"/>
          <p:nvPr/>
        </p:nvSpPr>
        <p:spPr>
          <a:xfrm>
            <a:off x="799432" y="3921305"/>
            <a:ext cx="1811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fa-IR" sz="1800" dirty="0">
                <a:solidFill>
                  <a:schemeClr val="bg1"/>
                </a:solidFill>
                <a:latin typeface="SG Kara FaNum" pitchFamily="2" charset="-78"/>
                <a:ea typeface="SG Kara FaNum" pitchFamily="2" charset="-78"/>
                <a:cs typeface="SG Kara FaNum" pitchFamily="2" charset="-78"/>
              </a:rPr>
              <a:t>توضیحات یا </a:t>
            </a:r>
            <a:r>
              <a:rPr lang="fa-IR" sz="1800" dirty="0" err="1">
                <a:solidFill>
                  <a:schemeClr val="bg1"/>
                </a:solidFill>
                <a:latin typeface="SG Kara FaNum" pitchFamily="2" charset="-78"/>
                <a:ea typeface="SG Kara FaNum" pitchFamily="2" charset="-78"/>
                <a:cs typeface="SG Kara FaNum" pitchFamily="2" charset="-78"/>
              </a:rPr>
              <a:t>اینفو</a:t>
            </a:r>
            <a:endParaRPr lang="en-IR" sz="1800" dirty="0">
              <a:solidFill>
                <a:schemeClr val="bg1"/>
              </a:solidFill>
              <a:latin typeface="SG Kara FaNum" pitchFamily="2" charset="-78"/>
              <a:ea typeface="SG Kara FaNum" pitchFamily="2" charset="-78"/>
              <a:cs typeface="SG Kara FaNum" pitchFamily="2" charset="-78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0DEFD1A-A8DE-8543-7A04-E34641319CD9}"/>
              </a:ext>
            </a:extLst>
          </p:cNvPr>
          <p:cNvSpPr txBox="1"/>
          <p:nvPr/>
        </p:nvSpPr>
        <p:spPr>
          <a:xfrm>
            <a:off x="2995544" y="3921305"/>
            <a:ext cx="1811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fa-IR" sz="1800" dirty="0">
                <a:solidFill>
                  <a:schemeClr val="bg1"/>
                </a:solidFill>
                <a:latin typeface="SG Kara FaNum" pitchFamily="2" charset="-78"/>
                <a:ea typeface="SG Kara FaNum" pitchFamily="2" charset="-78"/>
                <a:cs typeface="SG Kara FaNum" pitchFamily="2" charset="-78"/>
              </a:rPr>
              <a:t>توضیحات یا </a:t>
            </a:r>
            <a:r>
              <a:rPr lang="fa-IR" sz="1800" dirty="0" err="1">
                <a:solidFill>
                  <a:schemeClr val="bg1"/>
                </a:solidFill>
                <a:latin typeface="SG Kara FaNum" pitchFamily="2" charset="-78"/>
                <a:ea typeface="SG Kara FaNum" pitchFamily="2" charset="-78"/>
                <a:cs typeface="SG Kara FaNum" pitchFamily="2" charset="-78"/>
              </a:rPr>
              <a:t>اینفو</a:t>
            </a:r>
            <a:endParaRPr lang="en-IR" sz="1800" dirty="0">
              <a:solidFill>
                <a:schemeClr val="bg1"/>
              </a:solidFill>
              <a:latin typeface="SG Kara FaNum" pitchFamily="2" charset="-78"/>
              <a:ea typeface="SG Kara FaNum" pitchFamily="2" charset="-78"/>
              <a:cs typeface="SG Kara FaNum" pitchFamily="2" charset="-78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EB617F7-4EAF-EBE2-384A-FB35B610523F}"/>
              </a:ext>
            </a:extLst>
          </p:cNvPr>
          <p:cNvSpPr txBox="1"/>
          <p:nvPr/>
        </p:nvSpPr>
        <p:spPr>
          <a:xfrm>
            <a:off x="5191656" y="3921305"/>
            <a:ext cx="1811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fa-IR" sz="1800" dirty="0">
                <a:solidFill>
                  <a:schemeClr val="bg1"/>
                </a:solidFill>
                <a:latin typeface="SG Kara FaNum" pitchFamily="2" charset="-78"/>
                <a:ea typeface="SG Kara FaNum" pitchFamily="2" charset="-78"/>
                <a:cs typeface="SG Kara FaNum" pitchFamily="2" charset="-78"/>
              </a:rPr>
              <a:t>توضیحات یا </a:t>
            </a:r>
            <a:r>
              <a:rPr lang="fa-IR" sz="1800" dirty="0" err="1">
                <a:solidFill>
                  <a:schemeClr val="bg1"/>
                </a:solidFill>
                <a:latin typeface="SG Kara FaNum" pitchFamily="2" charset="-78"/>
                <a:ea typeface="SG Kara FaNum" pitchFamily="2" charset="-78"/>
                <a:cs typeface="SG Kara FaNum" pitchFamily="2" charset="-78"/>
              </a:rPr>
              <a:t>اینفو</a:t>
            </a:r>
            <a:endParaRPr lang="en-IR" sz="1800" dirty="0">
              <a:solidFill>
                <a:schemeClr val="bg1"/>
              </a:solidFill>
              <a:latin typeface="SG Kara FaNum" pitchFamily="2" charset="-78"/>
              <a:ea typeface="SG Kara FaNum" pitchFamily="2" charset="-78"/>
              <a:cs typeface="SG Kara FaNum" pitchFamily="2" charset="-78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D01D7EF-D149-9FD3-C79C-F347336F2218}"/>
              </a:ext>
            </a:extLst>
          </p:cNvPr>
          <p:cNvSpPr txBox="1"/>
          <p:nvPr/>
        </p:nvSpPr>
        <p:spPr>
          <a:xfrm>
            <a:off x="7387768" y="3904568"/>
            <a:ext cx="1811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fa-IR" sz="1800" dirty="0">
                <a:solidFill>
                  <a:schemeClr val="bg1"/>
                </a:solidFill>
                <a:latin typeface="SG Kara FaNum" pitchFamily="2" charset="-78"/>
                <a:ea typeface="SG Kara FaNum" pitchFamily="2" charset="-78"/>
                <a:cs typeface="SG Kara FaNum" pitchFamily="2" charset="-78"/>
              </a:rPr>
              <a:t>توضیحات یا </a:t>
            </a:r>
            <a:r>
              <a:rPr lang="fa-IR" sz="1800" dirty="0" err="1">
                <a:solidFill>
                  <a:schemeClr val="bg1"/>
                </a:solidFill>
                <a:latin typeface="SG Kara FaNum" pitchFamily="2" charset="-78"/>
                <a:ea typeface="SG Kara FaNum" pitchFamily="2" charset="-78"/>
                <a:cs typeface="SG Kara FaNum" pitchFamily="2" charset="-78"/>
              </a:rPr>
              <a:t>اینفو</a:t>
            </a:r>
            <a:endParaRPr lang="en-IR" sz="1800" dirty="0">
              <a:solidFill>
                <a:schemeClr val="bg1"/>
              </a:solidFill>
              <a:latin typeface="SG Kara FaNum" pitchFamily="2" charset="-78"/>
              <a:ea typeface="SG Kara FaNum" pitchFamily="2" charset="-78"/>
              <a:cs typeface="SG Kara FaNum" pitchFamily="2" charset="-78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DF14C332-EBFE-5F2A-F623-2AD157B24295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84412" y="2342944"/>
            <a:ext cx="1234757" cy="123475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0EAC61A-E651-E325-A00A-A525BF5B444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80914" y="2342944"/>
            <a:ext cx="1234757" cy="123475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69D9CE7C-AB44-9CFE-5E3C-CA990390242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77416" y="2358103"/>
            <a:ext cx="1234757" cy="123475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8D591588-6F55-3EB0-93D1-1316613CC249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7910" y="2342944"/>
            <a:ext cx="1234757" cy="123475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54542B9-E4F5-DD82-DBE3-222EFC9C5845}"/>
              </a:ext>
            </a:extLst>
          </p:cNvPr>
          <p:cNvSpPr txBox="1"/>
          <p:nvPr/>
        </p:nvSpPr>
        <p:spPr>
          <a:xfrm>
            <a:off x="10061575" y="1603406"/>
            <a:ext cx="85632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fa-IR" sz="2200" b="1" dirty="0">
                <a:solidFill>
                  <a:schemeClr val="bg1"/>
                </a:solidFill>
                <a:latin typeface="SG Kara FaNum SemiBold" pitchFamily="2" charset="-78"/>
                <a:ea typeface="SG Kara FaNum SemiBold" pitchFamily="2" charset="-78"/>
                <a:cs typeface="SG Kara FaNum SemiBold" pitchFamily="2" charset="-78"/>
              </a:rPr>
              <a:t>عنوان</a:t>
            </a:r>
            <a:endParaRPr lang="en-IR" sz="2200" b="1" dirty="0">
              <a:solidFill>
                <a:schemeClr val="bg1"/>
              </a:solidFill>
              <a:latin typeface="SG Kara FaNum SemiBold" pitchFamily="2" charset="-78"/>
              <a:ea typeface="SG Kara FaNum SemiBold" pitchFamily="2" charset="-78"/>
              <a:cs typeface="SG Kara FaNum SemiBold" pitchFamily="2" charset="-7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939BE1-4F0B-5BE1-8E82-FB5ACF7E9D9E}"/>
              </a:ext>
            </a:extLst>
          </p:cNvPr>
          <p:cNvSpPr txBox="1"/>
          <p:nvPr/>
        </p:nvSpPr>
        <p:spPr>
          <a:xfrm>
            <a:off x="9583881" y="3932518"/>
            <a:ext cx="1811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fa-IR" sz="1800" dirty="0">
                <a:solidFill>
                  <a:schemeClr val="bg1"/>
                </a:solidFill>
                <a:latin typeface="SG Kara FaNum" pitchFamily="2" charset="-78"/>
                <a:ea typeface="SG Kara FaNum" pitchFamily="2" charset="-78"/>
                <a:cs typeface="SG Kara FaNum" pitchFamily="2" charset="-78"/>
              </a:rPr>
              <a:t>توضیحات یا </a:t>
            </a:r>
            <a:r>
              <a:rPr lang="fa-IR" sz="1800" dirty="0" err="1">
                <a:solidFill>
                  <a:schemeClr val="bg1"/>
                </a:solidFill>
                <a:latin typeface="SG Kara FaNum" pitchFamily="2" charset="-78"/>
                <a:ea typeface="SG Kara FaNum" pitchFamily="2" charset="-78"/>
                <a:cs typeface="SG Kara FaNum" pitchFamily="2" charset="-78"/>
              </a:rPr>
              <a:t>اینفو</a:t>
            </a:r>
            <a:endParaRPr lang="en-IR" sz="1800" dirty="0">
              <a:solidFill>
                <a:schemeClr val="bg1"/>
              </a:solidFill>
              <a:latin typeface="SG Kara FaNum" pitchFamily="2" charset="-78"/>
              <a:ea typeface="SG Kara FaNum" pitchFamily="2" charset="-78"/>
              <a:cs typeface="SG Kara FaNum" pitchFamily="2" charset="-78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F5E9336-EE4C-0D10-5A1D-E6CDFB56379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73918" y="2342944"/>
            <a:ext cx="1234757" cy="1234757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980FAF7-7CE1-4012-7714-C661386BF819}"/>
              </a:ext>
            </a:extLst>
          </p:cNvPr>
          <p:cNvCxnSpPr>
            <a:cxnSpLocks/>
          </p:cNvCxnSpPr>
          <p:nvPr/>
        </p:nvCxnSpPr>
        <p:spPr>
          <a:xfrm>
            <a:off x="7193571" y="1497081"/>
            <a:ext cx="0" cy="3244508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9FEE320A-C9E3-C4F2-7570-F0AE8A1BC7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235" y="381551"/>
            <a:ext cx="606266" cy="60626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6287771-BD21-4061-3EA2-B0E87E7C16A5}"/>
              </a:ext>
            </a:extLst>
          </p:cNvPr>
          <p:cNvSpPr txBox="1"/>
          <p:nvPr/>
        </p:nvSpPr>
        <p:spPr>
          <a:xfrm>
            <a:off x="1440987" y="453851"/>
            <a:ext cx="1014480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457200" rtl="1"/>
            <a:r>
              <a:rPr lang="fa-IR" sz="2700" b="1" dirty="0">
                <a:solidFill>
                  <a:schemeClr val="bg1"/>
                </a:solidFill>
                <a:latin typeface="SG Kara FaNum" pitchFamily="2" charset="-78"/>
                <a:ea typeface="SG Kara FaNum" pitchFamily="2" charset="-78"/>
                <a:cs typeface="SG Kara FaNum" pitchFamily="2" charset="-78"/>
              </a:rPr>
              <a:t>محل </a:t>
            </a:r>
            <a:r>
              <a:rPr lang="fa-IR" sz="2700" b="1" dirty="0" err="1">
                <a:solidFill>
                  <a:schemeClr val="bg1"/>
                </a:solidFill>
                <a:latin typeface="SG Kara FaNum" pitchFamily="2" charset="-78"/>
                <a:ea typeface="SG Kara FaNum" pitchFamily="2" charset="-78"/>
                <a:cs typeface="SG Kara FaNum" pitchFamily="2" charset="-78"/>
              </a:rPr>
              <a:t>قرار‌گیری</a:t>
            </a:r>
            <a:r>
              <a:rPr lang="fa-IR" sz="2700" b="1" dirty="0">
                <a:solidFill>
                  <a:schemeClr val="bg1"/>
                </a:solidFill>
                <a:latin typeface="SG Kara FaNum" pitchFamily="2" charset="-78"/>
                <a:ea typeface="SG Kara FaNum" pitchFamily="2" charset="-78"/>
                <a:cs typeface="SG Kara FaNum" pitchFamily="2" charset="-78"/>
              </a:rPr>
              <a:t> عنوان هر صفحه</a:t>
            </a:r>
            <a:endParaRPr lang="en-US" sz="2700" b="1" dirty="0">
              <a:solidFill>
                <a:schemeClr val="bg1"/>
              </a:solidFill>
              <a:latin typeface="SG Kara FaNum" pitchFamily="2" charset="-78"/>
              <a:ea typeface="SG Kara FaNum" pitchFamily="2" charset="-78"/>
              <a:cs typeface="SG Kara FaNum" pitchFamily="2" charset="-78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42CE13B-1B8D-F5BA-8A97-435E422594A3}"/>
              </a:ext>
            </a:extLst>
          </p:cNvPr>
          <p:cNvSpPr txBox="1"/>
          <p:nvPr/>
        </p:nvSpPr>
        <p:spPr>
          <a:xfrm>
            <a:off x="605235" y="6237288"/>
            <a:ext cx="25635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 dirty="0" err="1">
                <a:solidFill>
                  <a:schemeClr val="bg1">
                    <a:lumMod val="75000"/>
                  </a:schemeClr>
                </a:solidFill>
                <a:latin typeface="SG Kara FaNum Light" pitchFamily="2" charset="-78"/>
                <a:ea typeface="SG Kara FaNum Light" pitchFamily="2" charset="-78"/>
                <a:cs typeface="SG Kara FaNum Light" pitchFamily="2" charset="-78"/>
              </a:rPr>
              <a:t>education.systemgroup.net</a:t>
            </a:r>
            <a:endParaRPr lang="en-IR" sz="1200" spc="150" dirty="0">
              <a:solidFill>
                <a:schemeClr val="bg1">
                  <a:lumMod val="75000"/>
                </a:schemeClr>
              </a:solidFill>
              <a:latin typeface="SG Kara FaNum Light" pitchFamily="2" charset="-78"/>
              <a:ea typeface="SG Kara FaNum Light" pitchFamily="2" charset="-78"/>
              <a:cs typeface="SG Kara FaNum Light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182006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Mayas Theme Color">
    <a:dk1>
      <a:srgbClr val="5C5C5C"/>
    </a:dk1>
    <a:lt1>
      <a:sysClr val="window" lastClr="FFFFFF"/>
    </a:lt1>
    <a:dk2>
      <a:srgbClr val="3F3F3F"/>
    </a:dk2>
    <a:lt2>
      <a:srgbClr val="FCFCFC"/>
    </a:lt2>
    <a:accent1>
      <a:srgbClr val="1B6AA3"/>
    </a:accent1>
    <a:accent2>
      <a:srgbClr val="84CBC5"/>
    </a:accent2>
    <a:accent3>
      <a:srgbClr val="F8D35E"/>
    </a:accent3>
    <a:accent4>
      <a:srgbClr val="F47264"/>
    </a:accent4>
    <a:accent5>
      <a:srgbClr val="7CC8EC"/>
    </a:accent5>
    <a:accent6>
      <a:srgbClr val="868AD1"/>
    </a:accent6>
    <a:hlink>
      <a:srgbClr val="0000FF"/>
    </a:hlink>
    <a:folHlink>
      <a:srgbClr val="800080"/>
    </a:folHlink>
  </a:clrScheme>
  <a:fontScheme name="Mayas Fonts">
    <a:majorFont>
      <a:latin typeface="Source Sans Pro Light"/>
      <a:ea typeface=""/>
      <a:cs typeface=""/>
    </a:majorFont>
    <a:minorFont>
      <a:latin typeface="Calibri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0.xml><?xml version="1.0" encoding="utf-8"?>
<a:themeOverride xmlns:a="http://schemas.openxmlformats.org/drawingml/2006/main">
  <a:clrScheme name="Mayas Theme Color">
    <a:dk1>
      <a:srgbClr val="5C5C5C"/>
    </a:dk1>
    <a:lt1>
      <a:sysClr val="window" lastClr="FFFFFF"/>
    </a:lt1>
    <a:dk2>
      <a:srgbClr val="3F3F3F"/>
    </a:dk2>
    <a:lt2>
      <a:srgbClr val="FCFCFC"/>
    </a:lt2>
    <a:accent1>
      <a:srgbClr val="1B6AA3"/>
    </a:accent1>
    <a:accent2>
      <a:srgbClr val="84CBC5"/>
    </a:accent2>
    <a:accent3>
      <a:srgbClr val="F8D35E"/>
    </a:accent3>
    <a:accent4>
      <a:srgbClr val="F47264"/>
    </a:accent4>
    <a:accent5>
      <a:srgbClr val="7CC8EC"/>
    </a:accent5>
    <a:accent6>
      <a:srgbClr val="868AD1"/>
    </a:accent6>
    <a:hlink>
      <a:srgbClr val="0000FF"/>
    </a:hlink>
    <a:folHlink>
      <a:srgbClr val="800080"/>
    </a:folHlink>
  </a:clrScheme>
  <a:fontScheme name="Mayas Fonts">
    <a:majorFont>
      <a:latin typeface="Source Sans Pro Light"/>
      <a:ea typeface=""/>
      <a:cs typeface=""/>
    </a:majorFont>
    <a:minorFont>
      <a:latin typeface="Calibri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Mayas Theme Color">
    <a:dk1>
      <a:srgbClr val="5C5C5C"/>
    </a:dk1>
    <a:lt1>
      <a:sysClr val="window" lastClr="FFFFFF"/>
    </a:lt1>
    <a:dk2>
      <a:srgbClr val="3F3F3F"/>
    </a:dk2>
    <a:lt2>
      <a:srgbClr val="FCFCFC"/>
    </a:lt2>
    <a:accent1>
      <a:srgbClr val="1B6AA3"/>
    </a:accent1>
    <a:accent2>
      <a:srgbClr val="84CBC5"/>
    </a:accent2>
    <a:accent3>
      <a:srgbClr val="F8D35E"/>
    </a:accent3>
    <a:accent4>
      <a:srgbClr val="F47264"/>
    </a:accent4>
    <a:accent5>
      <a:srgbClr val="7CC8EC"/>
    </a:accent5>
    <a:accent6>
      <a:srgbClr val="868AD1"/>
    </a:accent6>
    <a:hlink>
      <a:srgbClr val="0000FF"/>
    </a:hlink>
    <a:folHlink>
      <a:srgbClr val="800080"/>
    </a:folHlink>
  </a:clrScheme>
  <a:fontScheme name="Mayas Fonts">
    <a:majorFont>
      <a:latin typeface="Source Sans Pro Light"/>
      <a:ea typeface=""/>
      <a:cs typeface=""/>
    </a:majorFont>
    <a:minorFont>
      <a:latin typeface="Calibri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Mayas Theme Color">
    <a:dk1>
      <a:srgbClr val="5C5C5C"/>
    </a:dk1>
    <a:lt1>
      <a:sysClr val="window" lastClr="FFFFFF"/>
    </a:lt1>
    <a:dk2>
      <a:srgbClr val="3F3F3F"/>
    </a:dk2>
    <a:lt2>
      <a:srgbClr val="FCFCFC"/>
    </a:lt2>
    <a:accent1>
      <a:srgbClr val="1B6AA3"/>
    </a:accent1>
    <a:accent2>
      <a:srgbClr val="84CBC5"/>
    </a:accent2>
    <a:accent3>
      <a:srgbClr val="F8D35E"/>
    </a:accent3>
    <a:accent4>
      <a:srgbClr val="F47264"/>
    </a:accent4>
    <a:accent5>
      <a:srgbClr val="7CC8EC"/>
    </a:accent5>
    <a:accent6>
      <a:srgbClr val="868AD1"/>
    </a:accent6>
    <a:hlink>
      <a:srgbClr val="0000FF"/>
    </a:hlink>
    <a:folHlink>
      <a:srgbClr val="800080"/>
    </a:folHlink>
  </a:clrScheme>
  <a:fontScheme name="Mayas Fonts">
    <a:majorFont>
      <a:latin typeface="Source Sans Pro Light"/>
      <a:ea typeface=""/>
      <a:cs typeface=""/>
    </a:majorFont>
    <a:minorFont>
      <a:latin typeface="Calibri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Mayas Theme Color">
    <a:dk1>
      <a:srgbClr val="5C5C5C"/>
    </a:dk1>
    <a:lt1>
      <a:sysClr val="window" lastClr="FFFFFF"/>
    </a:lt1>
    <a:dk2>
      <a:srgbClr val="3F3F3F"/>
    </a:dk2>
    <a:lt2>
      <a:srgbClr val="FCFCFC"/>
    </a:lt2>
    <a:accent1>
      <a:srgbClr val="1B6AA3"/>
    </a:accent1>
    <a:accent2>
      <a:srgbClr val="84CBC5"/>
    </a:accent2>
    <a:accent3>
      <a:srgbClr val="F8D35E"/>
    </a:accent3>
    <a:accent4>
      <a:srgbClr val="F47264"/>
    </a:accent4>
    <a:accent5>
      <a:srgbClr val="7CC8EC"/>
    </a:accent5>
    <a:accent6>
      <a:srgbClr val="868AD1"/>
    </a:accent6>
    <a:hlink>
      <a:srgbClr val="0000FF"/>
    </a:hlink>
    <a:folHlink>
      <a:srgbClr val="800080"/>
    </a:folHlink>
  </a:clrScheme>
  <a:fontScheme name="Mayas Fonts">
    <a:majorFont>
      <a:latin typeface="Source Sans Pro Light"/>
      <a:ea typeface=""/>
      <a:cs typeface=""/>
    </a:majorFont>
    <a:minorFont>
      <a:latin typeface="Calibri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5.xml><?xml version="1.0" encoding="utf-8"?>
<a:themeOverride xmlns:a="http://schemas.openxmlformats.org/drawingml/2006/main">
  <a:clrScheme name="Mayas Theme Color">
    <a:dk1>
      <a:srgbClr val="5C5C5C"/>
    </a:dk1>
    <a:lt1>
      <a:sysClr val="window" lastClr="FFFFFF"/>
    </a:lt1>
    <a:dk2>
      <a:srgbClr val="3F3F3F"/>
    </a:dk2>
    <a:lt2>
      <a:srgbClr val="FCFCFC"/>
    </a:lt2>
    <a:accent1>
      <a:srgbClr val="1B6AA3"/>
    </a:accent1>
    <a:accent2>
      <a:srgbClr val="84CBC5"/>
    </a:accent2>
    <a:accent3>
      <a:srgbClr val="F8D35E"/>
    </a:accent3>
    <a:accent4>
      <a:srgbClr val="F47264"/>
    </a:accent4>
    <a:accent5>
      <a:srgbClr val="7CC8EC"/>
    </a:accent5>
    <a:accent6>
      <a:srgbClr val="868AD1"/>
    </a:accent6>
    <a:hlink>
      <a:srgbClr val="0000FF"/>
    </a:hlink>
    <a:folHlink>
      <a:srgbClr val="800080"/>
    </a:folHlink>
  </a:clrScheme>
  <a:fontScheme name="Mayas Fonts">
    <a:majorFont>
      <a:latin typeface="Source Sans Pro Light"/>
      <a:ea typeface=""/>
      <a:cs typeface=""/>
    </a:majorFont>
    <a:minorFont>
      <a:latin typeface="Calibri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6.xml><?xml version="1.0" encoding="utf-8"?>
<a:themeOverride xmlns:a="http://schemas.openxmlformats.org/drawingml/2006/main">
  <a:clrScheme name="Mayas Theme Color">
    <a:dk1>
      <a:srgbClr val="5C5C5C"/>
    </a:dk1>
    <a:lt1>
      <a:sysClr val="window" lastClr="FFFFFF"/>
    </a:lt1>
    <a:dk2>
      <a:srgbClr val="3F3F3F"/>
    </a:dk2>
    <a:lt2>
      <a:srgbClr val="FCFCFC"/>
    </a:lt2>
    <a:accent1>
      <a:srgbClr val="1B6AA3"/>
    </a:accent1>
    <a:accent2>
      <a:srgbClr val="84CBC5"/>
    </a:accent2>
    <a:accent3>
      <a:srgbClr val="F8D35E"/>
    </a:accent3>
    <a:accent4>
      <a:srgbClr val="F47264"/>
    </a:accent4>
    <a:accent5>
      <a:srgbClr val="7CC8EC"/>
    </a:accent5>
    <a:accent6>
      <a:srgbClr val="868AD1"/>
    </a:accent6>
    <a:hlink>
      <a:srgbClr val="0000FF"/>
    </a:hlink>
    <a:folHlink>
      <a:srgbClr val="800080"/>
    </a:folHlink>
  </a:clrScheme>
  <a:fontScheme name="Mayas Fonts">
    <a:majorFont>
      <a:latin typeface="Source Sans Pro Light"/>
      <a:ea typeface=""/>
      <a:cs typeface=""/>
    </a:majorFont>
    <a:minorFont>
      <a:latin typeface="Calibri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7.xml><?xml version="1.0" encoding="utf-8"?>
<a:themeOverride xmlns:a="http://schemas.openxmlformats.org/drawingml/2006/main">
  <a:clrScheme name="Mayas Theme Color">
    <a:dk1>
      <a:srgbClr val="5C5C5C"/>
    </a:dk1>
    <a:lt1>
      <a:sysClr val="window" lastClr="FFFFFF"/>
    </a:lt1>
    <a:dk2>
      <a:srgbClr val="3F3F3F"/>
    </a:dk2>
    <a:lt2>
      <a:srgbClr val="FCFCFC"/>
    </a:lt2>
    <a:accent1>
      <a:srgbClr val="1B6AA3"/>
    </a:accent1>
    <a:accent2>
      <a:srgbClr val="84CBC5"/>
    </a:accent2>
    <a:accent3>
      <a:srgbClr val="F8D35E"/>
    </a:accent3>
    <a:accent4>
      <a:srgbClr val="F47264"/>
    </a:accent4>
    <a:accent5>
      <a:srgbClr val="7CC8EC"/>
    </a:accent5>
    <a:accent6>
      <a:srgbClr val="868AD1"/>
    </a:accent6>
    <a:hlink>
      <a:srgbClr val="0000FF"/>
    </a:hlink>
    <a:folHlink>
      <a:srgbClr val="800080"/>
    </a:folHlink>
  </a:clrScheme>
  <a:fontScheme name="Mayas Fonts">
    <a:majorFont>
      <a:latin typeface="Source Sans Pro Light"/>
      <a:ea typeface=""/>
      <a:cs typeface=""/>
    </a:majorFont>
    <a:minorFont>
      <a:latin typeface="Calibri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8.xml><?xml version="1.0" encoding="utf-8"?>
<a:themeOverride xmlns:a="http://schemas.openxmlformats.org/drawingml/2006/main">
  <a:clrScheme name="Mayas Theme Color">
    <a:dk1>
      <a:srgbClr val="5C5C5C"/>
    </a:dk1>
    <a:lt1>
      <a:sysClr val="window" lastClr="FFFFFF"/>
    </a:lt1>
    <a:dk2>
      <a:srgbClr val="3F3F3F"/>
    </a:dk2>
    <a:lt2>
      <a:srgbClr val="FCFCFC"/>
    </a:lt2>
    <a:accent1>
      <a:srgbClr val="1B6AA3"/>
    </a:accent1>
    <a:accent2>
      <a:srgbClr val="84CBC5"/>
    </a:accent2>
    <a:accent3>
      <a:srgbClr val="F8D35E"/>
    </a:accent3>
    <a:accent4>
      <a:srgbClr val="F47264"/>
    </a:accent4>
    <a:accent5>
      <a:srgbClr val="7CC8EC"/>
    </a:accent5>
    <a:accent6>
      <a:srgbClr val="868AD1"/>
    </a:accent6>
    <a:hlink>
      <a:srgbClr val="0000FF"/>
    </a:hlink>
    <a:folHlink>
      <a:srgbClr val="800080"/>
    </a:folHlink>
  </a:clrScheme>
  <a:fontScheme name="Mayas Fonts">
    <a:majorFont>
      <a:latin typeface="Source Sans Pro Light"/>
      <a:ea typeface=""/>
      <a:cs typeface=""/>
    </a:majorFont>
    <a:minorFont>
      <a:latin typeface="Calibri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9.xml><?xml version="1.0" encoding="utf-8"?>
<a:themeOverride xmlns:a="http://schemas.openxmlformats.org/drawingml/2006/main">
  <a:clrScheme name="Mayas Theme Color">
    <a:dk1>
      <a:srgbClr val="5C5C5C"/>
    </a:dk1>
    <a:lt1>
      <a:sysClr val="window" lastClr="FFFFFF"/>
    </a:lt1>
    <a:dk2>
      <a:srgbClr val="3F3F3F"/>
    </a:dk2>
    <a:lt2>
      <a:srgbClr val="FCFCFC"/>
    </a:lt2>
    <a:accent1>
      <a:srgbClr val="1B6AA3"/>
    </a:accent1>
    <a:accent2>
      <a:srgbClr val="84CBC5"/>
    </a:accent2>
    <a:accent3>
      <a:srgbClr val="F8D35E"/>
    </a:accent3>
    <a:accent4>
      <a:srgbClr val="F47264"/>
    </a:accent4>
    <a:accent5>
      <a:srgbClr val="7CC8EC"/>
    </a:accent5>
    <a:accent6>
      <a:srgbClr val="868AD1"/>
    </a:accent6>
    <a:hlink>
      <a:srgbClr val="0000FF"/>
    </a:hlink>
    <a:folHlink>
      <a:srgbClr val="800080"/>
    </a:folHlink>
  </a:clrScheme>
  <a:fontScheme name="Mayas Fonts">
    <a:majorFont>
      <a:latin typeface="Source Sans Pro Light"/>
      <a:ea typeface=""/>
      <a:cs typeface=""/>
    </a:majorFont>
    <a:minorFont>
      <a:latin typeface="Calibri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959</TotalTime>
  <Words>842</Words>
  <Application>Microsoft Macintosh PowerPoint</Application>
  <PresentationFormat>Widescreen</PresentationFormat>
  <Paragraphs>146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2" baseType="lpstr">
      <vt:lpstr>Arial</vt:lpstr>
      <vt:lpstr>Calibri</vt:lpstr>
      <vt:lpstr>Calibri Light</vt:lpstr>
      <vt:lpstr>SG Kara</vt:lpstr>
      <vt:lpstr>SG Kara FaNum</vt:lpstr>
      <vt:lpstr>SG Kara FaNum Light</vt:lpstr>
      <vt:lpstr>SG Kara FaNum SemiBold</vt:lpstr>
      <vt:lpstr>SG Kara Light</vt:lpstr>
      <vt:lpstr>SG Kara Light</vt:lpstr>
      <vt:lpstr>SG Kara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Negar</cp:lastModifiedBy>
  <cp:revision>19</cp:revision>
  <dcterms:created xsi:type="dcterms:W3CDTF">2023-11-29T05:27:09Z</dcterms:created>
  <dcterms:modified xsi:type="dcterms:W3CDTF">2025-01-18T13:22:37Z</dcterms:modified>
</cp:coreProperties>
</file>