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2DD9-AE20-4FCB-A24C-11931BB8F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11529-C84C-46D2-B395-C92AB1BBA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1AC4-D7A6-4472-B881-D14B5060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EE2B-03D1-492F-B6CE-0D7398562FCF}" type="datetimeFigureOut">
              <a:rPr lang="en-ZA" smtClean="0"/>
              <a:t>2024/12/10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6ABB6-85E3-41B0-A53A-ADA37905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A9034-E902-4DB1-8227-C92EB62F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4771-BD66-40EA-B4A0-B32C74D385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329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DDFD-DDDA-4157-94AB-E971A1E7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3FE4F-598C-44D5-807B-4DBA8AAC1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F0D1D-DAFD-451C-8E09-E8834FE3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EE2B-03D1-492F-B6CE-0D7398562FCF}" type="datetimeFigureOut">
              <a:rPr lang="en-ZA" smtClean="0"/>
              <a:t>2024/12/10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EBEE-E23E-4BEA-A061-50FC7897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8421B-6209-45BE-9E76-6635F6A5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4771-BD66-40EA-B4A0-B32C74D385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934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495F6-2943-4BFD-B941-2C669100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688A5-B692-4775-9DF4-FB6C099DC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5B20D-1EDA-4289-AF75-4EA016A5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EE2B-03D1-492F-B6CE-0D7398562FCF}" type="datetimeFigureOut">
              <a:rPr lang="en-ZA" smtClean="0"/>
              <a:t>2024/12/10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9BEF-C432-4C89-BFE7-2EE32DFA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4F92F-3AB6-4A03-ABD7-1ECAA820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4771-BD66-40EA-B4A0-B32C74D385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746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6C5C-81F7-431F-A586-0E7A3A1F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1D96-73B6-4E80-9C8D-9AB9E8CD7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C3616-12FD-45D8-AFE9-24B03712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EE2B-03D1-492F-B6CE-0D7398562FCF}" type="datetimeFigureOut">
              <a:rPr lang="en-ZA" smtClean="0"/>
              <a:t>2024/12/10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EF68B-DA5D-4E62-B9C9-02536505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7B5BC-CBDF-445B-94F0-D077B76C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4771-BD66-40EA-B4A0-B32C74D385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881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F9D8-D64E-4ECB-84AE-D239C2692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83BF7-8FAB-406E-A5DB-02164D507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85062-8769-44F3-BB3E-7650C284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EE2B-03D1-492F-B6CE-0D7398562FCF}" type="datetimeFigureOut">
              <a:rPr lang="en-ZA" smtClean="0"/>
              <a:t>2024/12/10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1DC08-545E-4DFD-8C0A-6721D4B0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68030-C2F9-41FA-99F5-C0766CB9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4771-BD66-40EA-B4A0-B32C74D385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473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911D-23EB-4119-8AA7-9CAB9866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583D-CDAD-41BD-B3F4-1208DE8DD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4CC74-6037-4FB7-89F5-5D9686F74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E3ED-3101-43B4-9CBA-D1850907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EE2B-03D1-492F-B6CE-0D7398562FCF}" type="datetimeFigureOut">
              <a:rPr lang="en-ZA" smtClean="0"/>
              <a:t>2024/12/10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4F90B-6024-461F-B960-20814A9F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55E2B-610A-4BB9-B81E-A972D27F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4771-BD66-40EA-B4A0-B32C74D385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802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6870-CEE4-48DE-AFE0-C5737BBA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31A7E-0645-4A1E-B159-1BE28D293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4FD69-FCEA-4124-961B-DEB39AE21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3C61C-62F8-44FD-8522-1013841A1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DB287-74E1-4DD7-8482-F83D848DE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27E75-3297-46A3-A05A-83556A95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EE2B-03D1-492F-B6CE-0D7398562FCF}" type="datetimeFigureOut">
              <a:rPr lang="en-ZA" smtClean="0"/>
              <a:t>2024/12/10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AB352-F5FA-4470-844D-DEC37651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6A7D1-14A0-4798-AB70-BAEE4252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4771-BD66-40EA-B4A0-B32C74D385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31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24AC-E4A2-4EB3-8499-D584419D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3DB2D-0961-4B32-9BC3-7A9CB53B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EE2B-03D1-492F-B6CE-0D7398562FCF}" type="datetimeFigureOut">
              <a:rPr lang="en-ZA" smtClean="0"/>
              <a:t>2024/12/10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1AFAE-EB64-4AFD-BCC9-788962D7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5A4CA-AA7A-4624-B645-F4F98D64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4771-BD66-40EA-B4A0-B32C74D385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388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949A6-EE0E-4E00-9BF7-649F795E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EE2B-03D1-492F-B6CE-0D7398562FCF}" type="datetimeFigureOut">
              <a:rPr lang="en-ZA" smtClean="0"/>
              <a:t>2024/12/10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CE7B8-05CD-456E-89E7-5CB41132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A5C61-636F-4FA1-A707-F37EEB2B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4771-BD66-40EA-B4A0-B32C74D385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300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0C5E-ADA0-4B60-903B-A22A4B6B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79DE-8B85-4157-94B6-6E9B2FEEA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660BA-A6E5-44F9-9F69-75B0E0142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69F6C-F6CC-44A3-90AA-79553443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EE2B-03D1-492F-B6CE-0D7398562FCF}" type="datetimeFigureOut">
              <a:rPr lang="en-ZA" smtClean="0"/>
              <a:t>2024/12/10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87A7A-A3F8-4768-A21D-517FE88D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0B145-1721-4102-9E6A-BFD30F7D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4771-BD66-40EA-B4A0-B32C74D385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58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EB16-A105-4FCA-92A0-BC10D070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83046-AE91-40B4-80D9-67FB32326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67E3F-9878-4420-8D96-CA37F6AF9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766AC-5EAC-4D3A-AE0F-2859DF82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EE2B-03D1-492F-B6CE-0D7398562FCF}" type="datetimeFigureOut">
              <a:rPr lang="en-ZA" smtClean="0"/>
              <a:t>2024/12/10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1C5FB-CA7A-4356-8DA2-49482347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0644F-42E2-486A-BE74-1ABB2E88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4771-BD66-40EA-B4A0-B32C74D385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533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CB833-FD13-413F-8D49-7AB6AAA6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7C380-7545-4E51-8325-F5252A26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D00BE-1882-4E2E-9645-BAF4236B6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EE2B-03D1-492F-B6CE-0D7398562FCF}" type="datetimeFigureOut">
              <a:rPr lang="en-ZA" smtClean="0"/>
              <a:t>2024/12/10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44835-96E2-4E1A-BD28-AD7ADF1D2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C6819-A3B4-489B-A6E3-9CF2D8DE2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4771-BD66-40EA-B4A0-B32C74D385DE}" type="slidenum">
              <a:rPr lang="en-ZA" smtClean="0"/>
              <a:t>‹#›</a:t>
            </a:fld>
            <a:endParaRPr lang="en-ZA"/>
          </a:p>
        </p:txBody>
      </p:sp>
      <p:pic>
        <p:nvPicPr>
          <p:cNvPr id="1026" name="Picture 2" descr="WALLPAPERS">
            <a:extLst>
              <a:ext uri="{FF2B5EF4-FFF2-40B4-BE49-F238E27FC236}">
                <a16:creationId xmlns:a16="http://schemas.microsoft.com/office/drawing/2014/main" id="{548CF25F-5807-4A2E-A6C7-C6ACF34034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6216"/>
            <a:ext cx="12313085" cy="759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04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CC8E-A08B-4956-B3FB-C8A2DEDCA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14500" y="1371599"/>
            <a:ext cx="9144000" cy="457201"/>
          </a:xfrm>
        </p:spPr>
        <p:txBody>
          <a:bodyPr>
            <a:normAutofit fontScale="90000"/>
          </a:bodyPr>
          <a:lstStyle/>
          <a:p>
            <a:r>
              <a:rPr lang="en-ZA" dirty="0">
                <a:solidFill>
                  <a:schemeClr val="bg1"/>
                </a:solidFill>
              </a:rPr>
              <a:t>WALKWAY CASINO</a:t>
            </a:r>
            <a:br>
              <a:rPr lang="en-ZA" dirty="0">
                <a:solidFill>
                  <a:schemeClr val="bg1"/>
                </a:solidFill>
              </a:rPr>
            </a:br>
            <a:r>
              <a:rPr lang="en-ZA" sz="2000" dirty="0">
                <a:solidFill>
                  <a:schemeClr val="bg1"/>
                </a:solidFill>
              </a:rPr>
              <a:t>BY: </a:t>
            </a:r>
            <a:r>
              <a:rPr lang="en-ZA" sz="2000" dirty="0" err="1">
                <a:solidFill>
                  <a:schemeClr val="bg1"/>
                </a:solidFill>
              </a:rPr>
              <a:t>ProjectX</a:t>
            </a:r>
            <a:br>
              <a:rPr lang="en-ZA" dirty="0">
                <a:solidFill>
                  <a:schemeClr val="bg1"/>
                </a:solidFill>
              </a:rPr>
            </a:b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02C04-5AA9-43DA-831E-84B3951AD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BY: </a:t>
            </a:r>
            <a:r>
              <a:rPr lang="en-ZA" dirty="0" err="1">
                <a:solidFill>
                  <a:schemeClr val="bg1"/>
                </a:solidFill>
              </a:rPr>
              <a:t>ProjectX</a:t>
            </a:r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Created By: s223339237 (Yola </a:t>
            </a:r>
            <a:r>
              <a:rPr lang="en-ZA" dirty="0" err="1">
                <a:solidFill>
                  <a:schemeClr val="bg1"/>
                </a:solidFill>
              </a:rPr>
              <a:t>Gcolotela</a:t>
            </a:r>
            <a:r>
              <a:rPr lang="en-ZA" dirty="0">
                <a:solidFill>
                  <a:schemeClr val="bg1"/>
                </a:solidFill>
              </a:rPr>
              <a:t>), s220482152 (Beja </a:t>
            </a:r>
            <a:r>
              <a:rPr lang="en-ZA" dirty="0" err="1">
                <a:solidFill>
                  <a:schemeClr val="bg1"/>
                </a:solidFill>
              </a:rPr>
              <a:t>Sibabalwe</a:t>
            </a:r>
            <a:r>
              <a:rPr lang="en-ZA" dirty="0">
                <a:solidFill>
                  <a:schemeClr val="bg1"/>
                </a:solidFill>
              </a:rPr>
              <a:t>), </a:t>
            </a:r>
          </a:p>
          <a:p>
            <a:r>
              <a:rPr lang="en-ZA" dirty="0">
                <a:solidFill>
                  <a:schemeClr val="bg1"/>
                </a:solidFill>
              </a:rPr>
              <a:t>s219585709 (</a:t>
            </a:r>
            <a:r>
              <a:rPr lang="en-ZA" dirty="0" err="1">
                <a:solidFill>
                  <a:schemeClr val="bg1"/>
                </a:solidFill>
              </a:rPr>
              <a:t>Msondezi</a:t>
            </a:r>
            <a:r>
              <a:rPr lang="en-ZA" dirty="0">
                <a:solidFill>
                  <a:schemeClr val="bg1"/>
                </a:solidFill>
              </a:rPr>
              <a:t> </a:t>
            </a:r>
            <a:r>
              <a:rPr lang="en-ZA" dirty="0" err="1">
                <a:solidFill>
                  <a:schemeClr val="bg1"/>
                </a:solidFill>
              </a:rPr>
              <a:t>Gwashu</a:t>
            </a:r>
            <a:r>
              <a:rPr lang="en-ZA" dirty="0">
                <a:solidFill>
                  <a:schemeClr val="bg1"/>
                </a:solidFill>
              </a:rPr>
              <a:t>), s2223213047 (</a:t>
            </a:r>
            <a:r>
              <a:rPr lang="en-ZA" dirty="0" err="1">
                <a:solidFill>
                  <a:schemeClr val="bg1"/>
                </a:solidFill>
              </a:rPr>
              <a:t>Hlathwayo</a:t>
            </a:r>
            <a:r>
              <a:rPr lang="en-ZA" dirty="0">
                <a:solidFill>
                  <a:schemeClr val="bg1"/>
                </a:solidFill>
              </a:rPr>
              <a:t> </a:t>
            </a:r>
            <a:r>
              <a:rPr lang="en-ZA" dirty="0" err="1">
                <a:solidFill>
                  <a:schemeClr val="bg1"/>
                </a:solidFill>
              </a:rPr>
              <a:t>Lwazi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1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6792-FB35-4416-8FB0-7AA82EA6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Access Layer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6385B-C9BB-4DF5-B017-701BFFD0A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>
                <a:solidFill>
                  <a:schemeClr val="bg1"/>
                </a:solidFill>
              </a:rPr>
              <a:t>Vlans</a:t>
            </a:r>
            <a:r>
              <a:rPr lang="en-ZA" dirty="0">
                <a:solidFill>
                  <a:schemeClr val="bg1"/>
                </a:solidFill>
              </a:rPr>
              <a:t> and port security </a:t>
            </a:r>
            <a:r>
              <a:rPr lang="en-ZA" dirty="0" err="1">
                <a:solidFill>
                  <a:schemeClr val="bg1"/>
                </a:solidFill>
              </a:rPr>
              <a:t>security</a:t>
            </a:r>
            <a:r>
              <a:rPr lang="en-ZA" dirty="0">
                <a:solidFill>
                  <a:schemeClr val="bg1"/>
                </a:solidFill>
              </a:rPr>
              <a:t>: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Violation of the port security</a:t>
            </a:r>
          </a:p>
          <a:p>
            <a:r>
              <a:rPr lang="en-ZA" dirty="0">
                <a:solidFill>
                  <a:schemeClr val="bg1"/>
                </a:solidFill>
              </a:rPr>
              <a:t>Inter </a:t>
            </a:r>
            <a:r>
              <a:rPr lang="en-ZA" dirty="0" err="1">
                <a:solidFill>
                  <a:schemeClr val="bg1"/>
                </a:solidFill>
              </a:rPr>
              <a:t>vlan</a:t>
            </a:r>
            <a:r>
              <a:rPr lang="en-ZA" dirty="0">
                <a:solidFill>
                  <a:schemeClr val="bg1"/>
                </a:solidFill>
              </a:rPr>
              <a:t> communication</a:t>
            </a:r>
          </a:p>
          <a:p>
            <a:r>
              <a:rPr lang="en-ZA" dirty="0" err="1">
                <a:solidFill>
                  <a:schemeClr val="bg1"/>
                </a:solidFill>
              </a:rPr>
              <a:t>Acess</a:t>
            </a:r>
            <a:r>
              <a:rPr lang="en-ZA" dirty="0">
                <a:solidFill>
                  <a:schemeClr val="bg1"/>
                </a:solidFill>
              </a:rPr>
              <a:t> points connected to the </a:t>
            </a:r>
            <a:r>
              <a:rPr lang="en-ZA" dirty="0" err="1">
                <a:solidFill>
                  <a:schemeClr val="bg1"/>
                </a:solidFill>
              </a:rPr>
              <a:t>wlc</a:t>
            </a:r>
            <a:r>
              <a:rPr lang="en-ZA" dirty="0">
                <a:solidFill>
                  <a:schemeClr val="bg1"/>
                </a:solidFill>
              </a:rPr>
              <a:t> and its </a:t>
            </a:r>
            <a:r>
              <a:rPr lang="en-ZA" dirty="0" err="1">
                <a:solidFill>
                  <a:schemeClr val="bg1"/>
                </a:solidFill>
              </a:rPr>
              <a:t>ssids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02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92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A4952-C391-461B-B0E4-ED785B05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Given Information: The topology below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767B52-FB96-4928-B91E-9E8FB7B78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838" y="1690688"/>
            <a:ext cx="8334619" cy="431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6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1BF6-30BA-42C0-A387-48798931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Network design Principle For The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BEF5-C02C-4FAE-BEF4-3A99D85B1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Scalability</a:t>
            </a:r>
          </a:p>
          <a:p>
            <a:r>
              <a:rPr lang="en-US" dirty="0">
                <a:solidFill>
                  <a:schemeClr val="bg1"/>
                </a:solidFill>
              </a:rPr>
              <a:t> Redundancy: </a:t>
            </a:r>
          </a:p>
          <a:p>
            <a:r>
              <a:rPr lang="en-US" dirty="0">
                <a:solidFill>
                  <a:schemeClr val="bg1"/>
                </a:solidFill>
              </a:rPr>
              <a:t> Security</a:t>
            </a:r>
          </a:p>
          <a:p>
            <a:r>
              <a:rPr lang="en-US" dirty="0">
                <a:solidFill>
                  <a:schemeClr val="bg1"/>
                </a:solidFill>
              </a:rPr>
              <a:t> Performance</a:t>
            </a:r>
          </a:p>
          <a:p>
            <a:r>
              <a:rPr lang="en-US" dirty="0">
                <a:solidFill>
                  <a:schemeClr val="bg1"/>
                </a:solidFill>
              </a:rPr>
              <a:t> Availability</a:t>
            </a:r>
          </a:p>
          <a:p>
            <a:r>
              <a:rPr lang="en-US" dirty="0">
                <a:solidFill>
                  <a:schemeClr val="bg1"/>
                </a:solidFill>
              </a:rPr>
              <a:t>Load Balancing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29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9D53-0AB1-4F89-B438-C622C557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CORE LAYER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B386D3-E04F-483C-BC9E-E3B7362B4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232" y="2081738"/>
            <a:ext cx="652553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7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04DB-951F-46DF-89F2-7479027C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CORE LAYER(CONT)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B8C8-8814-4A43-8225-8B71FFF0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 this layer we have configured the following : </a:t>
            </a:r>
          </a:p>
          <a:p>
            <a:r>
              <a:rPr lang="en-US" dirty="0">
                <a:solidFill>
                  <a:schemeClr val="bg1"/>
                </a:solidFill>
              </a:rPr>
              <a:t> VPN(IPSEC)Tunnel </a:t>
            </a:r>
          </a:p>
          <a:p>
            <a:r>
              <a:rPr lang="en-US" dirty="0">
                <a:solidFill>
                  <a:schemeClr val="bg1"/>
                </a:solidFill>
              </a:rPr>
              <a:t> Zone-Based Firewall </a:t>
            </a:r>
          </a:p>
          <a:p>
            <a:r>
              <a:rPr lang="en-US" dirty="0">
                <a:solidFill>
                  <a:schemeClr val="bg1"/>
                </a:solidFill>
              </a:rPr>
              <a:t> NAT(PAT) </a:t>
            </a:r>
          </a:p>
          <a:p>
            <a:r>
              <a:rPr lang="en-US" dirty="0">
                <a:solidFill>
                  <a:schemeClr val="bg1"/>
                </a:solidFill>
              </a:rPr>
              <a:t> Telephone Service </a:t>
            </a:r>
          </a:p>
          <a:p>
            <a:r>
              <a:rPr lang="en-US" dirty="0">
                <a:solidFill>
                  <a:schemeClr val="bg1"/>
                </a:solidFill>
              </a:rPr>
              <a:t> Default Routes and OSPF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84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0435-C006-4DE6-899B-0193CC2E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Distribution </a:t>
            </a:r>
            <a:r>
              <a:rPr lang="en-ZA" dirty="0" err="1">
                <a:solidFill>
                  <a:schemeClr val="bg1"/>
                </a:solidFill>
              </a:rPr>
              <a:t>LayeR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3DE8D1-173C-4CE1-9A70-5A0FF7E49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1" y="2606490"/>
            <a:ext cx="12179029" cy="267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8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F063-0694-4B27-ADB3-6712A1AF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Distribution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B5E1-082B-469D-BB01-DFD16224A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391"/>
            <a:ext cx="10515600" cy="3791572"/>
          </a:xfrm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EtherChannel (</a:t>
            </a:r>
            <a:r>
              <a:rPr lang="en-ZA" dirty="0" err="1">
                <a:solidFill>
                  <a:schemeClr val="bg1"/>
                </a:solidFill>
              </a:rPr>
              <a:t>PAgP</a:t>
            </a:r>
            <a:r>
              <a:rPr lang="en-ZA" dirty="0">
                <a:solidFill>
                  <a:schemeClr val="bg1"/>
                </a:solidFill>
              </a:rPr>
              <a:t> Protocol)</a:t>
            </a:r>
          </a:p>
          <a:p>
            <a:r>
              <a:rPr lang="en-ZA" dirty="0">
                <a:solidFill>
                  <a:schemeClr val="bg1"/>
                </a:solidFill>
              </a:rPr>
              <a:t>VTP (VLAN Trunking Protocol)</a:t>
            </a:r>
          </a:p>
          <a:p>
            <a:r>
              <a:rPr lang="en-US" dirty="0">
                <a:solidFill>
                  <a:schemeClr val="bg1"/>
                </a:solidFill>
              </a:rPr>
              <a:t>OSPF so that it can route packets to the core layer.</a:t>
            </a:r>
          </a:p>
          <a:p>
            <a:r>
              <a:rPr lang="en-ZA" dirty="0">
                <a:solidFill>
                  <a:schemeClr val="bg1"/>
                </a:solidFill>
              </a:rPr>
              <a:t>HSRP (Hot Standby Router Protocol)</a:t>
            </a:r>
          </a:p>
          <a:p>
            <a:r>
              <a:rPr lang="en-ZA" dirty="0">
                <a:solidFill>
                  <a:schemeClr val="bg1"/>
                </a:solidFill>
              </a:rPr>
              <a:t>DHCP (Dynamic Host Configuration Protocol)</a:t>
            </a:r>
          </a:p>
        </p:txBody>
      </p:sp>
    </p:spTree>
    <p:extLst>
      <p:ext uri="{BB962C8B-B14F-4D97-AF65-F5344CB8AC3E}">
        <p14:creationId xmlns:p14="http://schemas.microsoft.com/office/powerpoint/2010/main" val="372912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4C70-932F-455F-82D4-91322E99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Access Layer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3EFEB6-B2F2-4049-9588-F5D1F3CE0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1989"/>
            <a:ext cx="10515600" cy="306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1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55CDE3-BE3A-4F14-9259-20938BDD61C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69900" y="0"/>
            <a:ext cx="11252200" cy="808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2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162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WALKWAY CASINO BY: ProjectX </vt:lpstr>
      <vt:lpstr>Given Information: The topology below</vt:lpstr>
      <vt:lpstr>Network design Principle For The Network</vt:lpstr>
      <vt:lpstr>CORE LAYER</vt:lpstr>
      <vt:lpstr>CORE LAYER(CONT)</vt:lpstr>
      <vt:lpstr>Distribution LayeR</vt:lpstr>
      <vt:lpstr>Distribution Layer</vt:lpstr>
      <vt:lpstr>Access Layer </vt:lpstr>
      <vt:lpstr>PowerPoint Presentation</vt:lpstr>
      <vt:lpstr>Access Layer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WALKWAY CASINO</dc:title>
  <dc:creator>Makhubela, Doctor, (Mr) (s223397369)</dc:creator>
  <cp:lastModifiedBy>sibabalwe beja</cp:lastModifiedBy>
  <cp:revision>5</cp:revision>
  <dcterms:created xsi:type="dcterms:W3CDTF">2023-11-02T10:06:33Z</dcterms:created>
  <dcterms:modified xsi:type="dcterms:W3CDTF">2024-12-10T17:09:17Z</dcterms:modified>
</cp:coreProperties>
</file>