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6" r:id="rId8"/>
    <p:sldId id="263" r:id="rId9"/>
    <p:sldId id="264" r:id="rId10"/>
    <p:sldId id="265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9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sz="2000" dirty="0" smtClean="0"/>
              <a:t>ФГБОУ ВО «Российский экономический университет им. Г.В. Плеханова»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305800" cy="1752600"/>
          </a:xfrm>
        </p:spPr>
        <p:txBody>
          <a:bodyPr>
            <a:normAutofit fontScale="400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sz="5100" dirty="0" smtClean="0">
                <a:solidFill>
                  <a:schemeClr val="tx1"/>
                </a:solidFill>
              </a:rPr>
              <a:t>Итоговый проект на тему:</a:t>
            </a:r>
          </a:p>
          <a:p>
            <a:r>
              <a:rPr lang="ru-RU" sz="5100" dirty="0" smtClean="0">
                <a:solidFill>
                  <a:schemeClr val="tx1"/>
                </a:solidFill>
              </a:rPr>
              <a:t>«Онлайн-</a:t>
            </a:r>
            <a:r>
              <a:rPr lang="ru-RU" sz="5100" dirty="0" err="1" smtClean="0">
                <a:solidFill>
                  <a:schemeClr val="tx1"/>
                </a:solidFill>
              </a:rPr>
              <a:t>маркетплейс</a:t>
            </a:r>
            <a:r>
              <a:rPr lang="ru-RU" sz="5100" dirty="0" smtClean="0">
                <a:solidFill>
                  <a:schemeClr val="tx1"/>
                </a:solidFill>
              </a:rPr>
              <a:t>»</a:t>
            </a:r>
          </a:p>
          <a:p>
            <a:endParaRPr lang="ru-RU" sz="5100" dirty="0" smtClean="0">
              <a:solidFill>
                <a:schemeClr val="tx1"/>
              </a:solidFill>
            </a:endParaRPr>
          </a:p>
          <a:p>
            <a:r>
              <a:rPr lang="ru-RU" sz="5100" dirty="0" smtClean="0">
                <a:solidFill>
                  <a:schemeClr val="tx1"/>
                </a:solidFill>
              </a:rPr>
              <a:t>Программа профессиональной переподготовки: Fullstack-разработка на языке </a:t>
            </a:r>
            <a:r>
              <a:rPr lang="ru-RU" sz="5100" dirty="0" err="1" smtClean="0">
                <a:solidFill>
                  <a:schemeClr val="tx1"/>
                </a:solidFill>
              </a:rPr>
              <a:t>Java</a:t>
            </a:r>
            <a:endParaRPr lang="ru-RU" sz="51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56388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err="1" smtClean="0"/>
              <a:t>Сибагатуллин</a:t>
            </a:r>
            <a:r>
              <a:rPr lang="ru-RU" dirty="0" smtClean="0"/>
              <a:t> Ринат </a:t>
            </a:r>
            <a:r>
              <a:rPr lang="ru-RU" dirty="0" err="1" smtClean="0"/>
              <a:t>Рахулович</a:t>
            </a:r>
            <a:endParaRPr lang="ru-RU" dirty="0" smtClean="0"/>
          </a:p>
          <a:p>
            <a:r>
              <a:rPr lang="ru-RU" dirty="0" smtClean="0"/>
              <a:t>Группа: </a:t>
            </a:r>
            <a:r>
              <a:rPr lang="en-US" dirty="0" smtClean="0"/>
              <a:t>FSJ-</a:t>
            </a:r>
            <a:r>
              <a:rPr lang="ru-RU" dirty="0" smtClean="0"/>
              <a:t>2</a:t>
            </a:r>
            <a:r>
              <a:rPr lang="en-US" dirty="0" smtClean="0"/>
              <a:t>-22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Сортировка, поиск, фильтрация пользователей</a:t>
            </a:r>
            <a:endParaRPr lang="ru-RU" sz="2000" dirty="0"/>
          </a:p>
        </p:txBody>
      </p:sp>
      <p:pic>
        <p:nvPicPr>
          <p:cNvPr id="5122" name="Picture 2" descr="C:\Users\User\Desktop\Новая папка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171575"/>
            <a:ext cx="9086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82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219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Спасибо за внимание!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Предметная область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Предметной областью проекта является онлайн </a:t>
            </a:r>
            <a:r>
              <a:rPr lang="ru-RU" sz="2000" dirty="0" err="1" smtClean="0"/>
              <a:t>маркетплейс</a:t>
            </a:r>
            <a:r>
              <a:rPr lang="ru-RU" sz="2000" dirty="0" smtClean="0"/>
              <a:t>: интернет-магазин с различными категориями товаров и различными продавцами. </a:t>
            </a:r>
            <a:endParaRPr lang="ru-RU" sz="2000" dirty="0" smtClean="0"/>
          </a:p>
          <a:p>
            <a:endParaRPr lang="ru-RU" sz="2000" dirty="0"/>
          </a:p>
          <a:p>
            <a:r>
              <a:rPr lang="en-US" sz="2000" smtClean="0"/>
              <a:t>https</a:t>
            </a:r>
            <a:r>
              <a:rPr lang="en-US" sz="2000" dirty="0"/>
              <a:t>://github.com/SibagatullinRinatR/SpringAttestation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198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ER-</a:t>
            </a:r>
            <a:r>
              <a:rPr lang="ru-RU" sz="3200" dirty="0" smtClean="0"/>
              <a:t>модель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62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ER-</a:t>
            </a:r>
            <a:r>
              <a:rPr lang="ru-RU" sz="2000" dirty="0" smtClean="0"/>
              <a:t> модель состоит из 6 таблиц:</a:t>
            </a:r>
          </a:p>
          <a:p>
            <a:pPr algn="just"/>
            <a:r>
              <a:rPr lang="ru-RU" sz="2000" dirty="0" smtClean="0"/>
              <a:t>-Товар (</a:t>
            </a:r>
            <a:r>
              <a:rPr lang="en-US" sz="2000" dirty="0" smtClean="0"/>
              <a:t>product</a:t>
            </a:r>
            <a:r>
              <a:rPr lang="ru-RU" sz="2000" dirty="0" smtClean="0"/>
              <a:t>) содержит данные на товары, доступные на </a:t>
            </a:r>
            <a:r>
              <a:rPr lang="ru-RU" sz="2000" dirty="0" err="1" smtClean="0"/>
              <a:t>маркетплейсе</a:t>
            </a:r>
            <a:r>
              <a:rPr lang="ru-RU" sz="2000" dirty="0" smtClean="0"/>
              <a:t> (название, описание, цена, продавец, название склада)</a:t>
            </a:r>
            <a:r>
              <a:rPr lang="en-US" sz="2000" dirty="0" smtClean="0"/>
              <a:t>;</a:t>
            </a:r>
          </a:p>
          <a:p>
            <a:pPr algn="just"/>
            <a:r>
              <a:rPr lang="en-US" sz="2000" dirty="0" smtClean="0"/>
              <a:t>-</a:t>
            </a:r>
            <a:r>
              <a:rPr lang="ru-RU" sz="2000" dirty="0" smtClean="0"/>
              <a:t>Категория товара (</a:t>
            </a:r>
            <a:r>
              <a:rPr lang="en-US" sz="2000" dirty="0" smtClean="0"/>
              <a:t>category</a:t>
            </a:r>
            <a:r>
              <a:rPr lang="ru-RU" sz="2000" dirty="0" smtClean="0"/>
              <a:t>)</a:t>
            </a:r>
            <a:r>
              <a:rPr lang="en-US" sz="2000" dirty="0" smtClean="0"/>
              <a:t>;</a:t>
            </a:r>
          </a:p>
          <a:p>
            <a:pPr algn="just"/>
            <a:r>
              <a:rPr lang="en-US" sz="2000" dirty="0" smtClean="0"/>
              <a:t>-</a:t>
            </a:r>
            <a:r>
              <a:rPr lang="ru-RU" sz="2000" dirty="0" smtClean="0"/>
              <a:t>Персона (</a:t>
            </a:r>
            <a:r>
              <a:rPr lang="en-US" sz="2000" dirty="0" smtClean="0"/>
              <a:t>person</a:t>
            </a:r>
            <a:r>
              <a:rPr lang="ru-RU" sz="2000" dirty="0" smtClean="0"/>
              <a:t>) содержит данные пользователей и администратора(ФИО, логин, пароль, день рождения, номер телефона, </a:t>
            </a:r>
            <a:r>
              <a:rPr lang="en-US" sz="2000" dirty="0" smtClean="0"/>
              <a:t>e-mail, </a:t>
            </a:r>
            <a:r>
              <a:rPr lang="ru-RU" sz="2000" dirty="0" smtClean="0"/>
              <a:t>а также роль пользователь и администратор);</a:t>
            </a:r>
          </a:p>
          <a:p>
            <a:pPr algn="just"/>
            <a:r>
              <a:rPr lang="ru-RU" sz="2000" dirty="0" smtClean="0"/>
              <a:t>-Корзина</a:t>
            </a:r>
            <a:r>
              <a:rPr lang="en-US" sz="2000" dirty="0" smtClean="0"/>
              <a:t> (</a:t>
            </a:r>
            <a:r>
              <a:rPr lang="en-US" sz="2000" dirty="0" err="1" smtClean="0"/>
              <a:t>product_cart</a:t>
            </a:r>
            <a:r>
              <a:rPr lang="en-US" sz="2000" dirty="0" smtClean="0"/>
              <a:t>) </a:t>
            </a:r>
            <a:r>
              <a:rPr lang="ru-RU" sz="2000" dirty="0" smtClean="0"/>
              <a:t>содержит идентификационные номера товаров, добавленных в корзину и покупателей(пользователей);</a:t>
            </a:r>
          </a:p>
          <a:p>
            <a:pPr algn="just"/>
            <a:r>
              <a:rPr lang="ru-RU" sz="2000" dirty="0" smtClean="0"/>
              <a:t>-Заказы </a:t>
            </a:r>
            <a:r>
              <a:rPr lang="en-US" sz="2000" dirty="0" smtClean="0"/>
              <a:t>(orders) </a:t>
            </a:r>
            <a:r>
              <a:rPr lang="ru-RU" sz="2000" dirty="0"/>
              <a:t>содержит идентификационные номера </a:t>
            </a:r>
            <a:r>
              <a:rPr lang="ru-RU" sz="2000" dirty="0" smtClean="0"/>
              <a:t>заказанных товаров</a:t>
            </a:r>
            <a:r>
              <a:rPr lang="ru-RU" sz="2000" dirty="0"/>
              <a:t>, </a:t>
            </a:r>
            <a:r>
              <a:rPr lang="ru-RU" sz="2000" dirty="0" smtClean="0"/>
              <a:t>и покупателей, также дату заказа, номер заказа и цену;</a:t>
            </a:r>
          </a:p>
          <a:p>
            <a:pPr algn="just"/>
            <a:r>
              <a:rPr lang="ru-RU" sz="2000" dirty="0" smtClean="0"/>
              <a:t>-Изображения</a:t>
            </a:r>
            <a:r>
              <a:rPr lang="en-US" sz="2000" dirty="0" smtClean="0"/>
              <a:t> (image) </a:t>
            </a:r>
            <a:r>
              <a:rPr lang="ru-RU" sz="2000" dirty="0" smtClean="0"/>
              <a:t>содержит имена файлов изображений товаров и </a:t>
            </a:r>
            <a:r>
              <a:rPr lang="ru-RU" sz="2000" dirty="0"/>
              <a:t>идентификационные </a:t>
            </a:r>
            <a:r>
              <a:rPr lang="ru-RU" sz="2000" dirty="0" smtClean="0"/>
              <a:t>номера.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Финальный проект с документами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773582" cy="687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Инструментальные средства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050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 создании проекта использовалась интегрированная среда разработки программного обеспечения </a:t>
            </a:r>
            <a:r>
              <a:rPr lang="en-US" dirty="0" smtClean="0"/>
              <a:t>IntelliJ IDEA</a:t>
            </a:r>
            <a:r>
              <a:rPr lang="ru-RU" dirty="0"/>
              <a:t> </a:t>
            </a:r>
            <a:r>
              <a:rPr lang="ru-RU" dirty="0" smtClean="0"/>
              <a:t>, язык программирования </a:t>
            </a:r>
            <a:r>
              <a:rPr lang="en-US" dirty="0" smtClean="0"/>
              <a:t>Java</a:t>
            </a:r>
            <a:r>
              <a:rPr lang="ru-RU" dirty="0" smtClean="0"/>
              <a:t> с использованием </a:t>
            </a:r>
            <a:r>
              <a:rPr lang="ru-RU" dirty="0" err="1" smtClean="0"/>
              <a:t>фреймворка</a:t>
            </a:r>
            <a:r>
              <a:rPr lang="en-US" dirty="0"/>
              <a:t> </a:t>
            </a:r>
            <a:r>
              <a:rPr lang="en-US" dirty="0" smtClean="0"/>
              <a:t>Spring (</a:t>
            </a:r>
            <a:r>
              <a:rPr lang="ru-RU" dirty="0" smtClean="0"/>
              <a:t> в частности</a:t>
            </a:r>
            <a:r>
              <a:rPr lang="en-US" dirty="0"/>
              <a:t> Spring </a:t>
            </a:r>
            <a:r>
              <a:rPr lang="en-US" dirty="0" smtClean="0"/>
              <a:t>Security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en-US" dirty="0" smtClean="0"/>
              <a:t>Spring </a:t>
            </a:r>
            <a:r>
              <a:rPr lang="en-US" dirty="0"/>
              <a:t>WEB, Spring </a:t>
            </a:r>
            <a:r>
              <a:rPr lang="en-US" dirty="0" smtClean="0"/>
              <a:t>JPA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Для создания баз данных использовался </a:t>
            </a:r>
            <a:r>
              <a:rPr lang="ru-RU" dirty="0" err="1" smtClean="0"/>
              <a:t>pgAdmin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Для </a:t>
            </a:r>
            <a:r>
              <a:rPr lang="en-US" dirty="0" smtClean="0"/>
              <a:t>frontend </a:t>
            </a:r>
            <a:r>
              <a:rPr lang="ru-RU" dirty="0" smtClean="0"/>
              <a:t>разработки использовались </a:t>
            </a:r>
            <a:r>
              <a:rPr lang="en-US" dirty="0" smtClean="0"/>
              <a:t>CSS-</a:t>
            </a:r>
            <a:r>
              <a:rPr lang="ru-RU" dirty="0" smtClean="0"/>
              <a:t>верстка, </a:t>
            </a:r>
            <a:r>
              <a:rPr lang="en-US" dirty="0" smtClean="0"/>
              <a:t>bootstrap </a:t>
            </a:r>
            <a:r>
              <a:rPr lang="ru-RU" dirty="0" smtClean="0"/>
              <a:t>и </a:t>
            </a:r>
            <a:r>
              <a:rPr lang="en-US" dirty="0" smtClean="0"/>
              <a:t>Java-Script.</a:t>
            </a:r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Реализованы авторизация</a:t>
            </a:r>
            <a:r>
              <a:rPr lang="ru-RU" dirty="0"/>
              <a:t>, </a:t>
            </a:r>
            <a:r>
              <a:rPr lang="ru-RU" dirty="0" err="1" smtClean="0"/>
              <a:t>валидация</a:t>
            </a:r>
            <a:r>
              <a:rPr lang="ru-RU" dirty="0" smtClean="0"/>
              <a:t>, регистрация</a:t>
            </a:r>
            <a:r>
              <a:rPr lang="ru-RU" dirty="0"/>
              <a:t>, роли, шифрование </a:t>
            </a:r>
            <a:r>
              <a:rPr lang="ru-RU" dirty="0" smtClean="0"/>
              <a:t>паролей, добавление, просмотр, редактирование, удаление товаров, добавление, просмотр, удаление пользователей, добавление товаров в корзину, формирование заказов.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" y="39488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Результат</a:t>
            </a:r>
            <a:r>
              <a:rPr lang="ru-RU" sz="3200" dirty="0"/>
              <a:t> </a:t>
            </a:r>
            <a:endParaRPr lang="ru-RU" sz="3200" dirty="0" smtClean="0"/>
          </a:p>
        </p:txBody>
      </p:sp>
      <p:pic>
        <p:nvPicPr>
          <p:cNvPr id="1027" name="Picture 3" descr="C:\Users\User\Desktop\Новая папка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47763"/>
            <a:ext cx="89535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Регистрация</a:t>
            </a:r>
            <a:endParaRPr lang="ru-RU" sz="2000" dirty="0"/>
          </a:p>
        </p:txBody>
      </p:sp>
      <p:pic>
        <p:nvPicPr>
          <p:cNvPr id="4098" name="Picture 2" descr="C:\Users\User\Desktop\Новая папка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14438"/>
            <a:ext cx="89439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2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Новая папка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147763"/>
            <a:ext cx="90297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3048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Поиск, сортировка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803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Оформление заказов</a:t>
            </a:r>
            <a:endParaRPr lang="ru-RU" sz="2000" dirty="0"/>
          </a:p>
        </p:txBody>
      </p:sp>
      <p:pic>
        <p:nvPicPr>
          <p:cNvPr id="3074" name="Picture 2" descr="C:\Users\User\Desktop\Новая папка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171575"/>
            <a:ext cx="89725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275</Words>
  <Application>Microsoft Office PowerPoint</Application>
  <PresentationFormat>Экран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  ФГБОУ ВО «Российский экономический университет им. Г.В. Плеханова» </vt:lpstr>
      <vt:lpstr>Предметная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Регистрация</vt:lpstr>
      <vt:lpstr>Презентация PowerPoint</vt:lpstr>
      <vt:lpstr>Оформление заказов</vt:lpstr>
      <vt:lpstr>Сортировка, поиск, фильтрация пользователей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ФГБОУ ВО «Российский экономический университет им. Г.В. Плеханова» </dc:title>
  <dc:creator>User</dc:creator>
  <cp:lastModifiedBy>User</cp:lastModifiedBy>
  <cp:revision>14</cp:revision>
  <dcterms:created xsi:type="dcterms:W3CDTF">2022-12-11T17:48:06Z</dcterms:created>
  <dcterms:modified xsi:type="dcterms:W3CDTF">2022-12-14T19:10:40Z</dcterms:modified>
</cp:coreProperties>
</file>