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00D87-D448-4E49-9D58-1FB759115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7DAA1-75B9-4F75-B844-48C064D63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240DD-C0D2-4B94-8C48-CA6EBA462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99F4-9D3C-41E4-9E0D-C43331456A08}" type="datetimeFigureOut">
              <a:rPr lang="nl-BE" smtClean="0"/>
              <a:t>17/10/2020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235C9-B400-4066-9129-90393625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5E379-CD5C-403A-828B-444D75B5C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43CD-73EC-4D6D-9520-DAE3F19AFD1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5613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E02D-2DDA-4A1B-AD30-97CE9CAF2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402E69-1BF5-4529-B9F0-8A2095824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FEBF1-D89D-43D9-A91A-DAB717FAA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99F4-9D3C-41E4-9E0D-C43331456A08}" type="datetimeFigureOut">
              <a:rPr lang="nl-BE" smtClean="0"/>
              <a:t>17/10/2020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2E78C-B151-41EA-B787-9ABA3729B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784CD-51E9-4F7C-9A47-2DBDD5BBD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43CD-73EC-4D6D-9520-DAE3F19AFD1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35706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F8CDC1-2B59-404C-BAE5-B4D7FF858A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4F041B-0F10-4270-9EC6-61764273AB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735DF-3C1F-4FB7-AF41-3B6C02B0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99F4-9D3C-41E4-9E0D-C43331456A08}" type="datetimeFigureOut">
              <a:rPr lang="nl-BE" smtClean="0"/>
              <a:t>17/10/2020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F7F2F-999B-4F65-A038-6DDF9406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16C8A-90E5-447E-AD37-37A449A3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43CD-73EC-4D6D-9520-DAE3F19AFD1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831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DD26-537E-4A99-91B1-3C503F36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5116-DC8F-4131-B567-7E7557E62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49F15B-F7DD-48F4-AED7-2F4ACFC60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99F4-9D3C-41E4-9E0D-C43331456A08}" type="datetimeFigureOut">
              <a:rPr lang="nl-BE" smtClean="0"/>
              <a:t>17/10/2020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AA26E-A07C-4103-B337-C92DB2A3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3B4E6-0DAB-461E-9392-7C6CB7550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43CD-73EC-4D6D-9520-DAE3F19AFD1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995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17FC8-BD98-492F-822C-516606848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D7D43-CE43-4AA8-8CA5-709FB056F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95552-4D60-4018-908C-FFDA63DEA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99F4-9D3C-41E4-9E0D-C43331456A08}" type="datetimeFigureOut">
              <a:rPr lang="nl-BE" smtClean="0"/>
              <a:t>17/10/2020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36B7C-0879-4E77-86FA-82C5FDA0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8EAF7-3F3E-446B-A4F7-31304D0DA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43CD-73EC-4D6D-9520-DAE3F19AFD1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50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34F5D-6300-4177-82B5-1B6D63BF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2D384-71F2-43C1-AD8F-BBB6BCEBF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962023-3608-4687-981B-F66F29BEB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960F0-343F-4892-88AC-E252FEB94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99F4-9D3C-41E4-9E0D-C43331456A08}" type="datetimeFigureOut">
              <a:rPr lang="nl-BE" smtClean="0"/>
              <a:t>17/10/2020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808CED-3DCB-4EB9-AAB4-1A1B8506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19E50-BC02-42E3-8C7F-F2FAD598C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43CD-73EC-4D6D-9520-DAE3F19AFD1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706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F43CA-8EE6-4FBB-A597-A16DA1BC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03BA93-50A3-45C5-93CA-1C5727AED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C1984-C99A-4CD5-8E67-46D54AEAB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F0CB5-8B67-43FD-A508-A5D8BB653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F8EEF6-315C-4A67-BD4C-3430D046B7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623B5B-1DC1-4D63-9C04-42E3CC9F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99F4-9D3C-41E4-9E0D-C43331456A08}" type="datetimeFigureOut">
              <a:rPr lang="nl-BE" smtClean="0"/>
              <a:t>17/10/2020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9F5B1D-10A7-4542-97FD-B13AC832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71DF72-0EDB-4B28-97FC-74D8CC87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43CD-73EC-4D6D-9520-DAE3F19AFD1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008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8567A-42C2-4B82-BC44-1DC8B8B9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0F51B-646F-42A7-88C7-BF0CC2B92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99F4-9D3C-41E4-9E0D-C43331456A08}" type="datetimeFigureOut">
              <a:rPr lang="nl-BE" smtClean="0"/>
              <a:t>17/10/2020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8A825-855C-4A4C-BA90-2FDA47557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4EF818-F5CA-4DA8-A1F5-2B31650F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43CD-73EC-4D6D-9520-DAE3F19AFD1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1389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B4620-FA37-4565-B360-380B56DE0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99F4-9D3C-41E4-9E0D-C43331456A08}" type="datetimeFigureOut">
              <a:rPr lang="nl-BE" smtClean="0"/>
              <a:t>17/10/2020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7DAA3-1437-453D-B03D-1AC792C90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1997B-DFE2-4223-923D-9D12D81A0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43CD-73EC-4D6D-9520-DAE3F19AFD1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5703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DB31D-EFDE-4E73-B11D-6BD851598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D28E-A35C-4CBF-AAB2-DB63B15E5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DEEFA-A58A-402F-816B-BA87D9F3B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3E5AD-F4F9-4360-B2B4-31327D7D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99F4-9D3C-41E4-9E0D-C43331456A08}" type="datetimeFigureOut">
              <a:rPr lang="nl-BE" smtClean="0"/>
              <a:t>17/10/2020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90E4E-B6D5-4C0F-980A-F5C076332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EBF85-1D75-4B42-8724-7891F283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43CD-73EC-4D6D-9520-DAE3F19AFD1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12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AE20-D1D3-46E1-848F-4CF2DCFD9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4E42B1-D146-4599-827E-C2674DB42A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B3546-2AF4-4F02-AFDD-05736F6C6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5B270-64C2-4E8F-A4CA-DC78C56C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E99F4-9D3C-41E4-9E0D-C43331456A08}" type="datetimeFigureOut">
              <a:rPr lang="nl-BE" smtClean="0"/>
              <a:t>17/10/2020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DDF87-DB9C-4E11-8AD3-7A9295F3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B7B9E-7B93-49D5-8489-73CC8A174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A843CD-73EC-4D6D-9520-DAE3F19AFD1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690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FE74D-0751-41B7-846B-0ADDED94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E452F-679A-4C77-8F0B-D018753FE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A48F4-9EAB-4FF0-BEF7-B1D7C73634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E99F4-9D3C-41E4-9E0D-C43331456A08}" type="datetimeFigureOut">
              <a:rPr lang="nl-BE" smtClean="0"/>
              <a:t>17/10/2020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8C98B-5904-47FB-ADE8-5A4B475CD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984B2-2A41-425B-B59E-B32313259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A843CD-73EC-4D6D-9520-DAE3F19AFD1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0118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E5EA3-8A94-4745-8B42-7868933581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14F85-CB8F-40F1-A230-5E47FFE45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83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73E8F51-C5B0-4B4F-B247-3A8BB712EC5A}"/>
              </a:ext>
            </a:extLst>
          </p:cNvPr>
          <p:cNvSpPr/>
          <p:nvPr/>
        </p:nvSpPr>
        <p:spPr>
          <a:xfrm>
            <a:off x="3519026" y="913331"/>
            <a:ext cx="4850605" cy="485060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E0DD8E-ADF2-4F4E-8C95-F32671E21A38}"/>
              </a:ext>
            </a:extLst>
          </p:cNvPr>
          <p:cNvGrpSpPr/>
          <p:nvPr/>
        </p:nvGrpSpPr>
        <p:grpSpPr>
          <a:xfrm>
            <a:off x="5157438" y="1359014"/>
            <a:ext cx="2287646" cy="3959237"/>
            <a:chOff x="5266495" y="1359014"/>
            <a:chExt cx="2287646" cy="395923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E9ABCB8-E0D7-4ED1-AD02-CEFAF074836B}"/>
                </a:ext>
              </a:extLst>
            </p:cNvPr>
            <p:cNvSpPr/>
            <p:nvPr/>
          </p:nvSpPr>
          <p:spPr>
            <a:xfrm rot="1245945">
              <a:off x="5266495" y="2434737"/>
              <a:ext cx="568069" cy="27634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5C0F3F-054A-4DF5-9323-E4BA8B2E7C3B}"/>
                </a:ext>
              </a:extLst>
            </p:cNvPr>
            <p:cNvSpPr/>
            <p:nvPr/>
          </p:nvSpPr>
          <p:spPr>
            <a:xfrm rot="20561937">
              <a:off x="5449717" y="1359014"/>
              <a:ext cx="1172443" cy="3959237"/>
            </a:xfrm>
            <a:custGeom>
              <a:avLst/>
              <a:gdLst>
                <a:gd name="connsiteX0" fmla="*/ 127039 w 1172443"/>
                <a:gd name="connsiteY0" fmla="*/ 0 h 3959237"/>
                <a:gd name="connsiteX1" fmla="*/ 1161460 w 1172443"/>
                <a:gd name="connsiteY1" fmla="*/ 322207 h 3959237"/>
                <a:gd name="connsiteX2" fmla="*/ 1160394 w 1172443"/>
                <a:gd name="connsiteY2" fmla="*/ 325629 h 3959237"/>
                <a:gd name="connsiteX3" fmla="*/ 1172443 w 1172443"/>
                <a:gd name="connsiteY3" fmla="*/ 325629 h 3959237"/>
                <a:gd name="connsiteX4" fmla="*/ 1172443 w 1172443"/>
                <a:gd name="connsiteY4" fmla="*/ 3959237 h 3959237"/>
                <a:gd name="connsiteX5" fmla="*/ 553644 w 1172443"/>
                <a:gd name="connsiteY5" fmla="*/ 3959237 h 3959237"/>
                <a:gd name="connsiteX6" fmla="*/ 553644 w 1172443"/>
                <a:gd name="connsiteY6" fmla="*/ 580300 h 3959237"/>
                <a:gd name="connsiteX7" fmla="*/ 0 w 1172443"/>
                <a:gd name="connsiteY7" fmla="*/ 407848 h 395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72443" h="3959237">
                  <a:moveTo>
                    <a:pt x="127039" y="0"/>
                  </a:moveTo>
                  <a:lnTo>
                    <a:pt x="1161460" y="322207"/>
                  </a:lnTo>
                  <a:lnTo>
                    <a:pt x="1160394" y="325629"/>
                  </a:lnTo>
                  <a:lnTo>
                    <a:pt x="1172443" y="325629"/>
                  </a:lnTo>
                  <a:lnTo>
                    <a:pt x="1172443" y="3959237"/>
                  </a:lnTo>
                  <a:lnTo>
                    <a:pt x="553644" y="3959237"/>
                  </a:lnTo>
                  <a:lnTo>
                    <a:pt x="553644" y="580300"/>
                  </a:lnTo>
                  <a:lnTo>
                    <a:pt x="0" y="407848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nl-BE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A9F22D-251B-442A-89A8-47BEBA92DD3A}"/>
                </a:ext>
              </a:extLst>
            </p:cNvPr>
            <p:cNvSpPr/>
            <p:nvPr/>
          </p:nvSpPr>
          <p:spPr>
            <a:xfrm rot="4371904">
              <a:off x="6865503" y="4433543"/>
              <a:ext cx="344876" cy="103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75235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E7EE40-4ACF-4C91-B03E-60AA2794D0B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611D49-E0CB-4BBF-BF32-3658C12392E5}"/>
              </a:ext>
            </a:extLst>
          </p:cNvPr>
          <p:cNvSpPr/>
          <p:nvPr/>
        </p:nvSpPr>
        <p:spPr>
          <a:xfrm>
            <a:off x="5113020" y="1015163"/>
            <a:ext cx="5509260" cy="4128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207C1B-349B-4B37-8529-0E56A49149B4}"/>
              </a:ext>
            </a:extLst>
          </p:cNvPr>
          <p:cNvGrpSpPr/>
          <p:nvPr/>
        </p:nvGrpSpPr>
        <p:grpSpPr>
          <a:xfrm>
            <a:off x="2276817" y="1936668"/>
            <a:ext cx="7537743" cy="2285768"/>
            <a:chOff x="2276817" y="1936668"/>
            <a:chExt cx="7537743" cy="228576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84C7756-6AB2-45DD-8BE2-996CE186DEE7}"/>
                </a:ext>
              </a:extLst>
            </p:cNvPr>
            <p:cNvGrpSpPr/>
            <p:nvPr/>
          </p:nvGrpSpPr>
          <p:grpSpPr>
            <a:xfrm>
              <a:off x="2276817" y="1983599"/>
              <a:ext cx="1266483" cy="2191906"/>
              <a:chOff x="5266495" y="1359014"/>
              <a:chExt cx="2287646" cy="3959237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16AA2CB-66B7-4389-A36C-BC28FC81DC91}"/>
                  </a:ext>
                </a:extLst>
              </p:cNvPr>
              <p:cNvSpPr/>
              <p:nvPr/>
            </p:nvSpPr>
            <p:spPr>
              <a:xfrm rot="1245945">
                <a:off x="5266495" y="2434737"/>
                <a:ext cx="568069" cy="276348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16830ED2-0978-4A3C-A237-8B960B03CAC6}"/>
                  </a:ext>
                </a:extLst>
              </p:cNvPr>
              <p:cNvSpPr/>
              <p:nvPr/>
            </p:nvSpPr>
            <p:spPr>
              <a:xfrm rot="20561937">
                <a:off x="5449717" y="1359014"/>
                <a:ext cx="1172443" cy="3959237"/>
              </a:xfrm>
              <a:custGeom>
                <a:avLst/>
                <a:gdLst>
                  <a:gd name="connsiteX0" fmla="*/ 127039 w 1172443"/>
                  <a:gd name="connsiteY0" fmla="*/ 0 h 3959237"/>
                  <a:gd name="connsiteX1" fmla="*/ 1161460 w 1172443"/>
                  <a:gd name="connsiteY1" fmla="*/ 322207 h 3959237"/>
                  <a:gd name="connsiteX2" fmla="*/ 1160394 w 1172443"/>
                  <a:gd name="connsiteY2" fmla="*/ 325629 h 3959237"/>
                  <a:gd name="connsiteX3" fmla="*/ 1172443 w 1172443"/>
                  <a:gd name="connsiteY3" fmla="*/ 325629 h 3959237"/>
                  <a:gd name="connsiteX4" fmla="*/ 1172443 w 1172443"/>
                  <a:gd name="connsiteY4" fmla="*/ 3959237 h 3959237"/>
                  <a:gd name="connsiteX5" fmla="*/ 553644 w 1172443"/>
                  <a:gd name="connsiteY5" fmla="*/ 3959237 h 3959237"/>
                  <a:gd name="connsiteX6" fmla="*/ 553644 w 1172443"/>
                  <a:gd name="connsiteY6" fmla="*/ 580300 h 3959237"/>
                  <a:gd name="connsiteX7" fmla="*/ 0 w 1172443"/>
                  <a:gd name="connsiteY7" fmla="*/ 407848 h 3959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72443" h="3959237">
                    <a:moveTo>
                      <a:pt x="127039" y="0"/>
                    </a:moveTo>
                    <a:lnTo>
                      <a:pt x="1161460" y="322207"/>
                    </a:lnTo>
                    <a:lnTo>
                      <a:pt x="1160394" y="325629"/>
                    </a:lnTo>
                    <a:lnTo>
                      <a:pt x="1172443" y="325629"/>
                    </a:lnTo>
                    <a:lnTo>
                      <a:pt x="1172443" y="3959237"/>
                    </a:lnTo>
                    <a:lnTo>
                      <a:pt x="553644" y="3959237"/>
                    </a:lnTo>
                    <a:lnTo>
                      <a:pt x="553644" y="580300"/>
                    </a:lnTo>
                    <a:lnTo>
                      <a:pt x="0" y="407848"/>
                    </a:lnTo>
                    <a:close/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nl-BE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E68F16B-7618-48E1-8220-A74CC4C8EB0A}"/>
                  </a:ext>
                </a:extLst>
              </p:cNvPr>
              <p:cNvSpPr/>
              <p:nvPr/>
            </p:nvSpPr>
            <p:spPr>
              <a:xfrm rot="4371904">
                <a:off x="6865503" y="4433543"/>
                <a:ext cx="344876" cy="1032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7AE0D49-770D-4553-A0E0-0C2E03DB0A9F}"/>
                </a:ext>
              </a:extLst>
            </p:cNvPr>
            <p:cNvSpPr/>
            <p:nvPr/>
          </p:nvSpPr>
          <p:spPr>
            <a:xfrm>
              <a:off x="4221480" y="1936668"/>
              <a:ext cx="5593080" cy="228576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sz="11500" dirty="0"/>
                <a:t>Tygohost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730439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66DBCD0-F3F2-4B7A-82BB-F27FD43085B4}"/>
              </a:ext>
            </a:extLst>
          </p:cNvPr>
          <p:cNvGrpSpPr/>
          <p:nvPr/>
        </p:nvGrpSpPr>
        <p:grpSpPr>
          <a:xfrm>
            <a:off x="1569720" y="1714059"/>
            <a:ext cx="8555273" cy="2804601"/>
            <a:chOff x="1569720" y="1714059"/>
            <a:chExt cx="8555273" cy="28046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0E7EE40-4ACF-4C91-B03E-60AA2794D0BD}"/>
                </a:ext>
              </a:extLst>
            </p:cNvPr>
            <p:cNvSpPr/>
            <p:nvPr/>
          </p:nvSpPr>
          <p:spPr>
            <a:xfrm>
              <a:off x="1569720" y="1714059"/>
              <a:ext cx="8555273" cy="2804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F5207C1B-349B-4B37-8529-0E56A49149B4}"/>
                </a:ext>
              </a:extLst>
            </p:cNvPr>
            <p:cNvGrpSpPr/>
            <p:nvPr/>
          </p:nvGrpSpPr>
          <p:grpSpPr>
            <a:xfrm>
              <a:off x="2327128" y="1936668"/>
              <a:ext cx="7537743" cy="2285768"/>
              <a:chOff x="2276817" y="1936668"/>
              <a:chExt cx="7537743" cy="2285768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984C7756-6AB2-45DD-8BE2-996CE186DEE7}"/>
                  </a:ext>
                </a:extLst>
              </p:cNvPr>
              <p:cNvGrpSpPr/>
              <p:nvPr/>
            </p:nvGrpSpPr>
            <p:grpSpPr>
              <a:xfrm>
                <a:off x="2276817" y="1983599"/>
                <a:ext cx="1266483" cy="2191906"/>
                <a:chOff x="5266495" y="1359014"/>
                <a:chExt cx="2287646" cy="3959237"/>
              </a:xfrm>
            </p:grpSpPr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816AA2CB-66B7-4389-A36C-BC28FC81DC91}"/>
                    </a:ext>
                  </a:extLst>
                </p:cNvPr>
                <p:cNvSpPr/>
                <p:nvPr/>
              </p:nvSpPr>
              <p:spPr>
                <a:xfrm rot="1245945">
                  <a:off x="5266495" y="2434737"/>
                  <a:ext cx="568069" cy="276348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4" name="Freeform: Shape 3">
                  <a:extLst>
                    <a:ext uri="{FF2B5EF4-FFF2-40B4-BE49-F238E27FC236}">
                      <a16:creationId xmlns:a16="http://schemas.microsoft.com/office/drawing/2014/main" id="{16830ED2-0978-4A3C-A237-8B960B03CAC6}"/>
                    </a:ext>
                  </a:extLst>
                </p:cNvPr>
                <p:cNvSpPr/>
                <p:nvPr/>
              </p:nvSpPr>
              <p:spPr>
                <a:xfrm rot="20561937">
                  <a:off x="5449717" y="1359014"/>
                  <a:ext cx="1172443" cy="3959237"/>
                </a:xfrm>
                <a:custGeom>
                  <a:avLst/>
                  <a:gdLst>
                    <a:gd name="connsiteX0" fmla="*/ 127039 w 1172443"/>
                    <a:gd name="connsiteY0" fmla="*/ 0 h 3959237"/>
                    <a:gd name="connsiteX1" fmla="*/ 1161460 w 1172443"/>
                    <a:gd name="connsiteY1" fmla="*/ 322207 h 3959237"/>
                    <a:gd name="connsiteX2" fmla="*/ 1160394 w 1172443"/>
                    <a:gd name="connsiteY2" fmla="*/ 325629 h 3959237"/>
                    <a:gd name="connsiteX3" fmla="*/ 1172443 w 1172443"/>
                    <a:gd name="connsiteY3" fmla="*/ 325629 h 3959237"/>
                    <a:gd name="connsiteX4" fmla="*/ 1172443 w 1172443"/>
                    <a:gd name="connsiteY4" fmla="*/ 3959237 h 3959237"/>
                    <a:gd name="connsiteX5" fmla="*/ 553644 w 1172443"/>
                    <a:gd name="connsiteY5" fmla="*/ 3959237 h 3959237"/>
                    <a:gd name="connsiteX6" fmla="*/ 553644 w 1172443"/>
                    <a:gd name="connsiteY6" fmla="*/ 580300 h 3959237"/>
                    <a:gd name="connsiteX7" fmla="*/ 0 w 1172443"/>
                    <a:gd name="connsiteY7" fmla="*/ 407848 h 39592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72443" h="3959237">
                      <a:moveTo>
                        <a:pt x="127039" y="0"/>
                      </a:moveTo>
                      <a:lnTo>
                        <a:pt x="1161460" y="322207"/>
                      </a:lnTo>
                      <a:lnTo>
                        <a:pt x="1160394" y="325629"/>
                      </a:lnTo>
                      <a:lnTo>
                        <a:pt x="1172443" y="325629"/>
                      </a:lnTo>
                      <a:lnTo>
                        <a:pt x="1172443" y="3959237"/>
                      </a:lnTo>
                      <a:lnTo>
                        <a:pt x="553644" y="3959237"/>
                      </a:lnTo>
                      <a:lnTo>
                        <a:pt x="553644" y="580300"/>
                      </a:lnTo>
                      <a:lnTo>
                        <a:pt x="0" y="407848"/>
                      </a:lnTo>
                      <a:close/>
                    </a:path>
                  </a:pathLst>
                </a:cu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E68F16B-7618-48E1-8220-A74CC4C8EB0A}"/>
                    </a:ext>
                  </a:extLst>
                </p:cNvPr>
                <p:cNvSpPr/>
                <p:nvPr/>
              </p:nvSpPr>
              <p:spPr>
                <a:xfrm rot="4371904">
                  <a:off x="6865503" y="4433543"/>
                  <a:ext cx="344876" cy="10324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</p:grp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7AE0D49-770D-4553-A0E0-0C2E03DB0A9F}"/>
                  </a:ext>
                </a:extLst>
              </p:cNvPr>
              <p:cNvSpPr/>
              <p:nvPr/>
            </p:nvSpPr>
            <p:spPr>
              <a:xfrm>
                <a:off x="4221480" y="1936668"/>
                <a:ext cx="5593080" cy="228576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nl-NL" sz="11500" dirty="0"/>
                  <a:t>Tygohost</a:t>
                </a:r>
                <a:endParaRPr lang="nl-BE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2445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1285</TotalTime>
  <Words>2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Casper</dc:creator>
  <cp:lastModifiedBy>Casper</cp:lastModifiedBy>
  <cp:revision>5</cp:revision>
  <dcterms:created xsi:type="dcterms:W3CDTF">2020-10-17T16:48:08Z</dcterms:created>
  <dcterms:modified xsi:type="dcterms:W3CDTF">2020-10-18T14:13:37Z</dcterms:modified>
</cp:coreProperties>
</file>