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0"/>
  </p:notesMasterIdLst>
  <p:sldIdLst>
    <p:sldId id="277" r:id="rId2"/>
    <p:sldId id="279" r:id="rId3"/>
    <p:sldId id="282" r:id="rId4"/>
    <p:sldId id="283" r:id="rId5"/>
    <p:sldId id="284" r:id="rId6"/>
    <p:sldId id="285" r:id="rId7"/>
    <p:sldId id="286" r:id="rId8"/>
    <p:sldId id="293" r:id="rId9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1"/>
    </p:embeddedFont>
    <p:embeddedFont>
      <p:font typeface="Dosis" pitchFamily="2" charset="0"/>
      <p:regular r:id="rId12"/>
      <p:bold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Nunito Sans Black" pitchFamily="2" charset="0"/>
      <p:bold r:id="rId18"/>
      <p:boldItalic r:id="rId19"/>
    </p:embeddedFont>
    <p:embeddedFont>
      <p:font typeface="Palace Script MT" panose="030303020206070C0B05" pitchFamily="66" charset="0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307FC48-B932-4F32-ACAA-6100DE5297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4961" autoAdjust="0"/>
  </p:normalViewPr>
  <p:slideViewPr>
    <p:cSldViewPr snapToGrid="0">
      <p:cViewPr varScale="1">
        <p:scale>
          <a:sx n="77" d="100"/>
          <a:sy n="77" d="100"/>
        </p:scale>
        <p:origin x="812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4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975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Google Shape;2015;gc09ed3ef6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5" name="Google Shape;2016;gc09ed3ef6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00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36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 txBox="1">
            <a:spLocks noGrp="1"/>
          </p:cNvSpPr>
          <p:nvPr>
            <p:ph type="ctrTitle"/>
          </p:nvPr>
        </p:nvSpPr>
        <p:spPr>
          <a:xfrm>
            <a:off x="735450" y="1404700"/>
            <a:ext cx="63462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579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5452" y="3536306"/>
            <a:ext cx="50256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580" name="Google Shape;11;p2"/>
          <p:cNvSpPr/>
          <p:nvPr/>
        </p:nvSpPr>
        <p:spPr>
          <a:xfrm rot="4285105">
            <a:off x="2750184" y="49775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2;p2"/>
          <p:cNvGrpSpPr/>
          <p:nvPr/>
        </p:nvGrpSpPr>
        <p:grpSpPr>
          <a:xfrm>
            <a:off x="3337925" y="269463"/>
            <a:ext cx="892900" cy="888725"/>
            <a:chOff x="3655725" y="3261075"/>
            <a:chExt cx="892900" cy="888725"/>
          </a:xfrm>
        </p:grpSpPr>
        <p:sp>
          <p:nvSpPr>
            <p:cNvPr id="1048581" name="Google Shape;13;p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2" name="Google Shape;14;p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3" name="Google Shape;15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4" name="Google Shape;16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5" name="Google Shape;17;p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6" name="Google Shape;18;p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9;p2"/>
          <p:cNvGrpSpPr/>
          <p:nvPr/>
        </p:nvGrpSpPr>
        <p:grpSpPr>
          <a:xfrm>
            <a:off x="5470450" y="477700"/>
            <a:ext cx="378900" cy="472250"/>
            <a:chOff x="2459875" y="3181675"/>
            <a:chExt cx="378900" cy="472250"/>
          </a:xfrm>
        </p:grpSpPr>
        <p:sp>
          <p:nvSpPr>
            <p:cNvPr id="1048587" name="Google Shape;20;p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8" name="Google Shape;21;p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9" name="Google Shape;22;p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590" name="Google Shape;23;p2"/>
          <p:cNvSpPr/>
          <p:nvPr/>
        </p:nvSpPr>
        <p:spPr>
          <a:xfrm rot="-1005388">
            <a:off x="6669674" y="2166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4;p2"/>
          <p:cNvGrpSpPr/>
          <p:nvPr/>
        </p:nvGrpSpPr>
        <p:grpSpPr>
          <a:xfrm>
            <a:off x="5383364" y="539488"/>
            <a:ext cx="3646522" cy="4007720"/>
            <a:chOff x="5348750" y="2347100"/>
            <a:chExt cx="1108500" cy="1218300"/>
          </a:xfrm>
        </p:grpSpPr>
        <p:sp>
          <p:nvSpPr>
            <p:cNvPr id="1048591" name="Google Shape;25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2" name="Google Shape;26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3" name="Google Shape;27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4" name="Google Shape;28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5" name="Google Shape;29;p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6" name="Google Shape;30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7" name="Google Shape;31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8" name="Google Shape;32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9" name="Google Shape;33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0" name="Google Shape;34;p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1" name="Google Shape;35;p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2" name="Google Shape;36;p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3" name="Google Shape;37;p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4" name="Google Shape;38;p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5" name="Google Shape;39;p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06" name="Google Shape;40;p2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41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1048607" name="Google Shape;42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8" name="Google Shape;43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9" name="Google Shape;44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0" name="Google Shape;45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1" name="Google Shape;46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2" name="Google Shape;47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3" name="Google Shape;48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4" name="Google Shape;49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5" name="Google Shape;50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6" name="Google Shape;51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7" name="Google Shape;52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8" name="Google Shape;53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9" name="Google Shape;54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0" name="Google Shape;55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1" name="Google Shape;5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2" name="Google Shape;57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3" name="Google Shape;5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4" name="Google Shape;59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5" name="Google Shape;6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6" name="Google Shape;61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7" name="Google Shape;6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8" name="Google Shape;63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9" name="Google Shape;6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0" name="Google Shape;65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1" name="Google Shape;6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2" name="Google Shape;67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3" name="Google Shape;6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4" name="Google Shape;69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5" name="Google Shape;7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6" name="Google Shape;71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7" name="Google Shape;7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8" name="Google Shape;73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39" name="Google Shape;74;p2"/>
          <p:cNvSpPr/>
          <p:nvPr/>
        </p:nvSpPr>
        <p:spPr>
          <a:xfrm rot="-1004951">
            <a:off x="8062589" y="4041054"/>
            <a:ext cx="296687" cy="25625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75;p2"/>
          <p:cNvGrpSpPr/>
          <p:nvPr/>
        </p:nvGrpSpPr>
        <p:grpSpPr>
          <a:xfrm>
            <a:off x="4867207" y="3738819"/>
            <a:ext cx="1253407" cy="1311078"/>
            <a:chOff x="4385625" y="4289775"/>
            <a:chExt cx="983450" cy="1028700"/>
          </a:xfrm>
        </p:grpSpPr>
        <p:sp>
          <p:nvSpPr>
            <p:cNvPr id="1048640" name="Google Shape;76;p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1" name="Google Shape;77;p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2" name="Google Shape;78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3" name="Google Shape;79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4" name="Google Shape;80;p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5" name="Google Shape;81;p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2;p2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048646" name="Google Shape;83;p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7" name="Google Shape;84;p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8" name="Google Shape;85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9" name="Google Shape;86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0" name="Google Shape;87;p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1" name="Google Shape;88;p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52" name="Google Shape;89;p2"/>
          <p:cNvSpPr/>
          <p:nvPr/>
        </p:nvSpPr>
        <p:spPr>
          <a:xfrm rot="1265233">
            <a:off x="3649679" y="1552981"/>
            <a:ext cx="223465" cy="19326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90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1048653" name="Google Shape;91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4" name="Google Shape;92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5" name="Google Shape;93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6" name="Google Shape;94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7" name="Google Shape;95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8" name="Google Shape;96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9" name="Google Shape;97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0" name="Google Shape;98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1" name="Google Shape;99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2" name="Google Shape;100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3" name="Google Shape;101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4" name="Google Shape;102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5" name="Google Shape;103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6" name="Google Shape;104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7" name="Google Shape;105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8" name="Google Shape;10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9" name="Google Shape;107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0" name="Google Shape;10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1" name="Google Shape;109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2" name="Google Shape;11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3" name="Google Shape;111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4" name="Google Shape;11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5" name="Google Shape;113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6" name="Google Shape;11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7" name="Google Shape;115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8" name="Google Shape;11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9" name="Google Shape;117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0" name="Google Shape;11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1" name="Google Shape;119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2" name="Google Shape;12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3" name="Google Shape;121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4" name="Google Shape;12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85" name="Google Shape;123;p2"/>
          <p:cNvSpPr/>
          <p:nvPr/>
        </p:nvSpPr>
        <p:spPr>
          <a:xfrm rot="4285105">
            <a:off x="296322" y="369420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727;p13"/>
          <p:cNvSpPr txBox="1">
            <a:spLocks noGrp="1"/>
          </p:cNvSpPr>
          <p:nvPr>
            <p:ph type="subTitle" idx="1"/>
          </p:nvPr>
        </p:nvSpPr>
        <p:spPr>
          <a:xfrm>
            <a:off x="2019213" y="1518015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9pPr>
          </a:lstStyle>
          <a:p>
            <a:endParaRPr/>
          </a:p>
        </p:txBody>
      </p:sp>
      <p:sp>
        <p:nvSpPr>
          <p:cNvPr id="1048692" name="Google Shape;728;p13"/>
          <p:cNvSpPr txBox="1">
            <a:spLocks noGrp="1"/>
          </p:cNvSpPr>
          <p:nvPr>
            <p:ph type="subTitle" idx="2"/>
          </p:nvPr>
        </p:nvSpPr>
        <p:spPr>
          <a:xfrm>
            <a:off x="2019213" y="1885913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9pPr>
          </a:lstStyle>
          <a:p>
            <a:endParaRPr/>
          </a:p>
        </p:txBody>
      </p:sp>
      <p:sp>
        <p:nvSpPr>
          <p:cNvPr id="1048693" name="Google Shape;729;p13"/>
          <p:cNvSpPr txBox="1">
            <a:spLocks noGrp="1"/>
          </p:cNvSpPr>
          <p:nvPr>
            <p:ph type="subTitle" idx="3"/>
          </p:nvPr>
        </p:nvSpPr>
        <p:spPr>
          <a:xfrm>
            <a:off x="2019212" y="3000028"/>
            <a:ext cx="2255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9pPr>
          </a:lstStyle>
          <a:p>
            <a:endParaRPr/>
          </a:p>
        </p:txBody>
      </p:sp>
      <p:sp>
        <p:nvSpPr>
          <p:cNvPr id="1048694" name="Google Shape;730;p13"/>
          <p:cNvSpPr txBox="1">
            <a:spLocks noGrp="1"/>
          </p:cNvSpPr>
          <p:nvPr>
            <p:ph type="subTitle" idx="4"/>
          </p:nvPr>
        </p:nvSpPr>
        <p:spPr>
          <a:xfrm>
            <a:off x="2019213" y="3364455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9pPr>
          </a:lstStyle>
          <a:p>
            <a:endParaRPr/>
          </a:p>
        </p:txBody>
      </p:sp>
      <p:sp>
        <p:nvSpPr>
          <p:cNvPr id="1048695" name="Google Shape;731;p13"/>
          <p:cNvSpPr txBox="1">
            <a:spLocks noGrp="1"/>
          </p:cNvSpPr>
          <p:nvPr>
            <p:ph type="title" hasCustomPrompt="1"/>
          </p:nvPr>
        </p:nvSpPr>
        <p:spPr>
          <a:xfrm>
            <a:off x="977453" y="1726588"/>
            <a:ext cx="9933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048696" name="Google Shape;732;p13"/>
          <p:cNvSpPr txBox="1">
            <a:spLocks noGrp="1"/>
          </p:cNvSpPr>
          <p:nvPr>
            <p:ph type="title" idx="5" hasCustomPrompt="1"/>
          </p:nvPr>
        </p:nvSpPr>
        <p:spPr>
          <a:xfrm>
            <a:off x="1076303" y="3244690"/>
            <a:ext cx="7956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048697" name="Google Shape;733;p13"/>
          <p:cNvSpPr txBox="1">
            <a:spLocks noGrp="1"/>
          </p:cNvSpPr>
          <p:nvPr>
            <p:ph type="title" idx="6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698" name="Google Shape;734;p13"/>
          <p:cNvSpPr txBox="1">
            <a:spLocks noGrp="1"/>
          </p:cNvSpPr>
          <p:nvPr>
            <p:ph type="subTitle" idx="7"/>
          </p:nvPr>
        </p:nvSpPr>
        <p:spPr>
          <a:xfrm>
            <a:off x="5910839" y="1518015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9pPr>
          </a:lstStyle>
          <a:p>
            <a:endParaRPr/>
          </a:p>
        </p:txBody>
      </p:sp>
      <p:sp>
        <p:nvSpPr>
          <p:cNvPr id="1048699" name="Google Shape;735;p13"/>
          <p:cNvSpPr txBox="1">
            <a:spLocks noGrp="1"/>
          </p:cNvSpPr>
          <p:nvPr>
            <p:ph type="subTitle" idx="8"/>
          </p:nvPr>
        </p:nvSpPr>
        <p:spPr>
          <a:xfrm>
            <a:off x="5910847" y="1885913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9pPr>
          </a:lstStyle>
          <a:p>
            <a:endParaRPr/>
          </a:p>
        </p:txBody>
      </p:sp>
      <p:sp>
        <p:nvSpPr>
          <p:cNvPr id="1048700" name="Google Shape;736;p13"/>
          <p:cNvSpPr txBox="1">
            <a:spLocks noGrp="1"/>
          </p:cNvSpPr>
          <p:nvPr>
            <p:ph type="subTitle" idx="9"/>
          </p:nvPr>
        </p:nvSpPr>
        <p:spPr>
          <a:xfrm>
            <a:off x="5910840" y="3000020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9pPr>
          </a:lstStyle>
          <a:p>
            <a:endParaRPr/>
          </a:p>
        </p:txBody>
      </p:sp>
      <p:sp>
        <p:nvSpPr>
          <p:cNvPr id="1048701" name="Google Shape;737;p13"/>
          <p:cNvSpPr txBox="1">
            <a:spLocks noGrp="1"/>
          </p:cNvSpPr>
          <p:nvPr>
            <p:ph type="subTitle" idx="13"/>
          </p:nvPr>
        </p:nvSpPr>
        <p:spPr>
          <a:xfrm>
            <a:off x="5910847" y="3364455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9pPr>
          </a:lstStyle>
          <a:p>
            <a:endParaRPr/>
          </a:p>
        </p:txBody>
      </p:sp>
      <p:sp>
        <p:nvSpPr>
          <p:cNvPr id="1048702" name="Google Shape;738;p13"/>
          <p:cNvSpPr txBox="1">
            <a:spLocks noGrp="1"/>
          </p:cNvSpPr>
          <p:nvPr>
            <p:ph type="title" idx="14" hasCustomPrompt="1"/>
          </p:nvPr>
        </p:nvSpPr>
        <p:spPr>
          <a:xfrm>
            <a:off x="5067353" y="1761688"/>
            <a:ext cx="797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048703" name="Google Shape;739;p13"/>
          <p:cNvSpPr txBox="1">
            <a:spLocks noGrp="1"/>
          </p:cNvSpPr>
          <p:nvPr>
            <p:ph type="title" idx="15" hasCustomPrompt="1"/>
          </p:nvPr>
        </p:nvSpPr>
        <p:spPr>
          <a:xfrm>
            <a:off x="5066453" y="3244690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37" name="Google Shape;740;p13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1048704" name="Google Shape;741;p1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742;p1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743;p1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7" name="Google Shape;744;p1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8" name="Google Shape;745;p1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9" name="Google Shape;746;p1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10" name="Google Shape;747;p13"/>
          <p:cNvSpPr/>
          <p:nvPr/>
        </p:nvSpPr>
        <p:spPr>
          <a:xfrm rot="4285105">
            <a:off x="8672197" y="205582"/>
            <a:ext cx="296559" cy="256335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748;p13"/>
          <p:cNvGrpSpPr/>
          <p:nvPr/>
        </p:nvGrpSpPr>
        <p:grpSpPr>
          <a:xfrm rot="1018353">
            <a:off x="305472" y="265599"/>
            <a:ext cx="378882" cy="472228"/>
            <a:chOff x="2459875" y="3181675"/>
            <a:chExt cx="378900" cy="472250"/>
          </a:xfrm>
        </p:grpSpPr>
        <p:sp>
          <p:nvSpPr>
            <p:cNvPr id="1048711" name="Google Shape;749;p13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2" name="Google Shape;750;p13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3" name="Google Shape;751;p13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752;p13"/>
          <p:cNvGrpSpPr/>
          <p:nvPr/>
        </p:nvGrpSpPr>
        <p:grpSpPr>
          <a:xfrm rot="4436901">
            <a:off x="153237" y="1379698"/>
            <a:ext cx="378895" cy="472244"/>
            <a:chOff x="2459875" y="3181675"/>
            <a:chExt cx="378900" cy="472250"/>
          </a:xfrm>
        </p:grpSpPr>
        <p:sp>
          <p:nvSpPr>
            <p:cNvPr id="1048714" name="Google Shape;753;p13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5" name="Google Shape;754;p13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6" name="Google Shape;755;p13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756;p13"/>
          <p:cNvGrpSpPr/>
          <p:nvPr/>
        </p:nvGrpSpPr>
        <p:grpSpPr>
          <a:xfrm rot="6801936">
            <a:off x="3259769" y="3870542"/>
            <a:ext cx="2289268" cy="3059849"/>
            <a:chOff x="2215325" y="2417050"/>
            <a:chExt cx="2289250" cy="3059825"/>
          </a:xfrm>
        </p:grpSpPr>
        <p:sp>
          <p:nvSpPr>
            <p:cNvPr id="1048717" name="Google Shape;757;p1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8" name="Google Shape;758;p13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9" name="Google Shape;759;p13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0" name="Google Shape;760;p13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1" name="Google Shape;761;p1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2" name="Google Shape;762;p13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3" name="Google Shape;763;p13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4" name="Google Shape;764;p13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5" name="Google Shape;765;p13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6" name="Google Shape;766;p13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7" name="Google Shape;767;p13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8" name="Google Shape;768;p13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9" name="Google Shape;769;p13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0" name="Google Shape;770;p13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1" name="Google Shape;771;p1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2" name="Google Shape;772;p1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3" name="Google Shape;773;p1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4" name="Google Shape;774;p1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5" name="Google Shape;775;p1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6" name="Google Shape;776;p1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7" name="Google Shape;777;p1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8" name="Google Shape;778;p1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9" name="Google Shape;779;p1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0" name="Google Shape;780;p1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1" name="Google Shape;781;p1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2" name="Google Shape;782;p1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3" name="Google Shape;783;p1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4" name="Google Shape;784;p1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5" name="Google Shape;785;p1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6" name="Google Shape;786;p1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7" name="Google Shape;787;p1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8" name="Google Shape;788;p1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5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Google Shape;1050;p18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048777" name="Google Shape;1051;p18"/>
          <p:cNvSpPr txBox="1">
            <a:spLocks noGrp="1"/>
          </p:cNvSpPr>
          <p:nvPr>
            <p:ph type="body" idx="1"/>
          </p:nvPr>
        </p:nvSpPr>
        <p:spPr>
          <a:xfrm>
            <a:off x="1740600" y="1495950"/>
            <a:ext cx="56628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45" name="Google Shape;1052;p18"/>
          <p:cNvGrpSpPr/>
          <p:nvPr/>
        </p:nvGrpSpPr>
        <p:grpSpPr>
          <a:xfrm rot="-3076494">
            <a:off x="8372082" y="4158557"/>
            <a:ext cx="1253395" cy="1311066"/>
            <a:chOff x="4385625" y="4289775"/>
            <a:chExt cx="983450" cy="1028700"/>
          </a:xfrm>
        </p:grpSpPr>
        <p:sp>
          <p:nvSpPr>
            <p:cNvPr id="1048778" name="Google Shape;1053;p18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9" name="Google Shape;1054;p18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0" name="Google Shape;1055;p1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1" name="Google Shape;1056;p1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2" name="Google Shape;1057;p18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3" name="Google Shape;1058;p18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84" name="Google Shape;1059;p18"/>
          <p:cNvSpPr/>
          <p:nvPr/>
        </p:nvSpPr>
        <p:spPr>
          <a:xfrm rot="-1266272" flipH="1">
            <a:off x="8033634" y="4526992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1060;p18"/>
          <p:cNvGrpSpPr/>
          <p:nvPr/>
        </p:nvGrpSpPr>
        <p:grpSpPr>
          <a:xfrm flipH="1">
            <a:off x="8178492" y="3333325"/>
            <a:ext cx="892900" cy="888725"/>
            <a:chOff x="3655725" y="3261075"/>
            <a:chExt cx="892900" cy="888725"/>
          </a:xfrm>
        </p:grpSpPr>
        <p:sp>
          <p:nvSpPr>
            <p:cNvPr id="1048785" name="Google Shape;1061;p18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6" name="Google Shape;1062;p18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7" name="Google Shape;1063;p18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8" name="Google Shape;1064;p18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9" name="Google Shape;1065;p18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0" name="Google Shape;1066;p18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067;p18"/>
          <p:cNvGrpSpPr/>
          <p:nvPr/>
        </p:nvGrpSpPr>
        <p:grpSpPr>
          <a:xfrm rot="2085203">
            <a:off x="-435031" y="-82495"/>
            <a:ext cx="1198514" cy="1244002"/>
            <a:chOff x="238125" y="3112025"/>
            <a:chExt cx="716000" cy="743175"/>
          </a:xfrm>
        </p:grpSpPr>
        <p:sp>
          <p:nvSpPr>
            <p:cNvPr id="1048791" name="Google Shape;1068;p18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2" name="Google Shape;1069;p18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3" name="Google Shape;1070;p18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071;p18"/>
          <p:cNvGrpSpPr/>
          <p:nvPr/>
        </p:nvGrpSpPr>
        <p:grpSpPr>
          <a:xfrm flipH="1">
            <a:off x="1330519" y="195050"/>
            <a:ext cx="378900" cy="472250"/>
            <a:chOff x="2459875" y="3181675"/>
            <a:chExt cx="378900" cy="472250"/>
          </a:xfrm>
        </p:grpSpPr>
        <p:sp>
          <p:nvSpPr>
            <p:cNvPr id="1048794" name="Google Shape;1072;p18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5" name="Google Shape;1073;p18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6" name="Google Shape;1074;p18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97" name="Google Shape;1075;p18"/>
          <p:cNvSpPr/>
          <p:nvPr/>
        </p:nvSpPr>
        <p:spPr>
          <a:xfrm rot="1005388" flipH="1">
            <a:off x="1240329" y="101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1076;p18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048798" name="Google Shape;1077;p18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9" name="Google Shape;1078;p18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0" name="Google Shape;1079;p18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Google Shape;1828;p31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28" name="Google Shape;1829;p31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1830;p31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048829" name="Google Shape;1831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1832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1833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834;p31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048832" name="Google Shape;1835;p31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3" name="Google Shape;1836;p31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4" name="Google Shape;1837;p31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838;p31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1048835" name="Google Shape;1839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6" name="Google Shape;1840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7" name="Google Shape;1841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8" name="Google Shape;1842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9" name="Google Shape;1843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0" name="Google Shape;1844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845;p31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048841" name="Google Shape;1846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2" name="Google Shape;1847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3" name="Google Shape;1848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4" name="Google Shape;1849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5" name="Google Shape;1850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6" name="Google Shape;1851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852;p31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048847" name="Google Shape;1853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8" name="Google Shape;1854;p31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49" name="Google Shape;1855;p31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0" name="Google Shape;1856;p31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1" name="Google Shape;1857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2" name="Google Shape;1858;p31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3" name="Google Shape;1859;p31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4" name="Google Shape;1860;p31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5" name="Google Shape;1861;p31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6" name="Google Shape;1862;p31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7" name="Google Shape;1863;p31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8" name="Google Shape;1864;p31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59" name="Google Shape;1865;p31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0" name="Google Shape;1866;p31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1" name="Google Shape;1867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2" name="Google Shape;1868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3" name="Google Shape;1869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4" name="Google Shape;1870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5" name="Google Shape;1871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6" name="Google Shape;1872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7" name="Google Shape;1873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8" name="Google Shape;1874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69" name="Google Shape;1875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0" name="Google Shape;1876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1" name="Google Shape;1877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2" name="Google Shape;1878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3" name="Google Shape;1879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4" name="Google Shape;1880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5" name="Google Shape;1881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6" name="Google Shape;1882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7" name="Google Shape;1883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78" name="Google Shape;1884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79" name="Google Shape;1885;p31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1886;p31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048880" name="Google Shape;1887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1" name="Google Shape;1888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2" name="Google Shape;1889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3" name="Google Shape;1890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4" name="Google Shape;1891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5" name="Google Shape;1892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893;p31"/>
          <p:cNvGrpSpPr/>
          <p:nvPr/>
        </p:nvGrpSpPr>
        <p:grpSpPr>
          <a:xfrm>
            <a:off x="131178" y="3409216"/>
            <a:ext cx="1198512" cy="1244001"/>
            <a:chOff x="238125" y="3112025"/>
            <a:chExt cx="716000" cy="743175"/>
          </a:xfrm>
        </p:grpSpPr>
        <p:sp>
          <p:nvSpPr>
            <p:cNvPr id="1048886" name="Google Shape;1894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7" name="Google Shape;1895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88" name="Google Shape;1896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897;p31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1048889" name="Google Shape;1898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0" name="Google Shape;1899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1" name="Google Shape;1900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2" name="Google Shape;1901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3" name="Google Shape;1902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4" name="Google Shape;1903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1905;p32"/>
          <p:cNvGrpSpPr/>
          <p:nvPr/>
        </p:nvGrpSpPr>
        <p:grpSpPr>
          <a:xfrm>
            <a:off x="126425" y="247588"/>
            <a:ext cx="481300" cy="473625"/>
            <a:chOff x="1433950" y="3130850"/>
            <a:chExt cx="481300" cy="473625"/>
          </a:xfrm>
        </p:grpSpPr>
        <p:sp>
          <p:nvSpPr>
            <p:cNvPr id="1048895" name="Google Shape;1906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6" name="Google Shape;1907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7" name="Google Shape;190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8" name="Google Shape;1909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99" name="Google Shape;1910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0" name="Google Shape;1911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912;p32"/>
          <p:cNvGrpSpPr/>
          <p:nvPr/>
        </p:nvGrpSpPr>
        <p:grpSpPr>
          <a:xfrm>
            <a:off x="551300" y="-210687"/>
            <a:ext cx="892900" cy="888725"/>
            <a:chOff x="3655725" y="3261075"/>
            <a:chExt cx="892900" cy="888725"/>
          </a:xfrm>
        </p:grpSpPr>
        <p:sp>
          <p:nvSpPr>
            <p:cNvPr id="1048901" name="Google Shape;1913;p3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2" name="Google Shape;1914;p3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3" name="Google Shape;1915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4" name="Google Shape;1916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5" name="Google Shape;1917;p3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6" name="Google Shape;1918;p3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919;p32"/>
          <p:cNvGrpSpPr/>
          <p:nvPr/>
        </p:nvGrpSpPr>
        <p:grpSpPr>
          <a:xfrm rot="-2085203" flipH="1">
            <a:off x="8054686" y="3848230"/>
            <a:ext cx="1198514" cy="1244002"/>
            <a:chOff x="238125" y="3112025"/>
            <a:chExt cx="716000" cy="743175"/>
          </a:xfrm>
        </p:grpSpPr>
        <p:sp>
          <p:nvSpPr>
            <p:cNvPr id="1048907" name="Google Shape;1920;p32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8" name="Google Shape;1921;p32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9" name="Google Shape;1922;p32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10" name="Google Shape;1923;p32"/>
          <p:cNvSpPr/>
          <p:nvPr/>
        </p:nvSpPr>
        <p:spPr>
          <a:xfrm rot="-1005388">
            <a:off x="8279399" y="32074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1924;p32"/>
          <p:cNvGrpSpPr/>
          <p:nvPr/>
        </p:nvGrpSpPr>
        <p:grpSpPr>
          <a:xfrm rot="-2700000">
            <a:off x="7348993" y="4508991"/>
            <a:ext cx="481295" cy="473620"/>
            <a:chOff x="1433950" y="3130850"/>
            <a:chExt cx="481300" cy="473625"/>
          </a:xfrm>
        </p:grpSpPr>
        <p:sp>
          <p:nvSpPr>
            <p:cNvPr id="1048911" name="Google Shape;1925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2" name="Google Shape;1926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3" name="Google Shape;1927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4" name="Google Shape;192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5" name="Google Shape;1929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6" name="Google Shape;1930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931;p32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1048917" name="Google Shape;1932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8" name="Google Shape;1933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9" name="Google Shape;1934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0" name="Google Shape;1935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1" name="Google Shape;1936;p3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2" name="Google Shape;1937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3" name="Google Shape;1938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4" name="Google Shape;1939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5" name="Google Shape;1940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6" name="Google Shape;1941;p3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7" name="Google Shape;1942;p3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8" name="Google Shape;1943;p3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29" name="Google Shape;1944;p3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0" name="Google Shape;1945;p3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1" name="Google Shape;1946;p3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947;p32"/>
          <p:cNvGrpSpPr/>
          <p:nvPr/>
        </p:nvGrpSpPr>
        <p:grpSpPr>
          <a:xfrm>
            <a:off x="4991032" y="4300794"/>
            <a:ext cx="1253407" cy="1311078"/>
            <a:chOff x="4385625" y="4289775"/>
            <a:chExt cx="983450" cy="1028700"/>
          </a:xfrm>
        </p:grpSpPr>
        <p:sp>
          <p:nvSpPr>
            <p:cNvPr id="1048932" name="Google Shape;1948;p3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3" name="Google Shape;1949;p3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4" name="Google Shape;1950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5" name="Google Shape;1951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6" name="Google Shape;1952;p3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7" name="Google Shape;1953;p3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1954;p32"/>
          <p:cNvGrpSpPr/>
          <p:nvPr/>
        </p:nvGrpSpPr>
        <p:grpSpPr>
          <a:xfrm>
            <a:off x="8088925" y="160725"/>
            <a:ext cx="378900" cy="472250"/>
            <a:chOff x="2459875" y="3181675"/>
            <a:chExt cx="378900" cy="472250"/>
          </a:xfrm>
        </p:grpSpPr>
        <p:sp>
          <p:nvSpPr>
            <p:cNvPr id="1048938" name="Google Shape;1955;p3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39" name="Google Shape;1956;p3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0" name="Google Shape;1957;p3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41" name="Google Shape;1958;p32"/>
          <p:cNvSpPr/>
          <p:nvPr/>
        </p:nvSpPr>
        <p:spPr>
          <a:xfrm rot="-1005388">
            <a:off x="8498474" y="615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1959;p32"/>
          <p:cNvGrpSpPr/>
          <p:nvPr/>
        </p:nvGrpSpPr>
        <p:grpSpPr>
          <a:xfrm rot="-1205478">
            <a:off x="-336245" y="3016595"/>
            <a:ext cx="2289137" cy="3059674"/>
            <a:chOff x="2215325" y="2417050"/>
            <a:chExt cx="2289250" cy="3059825"/>
          </a:xfrm>
        </p:grpSpPr>
        <p:sp>
          <p:nvSpPr>
            <p:cNvPr id="1048942" name="Google Shape;1960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3" name="Google Shape;1961;p3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4" name="Google Shape;1962;p3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5" name="Google Shape;1963;p3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6" name="Google Shape;1964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7" name="Google Shape;1965;p3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8" name="Google Shape;1966;p3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49" name="Google Shape;1967;p3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0" name="Google Shape;1968;p3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1" name="Google Shape;1969;p3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2" name="Google Shape;1970;p3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3" name="Google Shape;1971;p3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4" name="Google Shape;1972;p3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5" name="Google Shape;1973;p3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6" name="Google Shape;1974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7" name="Google Shape;1975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8" name="Google Shape;1976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9" name="Google Shape;1977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0" name="Google Shape;1978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1" name="Google Shape;1979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2" name="Google Shape;1980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3" name="Google Shape;1981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4" name="Google Shape;1982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5" name="Google Shape;1983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6" name="Google Shape;1984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7" name="Google Shape;1985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8" name="Google Shape;1986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69" name="Google Shape;1987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0" name="Google Shape;1988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1" name="Google Shape;1989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2" name="Google Shape;1990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3" name="Google Shape;1991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57000">
              <a:srgbClr val="122432"/>
            </a:gs>
            <a:gs pos="100000">
              <a:schemeClr val="dk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82168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4B26-46C3-EAB2-D347-6DD0E3FFF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TYPES OF WEB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40ED8-F9B2-D708-BA43-4FD7C9488B5F}"/>
              </a:ext>
            </a:extLst>
          </p:cNvPr>
          <p:cNvSpPr txBox="1"/>
          <p:nvPr/>
        </p:nvSpPr>
        <p:spPr>
          <a:xfrm>
            <a:off x="735450" y="3848793"/>
            <a:ext cx="4089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Sibasish Padhy(200301120082)</a:t>
            </a:r>
          </a:p>
          <a:p>
            <a:r>
              <a:rPr lang="en-IN" dirty="0" err="1">
                <a:solidFill>
                  <a:schemeClr val="bg1"/>
                </a:solidFill>
              </a:rPr>
              <a:t>B.tech</a:t>
            </a:r>
            <a:r>
              <a:rPr lang="en-IN" dirty="0">
                <a:solidFill>
                  <a:schemeClr val="bg1"/>
                </a:solidFill>
              </a:rPr>
              <a:t>(CSE)6</a:t>
            </a:r>
            <a:r>
              <a:rPr lang="en-IN" baseline="30000" dirty="0">
                <a:solidFill>
                  <a:schemeClr val="bg1"/>
                </a:solidFill>
              </a:rPr>
              <a:t>th</a:t>
            </a:r>
            <a:r>
              <a:rPr lang="en-IN" dirty="0">
                <a:solidFill>
                  <a:schemeClr val="bg1"/>
                </a:solidFill>
              </a:rPr>
              <a:t> Sem</a:t>
            </a:r>
          </a:p>
          <a:p>
            <a:r>
              <a:rPr lang="en-IN" dirty="0">
                <a:solidFill>
                  <a:schemeClr val="bg1"/>
                </a:solidFill>
              </a:rPr>
              <a:t>CUTM,BBSR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Google Shape;2024;p38"/>
          <p:cNvSpPr/>
          <p:nvPr/>
        </p:nvSpPr>
        <p:spPr>
          <a:xfrm>
            <a:off x="521381" y="1248900"/>
            <a:ext cx="751200" cy="7512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52" name="Google Shape;2026;p38"/>
          <p:cNvSpPr txBox="1">
            <a:spLocks noGrp="1"/>
          </p:cNvSpPr>
          <p:nvPr>
            <p:ph type="title"/>
          </p:nvPr>
        </p:nvSpPr>
        <p:spPr>
          <a:xfrm>
            <a:off x="400331" y="1457473"/>
            <a:ext cx="9933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48753" name="Google Shape;2033;p38"/>
          <p:cNvSpPr txBox="1">
            <a:spLocks noGrp="1"/>
          </p:cNvSpPr>
          <p:nvPr>
            <p:ph type="title" idx="6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haroni" panose="02010803020104030203" pitchFamily="2" charset="-79"/>
                <a:cs typeface="Aharoni" panose="02010803020104030203" pitchFamily="2" charset="-79"/>
              </a:rPr>
              <a:t>TABLE OF </a:t>
            </a:r>
            <a:r>
              <a:rPr lang="en" b="1" dirty="0">
                <a:latin typeface="Aharoni" panose="02010803020104030203" pitchFamily="2" charset="-79"/>
                <a:ea typeface="Nunito Sans"/>
                <a:cs typeface="Aharoni" panose="02010803020104030203" pitchFamily="2" charset="-79"/>
                <a:sym typeface="Nunito Sans"/>
              </a:rPr>
              <a:t>CONTENTS</a:t>
            </a:r>
            <a:endParaRPr b="1" dirty="0">
              <a:latin typeface="Aharoni" panose="02010803020104030203" pitchFamily="2" charset="-79"/>
              <a:ea typeface="Nunito Sans"/>
              <a:cs typeface="Aharoni" panose="02010803020104030203" pitchFamily="2" charset="-79"/>
              <a:sym typeface="Nunito Sans"/>
            </a:endParaRPr>
          </a:p>
        </p:txBody>
      </p:sp>
      <p:sp>
        <p:nvSpPr>
          <p:cNvPr id="1048756" name="Google Shape;2024;p38"/>
          <p:cNvSpPr/>
          <p:nvPr/>
        </p:nvSpPr>
        <p:spPr>
          <a:xfrm>
            <a:off x="523544" y="2418282"/>
            <a:ext cx="751200" cy="7512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57" name="Google Shape;2026;p38"/>
          <p:cNvSpPr txBox="1"/>
          <p:nvPr/>
        </p:nvSpPr>
        <p:spPr>
          <a:xfrm>
            <a:off x="402494" y="2626855"/>
            <a:ext cx="9933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048758" name="Google Shape;2018;p38"/>
          <p:cNvSpPr txBox="1"/>
          <p:nvPr/>
        </p:nvSpPr>
        <p:spPr>
          <a:xfrm>
            <a:off x="1272581" y="1480316"/>
            <a:ext cx="2258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IN" dirty="0"/>
              <a:t>SURFACE WEB</a:t>
            </a:r>
          </a:p>
        </p:txBody>
      </p:sp>
      <p:sp>
        <p:nvSpPr>
          <p:cNvPr id="1048760" name="Google Shape;2024;p38"/>
          <p:cNvSpPr/>
          <p:nvPr/>
        </p:nvSpPr>
        <p:spPr>
          <a:xfrm>
            <a:off x="521381" y="3623548"/>
            <a:ext cx="751200" cy="7512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61" name="Google Shape;2026;p38"/>
          <p:cNvSpPr txBox="1"/>
          <p:nvPr/>
        </p:nvSpPr>
        <p:spPr>
          <a:xfrm>
            <a:off x="400331" y="3832121"/>
            <a:ext cx="9933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048762" name="Google Shape;2018;p38"/>
          <p:cNvSpPr txBox="1"/>
          <p:nvPr/>
        </p:nvSpPr>
        <p:spPr>
          <a:xfrm>
            <a:off x="1345171" y="2608406"/>
            <a:ext cx="2258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IN" dirty="0"/>
              <a:t>DEEP WEB</a:t>
            </a:r>
          </a:p>
        </p:txBody>
      </p:sp>
      <p:sp>
        <p:nvSpPr>
          <p:cNvPr id="1048764" name="Google Shape;2024;p38"/>
          <p:cNvSpPr/>
          <p:nvPr/>
        </p:nvSpPr>
        <p:spPr>
          <a:xfrm>
            <a:off x="5033029" y="1885679"/>
            <a:ext cx="751200" cy="7512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65" name="Google Shape;2026;p38"/>
          <p:cNvSpPr txBox="1"/>
          <p:nvPr/>
        </p:nvSpPr>
        <p:spPr>
          <a:xfrm>
            <a:off x="4911979" y="2094252"/>
            <a:ext cx="9933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048766" name="Google Shape;2018;p38"/>
          <p:cNvSpPr txBox="1"/>
          <p:nvPr/>
        </p:nvSpPr>
        <p:spPr>
          <a:xfrm>
            <a:off x="5915116" y="2185787"/>
            <a:ext cx="2258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IN" dirty="0"/>
              <a:t>HOW IT WORKS</a:t>
            </a:r>
          </a:p>
        </p:txBody>
      </p:sp>
      <p:sp>
        <p:nvSpPr>
          <p:cNvPr id="1048768" name="Google Shape;2024;p38"/>
          <p:cNvSpPr/>
          <p:nvPr/>
        </p:nvSpPr>
        <p:spPr>
          <a:xfrm>
            <a:off x="5030029" y="3055061"/>
            <a:ext cx="751200" cy="7512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69" name="Google Shape;2026;p38"/>
          <p:cNvSpPr txBox="1"/>
          <p:nvPr/>
        </p:nvSpPr>
        <p:spPr>
          <a:xfrm>
            <a:off x="4908979" y="3263634"/>
            <a:ext cx="9933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048770" name="Google Shape;2018;p38"/>
          <p:cNvSpPr txBox="1"/>
          <p:nvPr/>
        </p:nvSpPr>
        <p:spPr>
          <a:xfrm>
            <a:off x="5915116" y="3259947"/>
            <a:ext cx="2943201" cy="3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IN" dirty="0"/>
              <a:t>TOR CIRCUIT </a:t>
            </a:r>
          </a:p>
        </p:txBody>
      </p:sp>
      <p:sp>
        <p:nvSpPr>
          <p:cNvPr id="2" name="Google Shape;2018;p38">
            <a:extLst>
              <a:ext uri="{FF2B5EF4-FFF2-40B4-BE49-F238E27FC236}">
                <a16:creationId xmlns:a16="http://schemas.microsoft.com/office/drawing/2014/main" id="{24FDEE32-9999-6B8F-3AC7-238193923611}"/>
              </a:ext>
            </a:extLst>
          </p:cNvPr>
          <p:cNvSpPr txBox="1"/>
          <p:nvPr/>
        </p:nvSpPr>
        <p:spPr>
          <a:xfrm>
            <a:off x="1393631" y="3884848"/>
            <a:ext cx="2258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IN" dirty="0"/>
              <a:t>DARK WEB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SURFACE WEB</a:t>
            </a:r>
          </a:p>
        </p:txBody>
      </p:sp>
      <p:sp>
        <p:nvSpPr>
          <p:cNvPr id="1048808" name="Text Placeholder 2"/>
          <p:cNvSpPr>
            <a:spLocks noGrp="1"/>
          </p:cNvSpPr>
          <p:nvPr>
            <p:ph type="body" idx="1"/>
          </p:nvPr>
        </p:nvSpPr>
        <p:spPr>
          <a:xfrm>
            <a:off x="497338" y="1495950"/>
            <a:ext cx="5662800" cy="2151600"/>
          </a:xfrm>
        </p:spPr>
        <p:txBody>
          <a:bodyPr/>
          <a:lstStyle/>
          <a:p>
            <a:r>
              <a:rPr lang="en-IN" dirty="0"/>
              <a:t>In this web we can browse the websites by their names </a:t>
            </a:r>
          </a:p>
          <a:p>
            <a:pPr>
              <a:lnSpc>
                <a:spcPct val="150000"/>
              </a:lnSpc>
            </a:pPr>
            <a:r>
              <a:rPr lang="en-IN" dirty="0"/>
              <a:t>Almost all websites are only accessible by confirming the cookies or terms and conditions.</a:t>
            </a:r>
          </a:p>
          <a:p>
            <a:pPr>
              <a:lnSpc>
                <a:spcPct val="150000"/>
              </a:lnSpc>
            </a:pPr>
            <a:r>
              <a:rPr lang="en-IN" dirty="0"/>
              <a:t>Example. Social media webs.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21BBAC3-CE25-543F-AF94-08A67D50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35" y="985098"/>
            <a:ext cx="2553027" cy="2924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WEB</a:t>
            </a:r>
          </a:p>
        </p:txBody>
      </p:sp>
      <p:sp>
        <p:nvSpPr>
          <p:cNvPr id="1048810" name="Text Placeholder 2"/>
          <p:cNvSpPr>
            <a:spLocks noGrp="1"/>
          </p:cNvSpPr>
          <p:nvPr>
            <p:ph type="body" idx="1"/>
          </p:nvPr>
        </p:nvSpPr>
        <p:spPr>
          <a:xfrm>
            <a:off x="1740599" y="1495950"/>
            <a:ext cx="6414049" cy="2151600"/>
          </a:xfrm>
        </p:spPr>
        <p:txBody>
          <a:bodyPr/>
          <a:lstStyle/>
          <a:p>
            <a:r>
              <a:rPr lang="en-IN" dirty="0"/>
              <a:t>Starts in 1994 as a hidden form of web .</a:t>
            </a:r>
          </a:p>
          <a:p>
            <a:r>
              <a:rPr lang="en-IN" dirty="0"/>
              <a:t>In 2001 it introduced as deep web.</a:t>
            </a:r>
          </a:p>
          <a:p>
            <a:r>
              <a:rPr lang="en-US" dirty="0"/>
              <a:t>Mainly used by Defense, Hackers, Governments.</a:t>
            </a:r>
          </a:p>
          <a:p>
            <a:r>
              <a:rPr lang="en-IN" dirty="0"/>
              <a:t>Nowadays this is </a:t>
            </a:r>
            <a:r>
              <a:rPr lang="en-IN" dirty="0" err="1"/>
              <a:t>publically</a:t>
            </a:r>
            <a:r>
              <a:rPr lang="en-IN" dirty="0"/>
              <a:t> available.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Text Placeholder 2"/>
          <p:cNvSpPr>
            <a:spLocks noGrp="1"/>
          </p:cNvSpPr>
          <p:nvPr>
            <p:ph type="body" idx="1"/>
          </p:nvPr>
        </p:nvSpPr>
        <p:spPr>
          <a:xfrm>
            <a:off x="754352" y="1495950"/>
            <a:ext cx="8459116" cy="2151600"/>
          </a:xfrm>
        </p:spPr>
        <p:txBody>
          <a:bodyPr/>
          <a:lstStyle/>
          <a:p>
            <a:r>
              <a:rPr lang="en-IN" dirty="0"/>
              <a:t>A secret non profit association of well known networks.</a:t>
            </a:r>
          </a:p>
          <a:p>
            <a:pPr>
              <a:lnSpc>
                <a:spcPct val="250000"/>
              </a:lnSpc>
            </a:pPr>
            <a:r>
              <a:rPr lang="en-IN" dirty="0"/>
              <a:t>It is the deepest part of deep web used to </a:t>
            </a:r>
            <a:r>
              <a:rPr lang="en-IN" dirty="0" err="1"/>
              <a:t>surve</a:t>
            </a:r>
            <a:r>
              <a:rPr lang="en-IN" dirty="0"/>
              <a:t> the internet by hiding real identity.</a:t>
            </a:r>
          </a:p>
          <a:p>
            <a:r>
              <a:rPr lang="en-IN" dirty="0"/>
              <a:t>Only </a:t>
            </a:r>
            <a:r>
              <a:rPr lang="en-IN" dirty="0" err="1"/>
              <a:t>accessable</a:t>
            </a:r>
            <a:r>
              <a:rPr lang="en-IN" dirty="0"/>
              <a:t> when the link is shared by a person </a:t>
            </a:r>
            <a:r>
              <a:rPr lang="en-IN"/>
              <a:t>to another person.</a:t>
            </a:r>
            <a:endParaRPr lang="en-IN" dirty="0"/>
          </a:p>
          <a:p>
            <a:pPr marL="152400" indent="0">
              <a:buNone/>
            </a:pPr>
            <a:endParaRPr lang="en-IN" dirty="0"/>
          </a:p>
        </p:txBody>
      </p:sp>
      <p:sp>
        <p:nvSpPr>
          <p:cNvPr id="1048812" name="Title 1"/>
          <p:cNvSpPr>
            <a:spLocks noGrp="1"/>
          </p:cNvSpPr>
          <p:nvPr>
            <p:ph type="title"/>
          </p:nvPr>
        </p:nvSpPr>
        <p:spPr>
          <a:xfrm>
            <a:off x="712788" y="530225"/>
            <a:ext cx="7718425" cy="292100"/>
          </a:xfrm>
        </p:spPr>
        <p:txBody>
          <a:bodyPr/>
          <a:lstStyle/>
          <a:p>
            <a:r>
              <a:rPr lang="en-IN" dirty="0"/>
              <a:t>DARK WEB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1048814" name="Text Placeholder 2"/>
          <p:cNvSpPr>
            <a:spLocks noGrp="1"/>
          </p:cNvSpPr>
          <p:nvPr>
            <p:ph type="body" idx="1"/>
          </p:nvPr>
        </p:nvSpPr>
        <p:spPr>
          <a:xfrm>
            <a:off x="1165580" y="1788450"/>
            <a:ext cx="6812839" cy="2407418"/>
          </a:xfrm>
        </p:spPr>
        <p:txBody>
          <a:bodyPr/>
          <a:lstStyle/>
          <a:p>
            <a:r>
              <a:rPr lang="en-IN" dirty="0"/>
              <a:t>The ‘Dark Web’ uses complex systems that hides a user’s true IP address, making it very difficult to work out which websites a device has visited. </a:t>
            </a:r>
          </a:p>
          <a:p>
            <a:endParaRPr lang="en-IN" dirty="0"/>
          </a:p>
          <a:p>
            <a:r>
              <a:rPr lang="en-IN" dirty="0"/>
              <a:t>It is generally accessed using dedicated software, the best known is called Tor (The Onion Router). Around 2.5 million people use Tor every day.</a:t>
            </a:r>
          </a:p>
          <a:p>
            <a:endParaRPr lang="en-IN" dirty="0"/>
          </a:p>
          <a:p>
            <a:r>
              <a:rPr lang="en-IN" dirty="0"/>
              <a:t>The  onion links are </a:t>
            </a:r>
            <a:r>
              <a:rPr lang="en-IN" dirty="0" err="1"/>
              <a:t>accessable</a:t>
            </a:r>
            <a:r>
              <a:rPr lang="en-IN" dirty="0"/>
              <a:t>  via peer to peer network </a:t>
            </a:r>
          </a:p>
          <a:p>
            <a:endParaRPr lang="en-IN" dirty="0"/>
          </a:p>
          <a:p>
            <a:r>
              <a:rPr lang="en-IN" dirty="0"/>
              <a:t>Which is commonly known as The Onion Router(TOR)</a:t>
            </a:r>
          </a:p>
          <a:p>
            <a:pPr>
              <a:lnSpc>
                <a:spcPct val="250000"/>
              </a:lnSpc>
            </a:pPr>
            <a:r>
              <a:rPr lang="en-IN" dirty="0"/>
              <a:t>TOR  is also  downloaded from surface web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TOR CIRCUIT </a:t>
            </a:r>
            <a:endParaRPr lang="en-IN" dirty="0"/>
          </a:p>
        </p:txBody>
      </p:sp>
      <p:sp>
        <p:nvSpPr>
          <p:cNvPr id="1048816" name="Text Placeholder 2"/>
          <p:cNvSpPr>
            <a:spLocks noGrp="1"/>
          </p:cNvSpPr>
          <p:nvPr>
            <p:ph type="body" idx="1"/>
          </p:nvPr>
        </p:nvSpPr>
        <p:spPr>
          <a:xfrm>
            <a:off x="1111013" y="1278592"/>
            <a:ext cx="5662800" cy="2151600"/>
          </a:xfrm>
        </p:spPr>
        <p:txBody>
          <a:bodyPr/>
          <a:lstStyle/>
          <a:p>
            <a:r>
              <a:rPr lang="en-IN" dirty="0"/>
              <a:t>In tor circuit it connects the end user and server by the following method.</a:t>
            </a:r>
          </a:p>
          <a:p>
            <a:endParaRPr lang="en-IN" dirty="0"/>
          </a:p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 VPN to change the public </a:t>
            </a:r>
            <a:r>
              <a:rPr lang="en-IN" dirty="0" err="1"/>
              <a:t>ip</a:t>
            </a:r>
            <a:r>
              <a:rPr lang="en-IN" dirty="0"/>
              <a:t> address</a:t>
            </a:r>
            <a:br>
              <a:rPr lang="en-IN" dirty="0"/>
            </a:br>
            <a:r>
              <a:rPr lang="en-IN" dirty="0"/>
              <a:t>The browser.</a:t>
            </a:r>
            <a:br>
              <a:rPr lang="en-IN" dirty="0"/>
            </a:br>
            <a:r>
              <a:rPr lang="en-IN" dirty="0"/>
              <a:t>1 bridge </a:t>
            </a:r>
            <a:r>
              <a:rPr lang="en-IN" dirty="0" err="1"/>
              <a:t>ip</a:t>
            </a:r>
            <a:r>
              <a:rPr lang="en-IN" dirty="0"/>
              <a:t> address.</a:t>
            </a:r>
            <a:br>
              <a:rPr lang="en-IN" dirty="0"/>
            </a:br>
            <a:r>
              <a:rPr lang="en-IN" dirty="0"/>
              <a:t>Some countries </a:t>
            </a:r>
            <a:r>
              <a:rPr lang="en-IN" dirty="0" err="1"/>
              <a:t>ip</a:t>
            </a:r>
            <a:r>
              <a:rPr lang="en-IN" dirty="0"/>
              <a:t> address one by one</a:t>
            </a:r>
            <a:br>
              <a:rPr lang="en-IN" dirty="0"/>
            </a:br>
            <a:r>
              <a:rPr lang="en-IN" dirty="0"/>
              <a:t>2 or 3 relays nodes to </a:t>
            </a:r>
            <a:r>
              <a:rPr lang="en-US" dirty="0"/>
              <a:t>receive the traffic from tor network.</a:t>
            </a:r>
            <a:endParaRPr lang="en-IN" dirty="0"/>
          </a:p>
          <a:p>
            <a:pPr marL="152400" indent="0">
              <a:buNone/>
            </a:pPr>
            <a:r>
              <a:rPr lang="en-IN" dirty="0"/>
              <a:t>      Then connected to the site.</a:t>
            </a:r>
            <a:endParaRPr lang="en-US" dirty="0"/>
          </a:p>
        </p:txBody>
      </p:sp>
      <p:pic>
        <p:nvPicPr>
          <p:cNvPr id="209715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75" y="1068730"/>
            <a:ext cx="2076450" cy="2693278"/>
          </a:xfrm>
          <a:prstGeom prst="rect">
            <a:avLst/>
          </a:prstGeom>
        </p:spPr>
      </p:pic>
      <p:pic>
        <p:nvPicPr>
          <p:cNvPr id="2097155" name="Picture 6"/>
          <p:cNvPicPr>
            <a:picLocks noChangeAspect="1"/>
          </p:cNvPicPr>
          <p:nvPr/>
        </p:nvPicPr>
        <p:blipFill rotWithShape="1">
          <a:blip r:embed="rId4"/>
          <a:srcRect b="20451"/>
          <a:stretch>
            <a:fillRect/>
          </a:stretch>
        </p:blipFill>
        <p:spPr>
          <a:xfrm>
            <a:off x="7006607" y="530352"/>
            <a:ext cx="1854186" cy="538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Text Placeholder 2"/>
          <p:cNvSpPr>
            <a:spLocks noGrp="1"/>
          </p:cNvSpPr>
          <p:nvPr>
            <p:ph type="body" idx="1"/>
          </p:nvPr>
        </p:nvSpPr>
        <p:spPr>
          <a:xfrm>
            <a:off x="3172465" y="1282675"/>
            <a:ext cx="5662800" cy="2151600"/>
          </a:xfrm>
        </p:spPr>
        <p:txBody>
          <a:bodyPr/>
          <a:lstStyle/>
          <a:p>
            <a:pPr marL="152400" indent="0">
              <a:buNone/>
            </a:pPr>
            <a:r>
              <a:rPr lang="en-IN" sz="3600" b="1" dirty="0">
                <a:latin typeface="Palace Script MT" panose="030303020206070C0B05" pitchFamily="66" charset="0"/>
              </a:rPr>
              <a:t>Thank you</a:t>
            </a:r>
            <a:r>
              <a:rPr lang="en-IN" sz="3600" dirty="0">
                <a:latin typeface="Palace Script MT" panose="030303020206070C0B05" pitchFamily="66" charset="0"/>
              </a:rPr>
              <a:t>__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ystem Administrator Appreciation Day by Slidesgo">
  <a:themeElements>
    <a:clrScheme name="Simple Light">
      <a:dk1>
        <a:srgbClr val="050A12"/>
      </a:dk1>
      <a:lt1>
        <a:srgbClr val="FFFFFF"/>
      </a:lt1>
      <a:dk2>
        <a:srgbClr val="1F3D52"/>
      </a:dk2>
      <a:lt2>
        <a:srgbClr val="2F536D"/>
      </a:lt2>
      <a:accent1>
        <a:srgbClr val="142836"/>
      </a:accent1>
      <a:accent2>
        <a:srgbClr val="0C1A23"/>
      </a:accent2>
      <a:accent3>
        <a:srgbClr val="142836"/>
      </a:accent3>
      <a:accent4>
        <a:srgbClr val="5F8195"/>
      </a:accent4>
      <a:accent5>
        <a:srgbClr val="08151E"/>
      </a:accent5>
      <a:accent6>
        <a:srgbClr val="9FC3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307</Words>
  <Application>Microsoft Office PowerPoint</Application>
  <PresentationFormat>On-screen Show (16:9)</PresentationFormat>
  <Paragraphs>43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Nunito Sans Black</vt:lpstr>
      <vt:lpstr>Palace Script MT</vt:lpstr>
      <vt:lpstr>Arial</vt:lpstr>
      <vt:lpstr>Lato</vt:lpstr>
      <vt:lpstr>Dosis</vt:lpstr>
      <vt:lpstr>System Administrator Appreciation Day by Slidesgo</vt:lpstr>
      <vt:lpstr>TYPES OF WEB</vt:lpstr>
      <vt:lpstr>01</vt:lpstr>
      <vt:lpstr>SURFACE WEB</vt:lpstr>
      <vt:lpstr>DEEP WEB</vt:lpstr>
      <vt:lpstr>DARK WEB</vt:lpstr>
      <vt:lpstr>HOW IT WORKS</vt:lpstr>
      <vt:lpstr>TOR CIRCUIT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ADMINISTRATOR APPRECIATION DAY</dc:title>
  <dc:creator>KIRTTIRAJ SAHOO</dc:creator>
  <cp:lastModifiedBy>Sibasish Padhy</cp:lastModifiedBy>
  <cp:revision>21</cp:revision>
  <dcterms:created xsi:type="dcterms:W3CDTF">2022-07-28T07:12:31Z</dcterms:created>
  <dcterms:modified xsi:type="dcterms:W3CDTF">2023-03-15T10:39:06Z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32838d508fa2447e85ea8e7ad3e6c00c</vt:lpwstr>
  </property>
</Properties>
</file>