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B16-3926-474E-8EEE-703F917FB54C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76D85D7-5B7D-499D-8C19-5FF77FC70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14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B16-3926-474E-8EEE-703F917FB54C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6D85D7-5B7D-499D-8C19-5FF77FC70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89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B16-3926-474E-8EEE-703F917FB54C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6D85D7-5B7D-499D-8C19-5FF77FC7069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3877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B16-3926-474E-8EEE-703F917FB54C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6D85D7-5B7D-499D-8C19-5FF77FC70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786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B16-3926-474E-8EEE-703F917FB54C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6D85D7-5B7D-499D-8C19-5FF77FC7069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768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B16-3926-474E-8EEE-703F917FB54C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6D85D7-5B7D-499D-8C19-5FF77FC70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715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B16-3926-474E-8EEE-703F917FB54C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85D7-5B7D-499D-8C19-5FF77FC70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978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B16-3926-474E-8EEE-703F917FB54C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85D7-5B7D-499D-8C19-5FF77FC70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16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B16-3926-474E-8EEE-703F917FB54C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85D7-5B7D-499D-8C19-5FF77FC70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14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B16-3926-474E-8EEE-703F917FB54C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6D85D7-5B7D-499D-8C19-5FF77FC70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44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B16-3926-474E-8EEE-703F917FB54C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76D85D7-5B7D-499D-8C19-5FF77FC70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98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B16-3926-474E-8EEE-703F917FB54C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76D85D7-5B7D-499D-8C19-5FF77FC70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59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B16-3926-474E-8EEE-703F917FB54C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85D7-5B7D-499D-8C19-5FF77FC70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1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B16-3926-474E-8EEE-703F917FB54C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85D7-5B7D-499D-8C19-5FF77FC70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41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B16-3926-474E-8EEE-703F917FB54C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85D7-5B7D-499D-8C19-5FF77FC70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21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B16-3926-474E-8EEE-703F917FB54C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6D85D7-5B7D-499D-8C19-5FF77FC70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85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81B16-3926-474E-8EEE-703F917FB54C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76D85D7-5B7D-499D-8C19-5FF77FC70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14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935182"/>
            <a:ext cx="8915399" cy="2262781"/>
          </a:xfrm>
        </p:spPr>
        <p:txBody>
          <a:bodyPr/>
          <a:lstStyle/>
          <a:p>
            <a:r>
              <a:rPr lang="en-US" dirty="0" smtClean="0"/>
              <a:t>Classes of IP addresses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2619" y="4777379"/>
            <a:ext cx="7181994" cy="1852021"/>
          </a:xfrm>
        </p:spPr>
        <p:txBody>
          <a:bodyPr>
            <a:noAutofit/>
          </a:bodyPr>
          <a:lstStyle/>
          <a:p>
            <a:r>
              <a:rPr lang="en-US" sz="2400" dirty="0" smtClean="0"/>
              <a:t>NAME – </a:t>
            </a:r>
            <a:r>
              <a:rPr lang="en-US" sz="2400" dirty="0" err="1" smtClean="0"/>
              <a:t>Subham</a:t>
            </a:r>
            <a:r>
              <a:rPr lang="en-US" sz="2400" dirty="0" smtClean="0"/>
              <a:t> </a:t>
            </a:r>
            <a:r>
              <a:rPr lang="en-US" sz="2400" dirty="0" err="1" smtClean="0"/>
              <a:t>pritansu</a:t>
            </a:r>
            <a:r>
              <a:rPr lang="en-US" sz="2400" dirty="0" smtClean="0"/>
              <a:t> </a:t>
            </a:r>
            <a:r>
              <a:rPr lang="en-US" sz="2400" dirty="0" err="1" smtClean="0"/>
              <a:t>sahu</a:t>
            </a:r>
            <a:endParaRPr lang="en-US" sz="2400" dirty="0" smtClean="0"/>
          </a:p>
          <a:p>
            <a:r>
              <a:rPr lang="en-US" sz="2400" dirty="0" smtClean="0"/>
              <a:t>REGD NO – 210301121286</a:t>
            </a:r>
          </a:p>
          <a:p>
            <a:r>
              <a:rPr lang="en-US" sz="2400" dirty="0" smtClean="0"/>
              <a:t>SUB – computer  installation and </a:t>
            </a:r>
            <a:r>
              <a:rPr lang="en-US" sz="2400" dirty="0" err="1" smtClean="0"/>
              <a:t>maintance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4863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3746" y="545702"/>
            <a:ext cx="103806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TCP/</a:t>
            </a:r>
            <a:r>
              <a:rPr lang="en-US" sz="3600" dirty="0" err="1" smtClean="0"/>
              <a:t>ip</a:t>
            </a:r>
            <a:r>
              <a:rPr lang="en-US" sz="3600" dirty="0" smtClean="0"/>
              <a:t> defines five classes of IP addresses</a:t>
            </a:r>
            <a:r>
              <a:rPr lang="en-US" sz="4000" dirty="0" smtClean="0"/>
              <a:t>:-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2177491" y="2194695"/>
            <a:ext cx="939312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 smtClean="0"/>
              <a:t>Class A,B,C,D and E . Each class has a range  of valid IP addresses.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 smtClean="0"/>
              <a:t>The value of first </a:t>
            </a:r>
            <a:r>
              <a:rPr lang="en-US" sz="3200" dirty="0" err="1" smtClean="0"/>
              <a:t>octect</a:t>
            </a:r>
            <a:r>
              <a:rPr lang="en-US" sz="3200" dirty="0" smtClean="0"/>
              <a:t> determines the class.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 err="1" smtClean="0"/>
              <a:t>Ip</a:t>
            </a:r>
            <a:r>
              <a:rPr lang="en-US" sz="3200" dirty="0" smtClean="0"/>
              <a:t> addresses from the first three classes (</a:t>
            </a:r>
            <a:r>
              <a:rPr lang="en-US" sz="3200" dirty="0" err="1" smtClean="0"/>
              <a:t>A,b,and</a:t>
            </a:r>
            <a:r>
              <a:rPr lang="en-US" sz="3200" dirty="0" smtClean="0"/>
              <a:t> c)can be used for host addresses.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 smtClean="0"/>
              <a:t>The other two classes are used for other purpose(class D for multicast and class E for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 err="1" smtClean="0"/>
              <a:t>Experimenta</a:t>
            </a:r>
            <a:r>
              <a:rPr lang="en-US" sz="3200" dirty="0" smtClean="0"/>
              <a:t> purposes).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014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IP addresses :-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271" y="1905000"/>
            <a:ext cx="8534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0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4337" y="512051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Special IP addresses ranges :-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4337" y="2061882"/>
            <a:ext cx="9670792" cy="38493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0.0.0/8  addresses used to communicate with the current network </a:t>
            </a:r>
          </a:p>
          <a:p>
            <a:r>
              <a:rPr lang="en-US" sz="3200" dirty="0" smtClean="0"/>
              <a:t>127.0.0.0/8 – loopback addresses </a:t>
            </a:r>
          </a:p>
          <a:p>
            <a:r>
              <a:rPr lang="en-US" sz="3200" dirty="0" smtClean="0"/>
              <a:t>169.254.0.0/16- link-local addresses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8155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0282" y="2514165"/>
            <a:ext cx="64007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 smtClean="0"/>
              <a:t>Thank you</a:t>
            </a:r>
            <a:endParaRPr lang="en-IN" sz="8000" dirty="0" smtClean="0"/>
          </a:p>
        </p:txBody>
      </p:sp>
    </p:spTree>
    <p:extLst>
      <p:ext uri="{BB962C8B-B14F-4D97-AF65-F5344CB8AC3E}">
        <p14:creationId xmlns:p14="http://schemas.microsoft.com/office/powerpoint/2010/main" val="8355217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</TotalTime>
  <Words>114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Courier New</vt:lpstr>
      <vt:lpstr>Wingdings 3</vt:lpstr>
      <vt:lpstr>Wisp</vt:lpstr>
      <vt:lpstr>Classes of IP addresses</vt:lpstr>
      <vt:lpstr>PowerPoint Presentation</vt:lpstr>
      <vt:lpstr>Classes of IP addresses :-</vt:lpstr>
      <vt:lpstr>Special IP addresses ranges :-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of IP addresses</dc:title>
  <dc:creator>user</dc:creator>
  <cp:lastModifiedBy>user</cp:lastModifiedBy>
  <cp:revision>8</cp:revision>
  <dcterms:created xsi:type="dcterms:W3CDTF">2023-04-04T13:51:07Z</dcterms:created>
  <dcterms:modified xsi:type="dcterms:W3CDTF">2023-04-04T15:48:19Z</dcterms:modified>
</cp:coreProperties>
</file>