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8849A-6463-4F38-A4A5-BA576D4B2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620920-7FA0-4D06-818D-E5D77A4D3A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61E13C-2562-4EE2-85FC-A0C8A4F6CB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FF23A-2680-4373-BF00-BF647D392D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909274-4129-415C-B233-29FFEAC02F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EE937-D63E-4D67-A974-37D6757DB0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48BC7-C610-4E89-9345-5FC47FE761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3B642B-8CAE-4340-8DEE-C615990B9B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128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27E75-C54A-4C8B-98D4-4678BCDAE9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AF425C-FAA2-48BE-86B3-CE07B17E37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951B0-9687-4CAD-AA9E-977F1F2E35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3537E9-EEB0-4798-98C4-BBBF5ECF68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B64D69-28A0-489E-9E58-0640D7F42073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85" sy="82684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164760" y="4860000"/>
            <a:ext cx="34524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620360" y="1620000"/>
            <a:ext cx="6839280" cy="34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СОДЕРЖАНИЕ</a:t>
            </a:r>
            <a:endParaRPr b="1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§1. Понятия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</a:t>
            </a:r>
            <a:endParaRPr b="1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2.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Установка системы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 локальный хостинг с помощью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Open Server Panel</a:t>
            </a:r>
            <a:endParaRPr b="1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§3. Обзор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1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настройка</a:t>
            </a:r>
            <a:endParaRPr b="1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§4. Разработка дизайна сайта мечети Таква и размещение его в сети интернет</a:t>
            </a:r>
            <a:endParaRPr b="1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§5 Требования к созданию сайта и его возможности</a:t>
            </a:r>
            <a:endParaRPr b="1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/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§6. Роль создания и размещения сайта мечети «Таква» в сети</a:t>
            </a:r>
            <a:endParaRPr b="1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360000" y="1260000"/>
            <a:ext cx="9359640" cy="28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Ссылка на проект </a:t>
            </a:r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ru-RU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3420000" y="373680"/>
            <a:ext cx="3597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Программа реализации проекта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 txBox="1"/>
          <p:nvPr/>
        </p:nvSpPr>
        <p:spPr>
          <a:xfrm>
            <a:off x="214560" y="1800000"/>
            <a:ext cx="9702720" cy="160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Методы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опрос, беседа, оценка компетентных судей, независимая экспертиза.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77804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Проблема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каковы возможности системы управлением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создании и размещение в сети сайта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360000" y="180000"/>
            <a:ext cx="9359640" cy="532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Теоретическая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нами раскрыты сущности понятий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 сайта «Таква», сделан обзор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и, изучены требования к его созданию и возможности системы управления контентом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для создания и размещение в сети сайта.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Практическая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разработан дизайн и создан сайт для мечети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«Таква»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который в дальнейшим будет использоваться мечетью как главный сайт организации.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85" sy="82684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3164760" y="4860000"/>
            <a:ext cx="345240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620360" y="1620000"/>
            <a:ext cx="6839280" cy="346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управление контентом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как инструмент создания и размещения в сети сайта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Цель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C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оздание сайта и размещение в сети сайта с помощью системы управление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360000" y="900000"/>
            <a:ext cx="9359640" cy="40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Объект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Предмет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процесс создани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60000" y="1520640"/>
            <a:ext cx="9179640" cy="26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Гипотеза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мы предлагаем, что создание и размещение в сети сайта для мечети «Таква» с помощью системы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имеет свои особенности.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360000" y="360000"/>
            <a:ext cx="9359640" cy="48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Задачи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1) изучить понятия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размещения в сети сайта, требования к его созданию;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2) обзор и изучение 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3) и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зучит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ь особенности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создание и размещения в сети сайта;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4) создание и размещени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е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сайта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при помощи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360000" y="1778400"/>
            <a:ext cx="9359640" cy="23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Методы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анализ специальной методической литературы, опрос, беседа, оценка компетентных судей, независимая экспертиза.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360000" y="180000"/>
            <a:ext cx="9359640" cy="52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Этапы выполнения работы: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I 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Выбор темы.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II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Сбор сведений и информации.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III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Постройка планы работы.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IV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Разработка и реализация содержания.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V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Написание пояснительной записки курсового проекта.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VI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Оформление проекта.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440360"/>
                <a:tab algn="l" pos="1959480"/>
                <a:tab algn="l" pos="2118600"/>
                <a:tab algn="l" pos="2277720"/>
                <a:tab algn="l" pos="231948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VII 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этап: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Представление конечного варианта и его защита.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2024-12-09T10:37:50Z</dcterms:created>
  <dc:creator/>
  <dc:description/>
  <dc:language>ru-RU</dc:language>
  <cp:lastModifiedBy/>
  <dcterms:modified xsi:type="dcterms:W3CDTF">2024-12-09T11:59:00Z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