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media/image1.png" ContentType="image/png"/>
  <Override PartName="/ppt/media/image2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FA24D0-B0E9-450B-BB44-8E516751D2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242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4000" y="2145600"/>
            <a:ext cx="442656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242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A720A3-2B92-429D-B276-45C2CE5A2DE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6000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119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2772360" y="1326600"/>
            <a:ext cx="216000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119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2145600"/>
            <a:ext cx="216000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119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2772360" y="2145600"/>
            <a:ext cx="216000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119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5CB49A-1FD3-418B-853B-7194DDE0FAB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42524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4371" lnSpcReduction="1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2000880" y="1326600"/>
            <a:ext cx="142524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4371" lnSpcReduction="1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3497760" y="1326600"/>
            <a:ext cx="142524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4371" lnSpcReduction="1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4000" y="2145600"/>
            <a:ext cx="142524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4371" lnSpcReduction="1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2000880" y="2145600"/>
            <a:ext cx="142524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4371" lnSpcReduction="1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3497760" y="2145600"/>
            <a:ext cx="142524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4371" lnSpcReduction="10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962D6C-441C-4EA4-848D-C1F026B622A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1D68E4-40F2-4A3A-A855-3616DB5733F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C1372F-EA83-4617-9376-E47E4A4B60B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6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743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2772360" y="1326600"/>
            <a:ext cx="216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743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6AB5E6-E24A-4627-AE79-BB8DC6497D7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4E1DDF-20CC-4102-B4D5-18C2FDABC2B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74160"/>
            <a:ext cx="9070920" cy="57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E7FE2D-7A35-45C5-9F9B-EB63404AE0F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6000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119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2772360" y="1326600"/>
            <a:ext cx="216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743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2145600"/>
            <a:ext cx="216000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119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9EC131-69D1-4779-A015-F214712FC9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6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743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2772360" y="1326600"/>
            <a:ext cx="216000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119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2772360" y="2145600"/>
            <a:ext cx="216000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119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3AF543-20D8-4CDB-92F8-6390E3FD9C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6000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119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2772360" y="1326600"/>
            <a:ext cx="216000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3119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2145600"/>
            <a:ext cx="4426560" cy="7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242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D43BB0-917C-41CA-BB42-4F11711EA1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8980F41-02C9-4B14-8561-86CD3986B359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http://masjid-takva.ru/" TargetMode="External"/><Relationship Id="rId3" Type="http://schemas.openxmlformats.org/officeDocument/2006/relationships/hyperlink" Target="http://localhost/Joomla/" TargetMode="External"/><Relationship Id="rId4" Type="http://schemas.openxmlformats.org/officeDocument/2006/relationships/slideLayout" Target="../slideLayouts/slideLayout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82682" sy="82679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3164760" y="4860000"/>
            <a:ext cx="345204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Нугуманов Мухаммад Ахтарович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1620360" y="1620000"/>
            <a:ext cx="6838920" cy="346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СИСТЕМА УПРАВЛЕНИЯ КОНТЕНТОМ </a:t>
            </a: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JOOMLA</a:t>
            </a: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!  КАК ИНСТРУМЕНТ СОЗДАНИЯ И РАЗМЕЩЕНИЯ В СЕТИ  САЙТА МЕЧЕТИ «ТАКВА»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/>
          <p:nvPr/>
        </p:nvSpPr>
        <p:spPr>
          <a:xfrm>
            <a:off x="360000" y="180000"/>
            <a:ext cx="9359280" cy="532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5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NSimSun"/>
              </a:rPr>
              <a:t>	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NSimSun"/>
              </a:rPr>
              <a:t>Теоретическая значимость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NSimSun"/>
              </a:rPr>
              <a:t>исследование заключается в том, что нами раскрыты сущности понятий системы управления контентом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NSimSun"/>
              </a:rPr>
              <a:t>,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NSimSun"/>
              </a:rPr>
              <a:t>хостинга и домена сайта «Таква», сделан обзор системы управления контентом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NSimSun"/>
              </a:rPr>
              <a:t> Joomla! </a:t>
            </a:r>
            <a:r>
              <a:rPr b="0" lang="ba-RU" sz="2400" spc="-1" strike="noStrike">
                <a:solidFill>
                  <a:srgbClr val="000000"/>
                </a:solidFill>
                <a:latin typeface="Times New Roman"/>
                <a:ea typeface="NSimSun"/>
              </a:rPr>
              <a:t>и его настройк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NSimSun"/>
              </a:rPr>
              <a:t>и, изучены требования к его созданию и возможности системы управления контентом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  <a:ea typeface="NSimSun"/>
              </a:rPr>
              <a:t>Joomla!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NSimSun"/>
              </a:rPr>
              <a:t> для создания и размещение в сети сайта.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50000"/>
              </a:lnSpc>
            </a:pP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NSimSun"/>
              </a:rPr>
              <a:t>	</a:t>
            </a: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NSimSun"/>
              </a:rPr>
              <a:t>Практическая значимость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NSimSun"/>
              </a:rPr>
              <a:t>исследование заключается в том, что разработан дизайн и создан сайт для мечети </a:t>
            </a:r>
            <a:r>
              <a:rPr b="0" lang="ba-RU" sz="2400" spc="-1" strike="noStrike">
                <a:solidFill>
                  <a:srgbClr val="000000"/>
                </a:solidFill>
                <a:latin typeface="Times New Roman"/>
                <a:ea typeface="NSimSun"/>
              </a:rPr>
              <a:t>«Таква»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NSimSun"/>
              </a:rPr>
              <a:t>, который в дальнейшим будет использоваться мечетью как главный сайт организации.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"/>
          <p:cNvSpPr/>
          <p:nvPr/>
        </p:nvSpPr>
        <p:spPr>
          <a:xfrm>
            <a:off x="360000" y="1778400"/>
            <a:ext cx="9359280" cy="23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СОДЕРЖАНИЕ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"/>
          <p:cNvSpPr/>
          <p:nvPr/>
        </p:nvSpPr>
        <p:spPr>
          <a:xfrm>
            <a:off x="360000" y="1778400"/>
            <a:ext cx="9359280" cy="23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§1. Понятия системы управления контентом</a:t>
            </a: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, </a:t>
            </a: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хостинга и домена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"/>
          <p:cNvSpPr/>
          <p:nvPr/>
        </p:nvSpPr>
        <p:spPr>
          <a:xfrm>
            <a:off x="360000" y="1778400"/>
            <a:ext cx="9359280" cy="23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§</a:t>
            </a: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2. </a:t>
            </a: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Установка системы управления контентом </a:t>
            </a: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Joomla! </a:t>
            </a: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на локальный хостинг с помощью </a:t>
            </a: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Open Server Panel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"/>
          <p:cNvSpPr/>
          <p:nvPr/>
        </p:nvSpPr>
        <p:spPr>
          <a:xfrm>
            <a:off x="360000" y="1778400"/>
            <a:ext cx="9359280" cy="23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§3. Обзор системы управления контентом</a:t>
            </a: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 Joomla! </a:t>
            </a:r>
            <a:r>
              <a:rPr b="1" lang="ba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и его настройка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"/>
          <p:cNvSpPr/>
          <p:nvPr/>
        </p:nvSpPr>
        <p:spPr>
          <a:xfrm>
            <a:off x="360000" y="1778400"/>
            <a:ext cx="9359280" cy="23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§4 Требования к созданию сайта и его возможности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"/>
          <p:cNvSpPr/>
          <p:nvPr/>
        </p:nvSpPr>
        <p:spPr>
          <a:xfrm>
            <a:off x="360000" y="1778400"/>
            <a:ext cx="9359280" cy="23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§5. Роль создания и размещения сайта мечети «Таква» в сети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"/>
          <p:cNvSpPr/>
          <p:nvPr/>
        </p:nvSpPr>
        <p:spPr>
          <a:xfrm>
            <a:off x="360000" y="1260000"/>
            <a:ext cx="9360000" cy="72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Сайт мечети Таква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720000" y="2880000"/>
            <a:ext cx="864000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600" spc="-1" strike="noStrike">
                <a:solidFill>
                  <a:srgbClr val="000000"/>
                </a:solidFill>
                <a:latin typeface="Times New Roman"/>
              </a:rPr>
              <a:t>Ссылка на сайт мечеть таква в сети - </a:t>
            </a:r>
            <a:r>
              <a:rPr b="0" lang="ru-RU" sz="2600" spc="-1" strike="noStrike">
                <a:solidFill>
                  <a:srgbClr val="000000"/>
                </a:solidFill>
                <a:latin typeface="Times New Roman"/>
                <a:hlinkClick r:id="rId2"/>
              </a:rPr>
              <a:t>Masjid-Takva</a:t>
            </a:r>
            <a:endParaRPr b="0" lang="ru-RU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720000" y="2160000"/>
            <a:ext cx="7920000" cy="5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2400" spc="-1" strike="noStrike">
                <a:solidFill>
                  <a:srgbClr val="000000"/>
                </a:solidFill>
                <a:latin typeface="Times New Roman"/>
              </a:rPr>
              <a:t>Ссылка на сайт на localhost -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hlinkClick r:id="rId3"/>
              </a:rPr>
              <a:t>Masjid-Takva</a:t>
            </a:r>
            <a:endParaRPr b="0" lang="ru-RU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"/>
          <p:cNvSpPr/>
          <p:nvPr/>
        </p:nvSpPr>
        <p:spPr>
          <a:xfrm>
            <a:off x="3420000" y="373680"/>
            <a:ext cx="359712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Программа реализации проекта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"/>
          <p:cNvSpPr/>
          <p:nvPr/>
        </p:nvSpPr>
        <p:spPr>
          <a:xfrm>
            <a:off x="2160000" y="2160000"/>
            <a:ext cx="5760000" cy="72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ru-RU" sz="4000" spc="-1" strike="noStrike">
                <a:solidFill>
                  <a:srgbClr val="000000"/>
                </a:solidFill>
                <a:latin typeface="Times New Roman"/>
              </a:rPr>
              <a:t>Спасибо за прасмотр!!!</a:t>
            </a:r>
            <a:endParaRPr b="1" lang="ru-RU" sz="4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/>
          <p:nvPr/>
        </p:nvSpPr>
        <p:spPr>
          <a:xfrm>
            <a:off x="360000" y="1440000"/>
            <a:ext cx="9360000" cy="288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Проблема</a:t>
            </a:r>
            <a:r>
              <a:rPr b="0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 исследования: каковы возможности системы управлением контентом 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Joomla!</a:t>
            </a:r>
            <a:r>
              <a:rPr b="0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 в создании и размещение в сети сайта для мечети «Таква».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82682" sy="82679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"/>
          <p:cNvSpPr/>
          <p:nvPr/>
        </p:nvSpPr>
        <p:spPr>
          <a:xfrm>
            <a:off x="3164760" y="4877280"/>
            <a:ext cx="345204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Нугуманов Мухаммад Ахтарович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1620360" y="1620000"/>
            <a:ext cx="6838920" cy="346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СИСТЕМА УПРАВЛЕНИЯ КОНТЕНТОМ </a:t>
            </a:r>
            <a:r>
              <a:rPr b="1" lang="en-US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JOOMLA</a:t>
            </a: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!  КАК ИНСТРУМЕНТ СОЗДАНИЯ И РАЗМЕЩЕНИЯ В СЕТИ  САЙТА МЕЧЕТИ «ТАКВА»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"/>
          <p:cNvSpPr/>
          <p:nvPr/>
        </p:nvSpPr>
        <p:spPr>
          <a:xfrm>
            <a:off x="360000" y="1440000"/>
            <a:ext cx="9359280" cy="270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Тема</a:t>
            </a:r>
            <a:r>
              <a:rPr b="0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 исследования: Система управление контентом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 Joomla!</a:t>
            </a:r>
            <a:r>
              <a:rPr b="0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 как инструмент создания и размещения в сети сайта мечети «Таква».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/>
          <p:nvPr/>
        </p:nvSpPr>
        <p:spPr>
          <a:xfrm>
            <a:off x="360000" y="1778400"/>
            <a:ext cx="9359280" cy="23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Цель</a:t>
            </a:r>
            <a:r>
              <a:rPr b="0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 исследования: 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C</a:t>
            </a:r>
            <a:r>
              <a:rPr b="0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оздание сайта и размещение в сети сайта с помощью системы управление контентом 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Joomla!.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/>
          <p:nvPr/>
        </p:nvSpPr>
        <p:spPr>
          <a:xfrm>
            <a:off x="360000" y="900000"/>
            <a:ext cx="9359280" cy="400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	</a:t>
            </a: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Объект</a:t>
            </a:r>
            <a:r>
              <a:rPr b="0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 исследования: Система управления контентом 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Joomla!.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	</a:t>
            </a: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Предмет</a:t>
            </a:r>
            <a:r>
              <a:rPr b="0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 исследования: </a:t>
            </a:r>
            <a:r>
              <a:rPr b="0" lang="ba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процесс создани</a:t>
            </a:r>
            <a:r>
              <a:rPr b="0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я</a:t>
            </a:r>
            <a:r>
              <a:rPr b="0" lang="ba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 и размещени</a:t>
            </a:r>
            <a:r>
              <a:rPr b="0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я</a:t>
            </a:r>
            <a:r>
              <a:rPr b="0" lang="ba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 в сети сайт для мечети «Таква».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"/>
          <p:cNvSpPr/>
          <p:nvPr/>
        </p:nvSpPr>
        <p:spPr>
          <a:xfrm>
            <a:off x="360000" y="1520640"/>
            <a:ext cx="9179280" cy="261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	</a:t>
            </a: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Гипотеза</a:t>
            </a:r>
            <a:r>
              <a:rPr b="0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 исследования: </a:t>
            </a:r>
            <a:r>
              <a:rPr b="0" lang="ba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мы предлагаем, что создание и размещение в сети сайта для мечети «Таква» с помощью системы управления контентом </a:t>
            </a:r>
            <a:r>
              <a:rPr b="0" lang="en-US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Joomla! </a:t>
            </a:r>
            <a:r>
              <a:rPr b="0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имеет свои особенности.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"/>
          <p:cNvSpPr/>
          <p:nvPr/>
        </p:nvSpPr>
        <p:spPr>
          <a:xfrm>
            <a:off x="360000" y="360000"/>
            <a:ext cx="9359280" cy="48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50000"/>
              </a:lnSpc>
            </a:pPr>
            <a:r>
              <a:rPr b="1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Задачи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 исследования: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1) изучить понятия </a:t>
            </a:r>
            <a:r>
              <a:rPr b="0" lang="ba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создани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я</a:t>
            </a:r>
            <a:r>
              <a:rPr b="0" lang="ba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 и размещения в сети сайта, требования к его созданию;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2) обзор и изучение системы управления контентом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Joomla!;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3) и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зучит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ь особенности </a:t>
            </a:r>
            <a:r>
              <a:rPr b="0" lang="ba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создание и размещения в сети сайта;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ba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4) создание и размещени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е</a:t>
            </a:r>
            <a:r>
              <a:rPr b="0" lang="ba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 в сети сайта</a:t>
            </a: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 при помощи </a:t>
            </a:r>
            <a:r>
              <a:rPr b="0" lang="ba-RU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системы управления контентом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NSimSun"/>
              </a:rPr>
              <a:t>Joomla!.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"/>
          <p:cNvSpPr/>
          <p:nvPr/>
        </p:nvSpPr>
        <p:spPr>
          <a:xfrm>
            <a:off x="360000" y="1778400"/>
            <a:ext cx="9359280" cy="23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	</a:t>
            </a: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Методы</a:t>
            </a:r>
            <a:r>
              <a:rPr b="0" lang="ru-RU" sz="3600" spc="-1" strike="noStrike">
                <a:solidFill>
                  <a:srgbClr val="000000"/>
                </a:solidFill>
                <a:latin typeface="Times New Roman"/>
                <a:ea typeface="NSimSun"/>
              </a:rPr>
              <a:t> исследования: анализ специальной методической литературы, опрос, беседа, оценка компетентных судей, независимая экспертиза.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"/>
          <p:cNvSpPr/>
          <p:nvPr/>
        </p:nvSpPr>
        <p:spPr>
          <a:xfrm>
            <a:off x="360000" y="180000"/>
            <a:ext cx="9359280" cy="52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1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Этапы выполнения работы:</a:t>
            </a:r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140688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I этап: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Выбор темы.</a:t>
            </a:r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  <a:tab algn="l" pos="1189080"/>
                <a:tab algn="l" pos="139824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II этап: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Сбор сведений и информации.</a:t>
            </a:r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  <a:tab algn="l" pos="118908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III этап: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Постройка планы работы.</a:t>
            </a:r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  <a:tab algn="l" pos="1189080"/>
                <a:tab algn="l" pos="187560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IV этап: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Разработка и реализация содержания.</a:t>
            </a:r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  <a:tab algn="l" pos="118908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V этап: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Написание пояснительной записки курсового проекта.</a:t>
            </a:r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  <a:tab algn="l" pos="118908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VI этап: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Оформление проекта.</a:t>
            </a:r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  <a:tab algn="l" pos="118908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VII этап: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	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NSimSun"/>
              </a:rPr>
              <a:t>Представление конечного варианта и его защита.</a:t>
            </a:r>
            <a:endParaRPr b="0" lang="ru-RU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Application>LibreOffice/7.6.4.1$Windows_X86_64 LibreOffice_project/e19e193f88cd6c0525a17fb7a176ed8e6a3e2aa1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2024-12-09T10:37:50Z</dcterms:created>
  <dc:creator/>
  <dc:description/>
  <dc:language>ru-RU</dc:language>
  <cp:lastModifiedBy/>
  <dcterms:modified xsi:type="dcterms:W3CDTF">2024-12-11T11:18:31Z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