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2AD657-134F-4B1F-9E3A-2D32B7050E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17172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74D8D-A1C5-41EA-848A-7141F4297F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61064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813F06-2491-4CE4-968B-08D13350E7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23444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96452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23444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96452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49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8A0217-B6CC-49D2-BAE5-79071ADCF9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560880"/>
            <a:ext cx="215964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7CBB4-9A94-4AEA-92DE-E21903D6F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DD587-1CE1-4635-BAB6-8AA03BBBC1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E5C60-5EB2-476A-A3FB-A4FEEDF0D4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9FBCC-29AD-4B88-90DD-87C9C412FD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56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EEE08-EE7B-45A7-BBCE-7EF8431075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FDEE8-BF36-479B-BEB3-6E8796913E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1064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C9A78-6E27-44AC-AC88-2507612A89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6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A7AFA-614A-4E5E-92B4-359990CEFD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442620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703255-C1E0-4C79-99C6-1E73088AC8D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masjid-takva.ru/" TargetMode="External"/><Relationship Id="rId3" Type="http://schemas.openxmlformats.org/officeDocument/2006/relationships/hyperlink" Target="http://localhost/Joomla/" TargetMode="External"/><Relationship Id="rId4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79" sy="82674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164760" y="4860000"/>
            <a:ext cx="34516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620360" y="1620000"/>
            <a:ext cx="6838560" cy="34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000" y="180000"/>
            <a:ext cx="9358920" cy="53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Теоретическая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нами раскрыты сущности понятий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 сайта «Таква», сделан обзор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и, изучены требования к его созданию и возможности системы управления контентом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для создания и размещение в сети сайта.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Практическая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разработан дизайн и создан сайт для мечети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«Таква»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который в дальнейшим будет использоваться мечетью как главный сайт организации.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СОДЕРЖАНИЕ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§1. Понятия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2.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Установка системы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 локальный хостинг с помощью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Open Server Panel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§3. Обзор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1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§4 Требования к созданию сайта и его возможности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§5. Роль создания и размещения сайта мечети «Таква» в сети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360000" y="126000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Сайт мечети Таква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720000" y="2880000"/>
            <a:ext cx="863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Ссылка на сайт мечеть таква в сети - </a:t>
            </a:r>
            <a:r>
              <a:rPr b="0" lang="ru-RU" sz="2600" spc="-1" strike="noStrike" u="sng">
                <a:solidFill>
                  <a:srgbClr val="0000ee"/>
                </a:solidFill>
                <a:uFillTx/>
                <a:latin typeface="Times New Roman"/>
                <a:hlinkClick r:id="rId2"/>
              </a:rPr>
              <a:t>Masjid-Takva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720000" y="2160000"/>
            <a:ext cx="791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Ссылка на сайт на localhost - </a:t>
            </a:r>
            <a:r>
              <a:rPr b="0" lang="ru-RU" sz="2400" spc="-1" strike="noStrike" u="sng">
                <a:solidFill>
                  <a:srgbClr val="0000ee"/>
                </a:solidFill>
                <a:uFillTx/>
                <a:latin typeface="Times New Roman"/>
                <a:hlinkClick r:id="rId3"/>
              </a:rPr>
              <a:t>Masjid-Takva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2160000" y="374400"/>
            <a:ext cx="576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Программа реализации проекта</a:t>
            </a:r>
            <a:endParaRPr b="1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60000" y="720000"/>
            <a:ext cx="57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1" lang="ru-RU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Цель: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создание сайта и размещение в сети сайта с помощью системы управление контентом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Joomla!.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5" name=""/>
          <p:cNvGraphicFramePr/>
          <p:nvPr/>
        </p:nvGraphicFramePr>
        <p:xfrm>
          <a:off x="2160000" y="1191960"/>
          <a:ext cx="5759280" cy="3572280"/>
        </p:xfrm>
        <a:graphic>
          <a:graphicData uri="http://schemas.openxmlformats.org/drawingml/2006/table">
            <a:tbl>
              <a:tblPr/>
              <a:tblGrid>
                <a:gridCol w="280080"/>
                <a:gridCol w="2175840"/>
                <a:gridCol w="2468160"/>
                <a:gridCol w="835200"/>
              </a:tblGrid>
              <a:tr h="290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№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Виды работы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Цель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Дата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Выбор 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Сентябрь 2024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Сентябрь — Октябрь 2024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Декабрь - 2024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55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4180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ru-RU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ru-RU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2160000" y="2160000"/>
            <a:ext cx="57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Спасибо за прасмотр!!!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440000"/>
            <a:ext cx="9359640" cy="28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Проблема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каковы возможности системы управлением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создании и размещение в сети сайта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79" sy="82674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3164760" y="4877280"/>
            <a:ext cx="345168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620360" y="1620000"/>
            <a:ext cx="6838560" cy="34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360000" y="1440000"/>
            <a:ext cx="9358920" cy="26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управление контентом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как инструмент создания и размещения в сети сайта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Цель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C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оздание сайта и размещение в сети сайта с помощью системы управление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360000" y="900000"/>
            <a:ext cx="9358920" cy="40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Объект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Предмет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процесс создани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60000" y="1520640"/>
            <a:ext cx="9178920" cy="261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Гипотеза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мы предлагаем, что создание и размещение в сети сайта для мечети «Таква» с помощью системы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имеет свои особенности.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360000" y="360000"/>
            <a:ext cx="9358920" cy="48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Задачи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1) изучить понятия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размещения в сети сайта, требования к его созданию;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2) обзор и изучение 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3) и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зучит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ь особенности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создание и размещения в сети сайта;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4) создание и размещени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е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сайта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при помощи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360000" y="1778400"/>
            <a:ext cx="9358920" cy="23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Методы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анализ специальной методической литературы, опрос, беседа, оценка компетентных судей, независимая экспертиза.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360000" y="180000"/>
            <a:ext cx="9358920" cy="52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Этапы выполнения работы: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4068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Выбор темы.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Сбор сведений и информации.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Постройка планы работы.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Разработка и реализация содержания.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Написание пояснительной записки курсового проекта.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Оформление проекта.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Представление конечного варианта и его защита.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2024-12-09T10:37:50Z</dcterms:created>
  <dc:creator/>
  <dc:description/>
  <dc:language>ru-RU</dc:language>
  <cp:lastModifiedBy/>
  <dcterms:modified xsi:type="dcterms:W3CDTF">2024-12-11T14:25:27Z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