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10D9A9-6D7E-49DA-8581-FA4E92267C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3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5623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1512720"/>
            <a:ext cx="10533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5623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2F209B-016C-43F5-A5E1-A905425D7F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1043640" y="132660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1043640" y="151272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784F62-C94C-4C7A-8370-F0B43FCCD7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3387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860040" y="1326600"/>
            <a:ext cx="3387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1216080" y="1326600"/>
            <a:ext cx="3387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1512720"/>
            <a:ext cx="3387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860040" y="1512720"/>
            <a:ext cx="3387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1216080" y="1512720"/>
            <a:ext cx="3387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567390-97A3-4758-A57F-8F17788B5D2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-774360"/>
            <a:ext cx="1053360" cy="455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14E72B-9E76-485D-AA15-F1894D2C98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3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748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C70B04-5DA5-4F97-A750-0D3FDA80EC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137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1043640" y="1326600"/>
            <a:ext cx="5137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0E57A4-0AA1-482D-A942-09F2329107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425DD5-110D-441E-87AA-D476EC2AE4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020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8F3E83-B2A2-42A6-BCDF-01E97EB992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1043640" y="1326600"/>
            <a:ext cx="5137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1F908E-E157-459E-A0D4-425A8747D2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137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043640" y="132660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043640" y="151272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615251-D02F-4FB9-B5AB-C28E9DCE9E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043640" y="132660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10533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5623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73B429-2C47-4847-BE9E-AEC18428CD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3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3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1717200"/>
            <a:ext cx="215928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CB9E69-C81B-4687-A407-39C8BD7683CC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://masjid-takva.ru/" TargetMode="External"/><Relationship Id="rId3" Type="http://schemas.openxmlformats.org/officeDocument/2006/relationships/hyperlink" Target="https://www.figma.com/proto/gIrU6qgd07peNVokkCFlVU/Untitled?node-id=203-4&amp;node-type=canvas&amp;t=WjFKvSfgt0uSzWs8-1&amp;scaling=min-zoom&amp;content-scaling=fixed&amp;page-id=203%3A2" TargetMode="External"/><Relationship Id="rId4" Type="http://schemas.openxmlformats.org/officeDocument/2006/relationships/slideLayout" Target="../slideLayouts/slideLayout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82676" sy="82669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3164760" y="4860000"/>
            <a:ext cx="345132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Нугуманов Мухаммад Ахтарович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1620360" y="1620000"/>
            <a:ext cx="6838200" cy="346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СИСТЕМА УПРАВЛЕНИЯ КОНТЕНТОМ 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JOOMLA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!  КАК ИНСТРУМЕНТ СОЗДАНИЯ И РАЗМЕЩЕНИЯ В СЕТИ  САЙТА МЕЧЕТИ «ТАКВА»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360000" y="180000"/>
            <a:ext cx="9358560" cy="532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50000"/>
              </a:lnSpc>
            </a:pPr>
            <a:r>
              <a:rPr b="1" lang="ru-RU" sz="22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1" lang="ru-RU" sz="2200" spc="-1" strike="noStrike">
                <a:solidFill>
                  <a:srgbClr val="000000"/>
                </a:solidFill>
                <a:latin typeface="Times New Roman"/>
                <a:ea typeface="NSimSun"/>
              </a:rPr>
              <a:t>Теоретическая значимость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NSimSun"/>
              </a:rPr>
              <a:t>исследование заключается в том, что нами раскрыты сущности понятий системы управления контентом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NSimSun"/>
              </a:rPr>
              <a:t>,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NSimSun"/>
              </a:rPr>
              <a:t>хостинга и домена сайта «Таква», сделан обзор системы управления контентом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NSimSun"/>
              </a:rPr>
              <a:t> Joomla! </a:t>
            </a:r>
            <a:r>
              <a:rPr b="0" lang="ba-RU" sz="2200" spc="-1" strike="noStrike">
                <a:solidFill>
                  <a:srgbClr val="000000"/>
                </a:solidFill>
                <a:latin typeface="Times New Roman"/>
                <a:ea typeface="NSimSun"/>
              </a:rPr>
              <a:t>и его настройк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NSimSun"/>
              </a:rPr>
              <a:t>и, изучены требования к его созданию и возможности системы управления контентом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NSimSun"/>
              </a:rPr>
              <a:t>Joomla!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NSimSun"/>
              </a:rPr>
              <a:t> для создания и размещение в сети сайта.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1" lang="ru-RU" sz="22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1" lang="ru-RU" sz="2200" spc="-1" strike="noStrike">
                <a:solidFill>
                  <a:srgbClr val="000000"/>
                </a:solidFill>
                <a:latin typeface="Times New Roman"/>
                <a:ea typeface="NSimSun"/>
              </a:rPr>
              <a:t>Практическая значимость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NSimSun"/>
              </a:rPr>
              <a:t>исследование заключается в том, что разработан дизайн и создан сайт для мечети </a:t>
            </a:r>
            <a:r>
              <a:rPr b="0" lang="ba-RU" sz="2200" spc="-1" strike="noStrike">
                <a:solidFill>
                  <a:srgbClr val="000000"/>
                </a:solidFill>
                <a:latin typeface="Times New Roman"/>
                <a:ea typeface="NSimSun"/>
              </a:rPr>
              <a:t>«Таква»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NSimSun"/>
              </a:rPr>
              <a:t>, который в дальнейшим будет использоваться мечетью как главный сайт организации.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"/>
          <p:cNvSpPr/>
          <p:nvPr/>
        </p:nvSpPr>
        <p:spPr>
          <a:xfrm>
            <a:off x="360000" y="1778400"/>
            <a:ext cx="9358560" cy="236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СОДЕРЖАНИЕ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2489040" y="747720"/>
            <a:ext cx="4998960" cy="426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/>
          <p:nvPr/>
        </p:nvSpPr>
        <p:spPr>
          <a:xfrm>
            <a:off x="360000" y="1778400"/>
            <a:ext cx="9358560" cy="236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§1. Понятия системы управления контентом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, 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хостинга и домена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/>
          <p:nvPr/>
        </p:nvSpPr>
        <p:spPr>
          <a:xfrm>
            <a:off x="360000" y="1778400"/>
            <a:ext cx="9358560" cy="236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§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2. 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Установка системы управления контентом 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Joomla! 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на локальный хостинг с помощью 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Open Server Panel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360000" y="1778400"/>
            <a:ext cx="9358560" cy="236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§3. Обзор системы управления контентом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Joomla! </a:t>
            </a:r>
            <a:r>
              <a:rPr b="1" lang="ba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и его настройка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/>
          <p:nvPr/>
        </p:nvSpPr>
        <p:spPr>
          <a:xfrm>
            <a:off x="360000" y="1778400"/>
            <a:ext cx="9358560" cy="236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§4 Требования к созданию сайта и его возможности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/>
          <p:nvPr/>
        </p:nvSpPr>
        <p:spPr>
          <a:xfrm>
            <a:off x="360000" y="1778400"/>
            <a:ext cx="9358560" cy="236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§5. Роль создания и размещения сайта мечети «Таква» в сети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/>
          <p:nvPr/>
        </p:nvSpPr>
        <p:spPr>
          <a:xfrm>
            <a:off x="360000" y="126000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Сайт мечети Таква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720000" y="2880000"/>
            <a:ext cx="863928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Ссылка на сайт мечеть таква в сети - </a:t>
            </a:r>
            <a:r>
              <a:rPr b="0" lang="ru-RU" sz="2600" spc="-1" strike="noStrike" u="sng">
                <a:solidFill>
                  <a:srgbClr val="0000ee"/>
                </a:solidFill>
                <a:uFillTx/>
                <a:latin typeface="Times New Roman"/>
                <a:ea typeface="DejaVu Sans"/>
                <a:hlinkClick r:id="rId2"/>
              </a:rPr>
              <a:t>Masjid-Takva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720000" y="2160000"/>
            <a:ext cx="791928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Ссылка на дизайн сайт мечети Таква -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  <a:hlinkClick r:id="rId3"/>
              </a:rPr>
              <a:t>Masjid-Takva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3060000" y="435960"/>
            <a:ext cx="3885480" cy="478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"/>
          <p:cNvSpPr/>
          <p:nvPr/>
        </p:nvSpPr>
        <p:spPr>
          <a:xfrm>
            <a:off x="2160000" y="2160000"/>
            <a:ext cx="5759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Спасибо за прасмотр!!!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360000" y="1440000"/>
            <a:ext cx="9359280" cy="28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Проблема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 каковы возможности системы управлением контентом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Joomla!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в создании и размещение в сети сайта для мечети «Таква».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82676" sy="82669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"/>
          <p:cNvSpPr/>
          <p:nvPr/>
        </p:nvSpPr>
        <p:spPr>
          <a:xfrm>
            <a:off x="3164760" y="4877280"/>
            <a:ext cx="345132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Нугуманов Мухаммад Ахтарович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1620360" y="1620000"/>
            <a:ext cx="6838200" cy="346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СИСТЕМА УПРАВЛЕНИЯ КОНТЕНТОМ 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JOOMLA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!  КАК ИНСТРУМЕНТ СОЗДАНИЯ И РАЗМЕЩЕНИЯ В СЕТИ  САЙТА МЕЧЕТИ «ТАКВА»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360000" y="1440000"/>
            <a:ext cx="9358560" cy="26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Тема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 Система управление контентом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Joomla!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как инструмент создания и размещения в сети сайта мечети «Таква».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360000" y="1778400"/>
            <a:ext cx="9358560" cy="236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Цель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C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оздание сайта и размещение в сети сайта с помощью системы управление контентом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Joomla!.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360000" y="900000"/>
            <a:ext cx="9358560" cy="40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5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Объект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 Система управления контентом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Joomla!.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Предмет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 </a:t>
            </a:r>
            <a:r>
              <a:rPr b="0" lang="ba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процесс создани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я</a:t>
            </a:r>
            <a:r>
              <a:rPr b="0" lang="ba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 размещени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я</a:t>
            </a:r>
            <a:r>
              <a:rPr b="0" lang="ba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в сети сайт для мечети «Таква».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/>
          <p:nvPr/>
        </p:nvSpPr>
        <p:spPr>
          <a:xfrm>
            <a:off x="360000" y="1520640"/>
            <a:ext cx="9178560" cy="26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Гипотеза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 </a:t>
            </a:r>
            <a:r>
              <a:rPr b="0" lang="ba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мы предлагаем, что создание и размещение в сети сайта для мечети «Таква» с помощью системы управления контентом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Joomla! 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имеет свои особенности.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/>
          <p:nvPr/>
        </p:nvSpPr>
        <p:spPr>
          <a:xfrm>
            <a:off x="360000" y="360000"/>
            <a:ext cx="9358560" cy="48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50000"/>
              </a:lnSpc>
            </a:pPr>
            <a:r>
              <a:rPr b="1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Задачи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1) изучить понятия </a:t>
            </a:r>
            <a:r>
              <a:rPr b="0" lang="ba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создани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я</a:t>
            </a:r>
            <a:r>
              <a:rPr b="0" lang="ba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 и размещения в сети сайта, требования к его созданию;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2) обзор и изучение системы управления контентом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Joomla!;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3) и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зучит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ь особенности </a:t>
            </a:r>
            <a:r>
              <a:rPr b="0" lang="ba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создание и размещения в сети сайта;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ba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4) создание и размещени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е</a:t>
            </a:r>
            <a:r>
              <a:rPr b="0" lang="ba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 в сети сайта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 при помощи </a:t>
            </a:r>
            <a:r>
              <a:rPr b="0" lang="ba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системы управления контентом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Joomla!.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/>
          <p:nvPr/>
        </p:nvSpPr>
        <p:spPr>
          <a:xfrm>
            <a:off x="360000" y="1778400"/>
            <a:ext cx="9358560" cy="236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Методы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 анализ специальной методической литературы, опрос, беседа, оценка компетентных судей, независимая экспертиза.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>
            <a:off x="360000" y="180000"/>
            <a:ext cx="9358560" cy="52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Этапы выполнения работы: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40688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I этап: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Выбор темы.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  <a:tab algn="l" pos="119376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II этап: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Сбор сведений и информации.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  <a:tab algn="l" pos="119376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III этап: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Постройка планы работы.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  <a:tab algn="l" pos="119376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IV этап: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Разработка и реализация содержания.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  <a:tab algn="l" pos="119376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V этап: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Написание пояснительной записки курсового проекта.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  <a:tab algn="l" pos="119376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VI этап: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Оформление проекта.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  <a:tab algn="l" pos="1193760"/>
                <a:tab algn="l" pos="1638360"/>
                <a:tab algn="l" pos="1689120"/>
                <a:tab algn="l" pos="199404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VII этап: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Представление конечного варианта и его защита.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2024-12-09T10:37:50Z</dcterms:created>
  <dc:creator/>
  <dc:description/>
  <dc:language>ru-RU</dc:language>
  <cp:lastModifiedBy/>
  <dcterms:modified xsi:type="dcterms:W3CDTF">2024-12-11T23:46:33Z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