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50e5653-d4da-4bde-9f6d-5d1cc6b858e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77c5956fc01435f" /><Relationship Type="http://schemas.openxmlformats.org/officeDocument/2006/relationships/slideLayout" Target="/ppt/slideLayouts/slideLayout8.xml" Id="Rb68cf2df2d5a4b8a" /><Relationship Type="http://schemas.openxmlformats.org/officeDocument/2006/relationships/hyperlink" Target="https://app.powerbi.com/groups/me/reports/750e5653-d4da-4bde-9f6d-5d1cc6b858e5/?pbi_source=PowerPoint" TargetMode="External" Id="RelId0" /><Relationship Type="http://schemas.openxmlformats.org/officeDocument/2006/relationships/image" Target="/ppt/media/image4.png" Id="imgId10661920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7d9593b4d3dc4ea8" /><Relationship Type="http://schemas.openxmlformats.org/officeDocument/2006/relationships/slideLayout" Target="/ppt/slideLayouts/slideLayout8.xml" Id="R8a9e0371fe5845ab" /><Relationship Type="http://schemas.openxmlformats.org/officeDocument/2006/relationships/hyperlink" Target="https://app.powerbi.com/groups/me/reports/750e5653-d4da-4bde-9f6d-5d1cc6b858e5/?pbi_source=PowerPoint" TargetMode="External" Id="RelId1" /><Relationship Type="http://schemas.openxmlformats.org/officeDocument/2006/relationships/image" Target="/ppt/media/image5.png" Id="imgId10661921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18cec40691141b6" /><Relationship Type="http://schemas.openxmlformats.org/officeDocument/2006/relationships/slideLayout" Target="/ppt/slideLayouts/slideLayout8.xml" Id="R0f4c9bfa4ebc491a" /><Relationship Type="http://schemas.openxmlformats.org/officeDocument/2006/relationships/hyperlink" Target="https://app.powerbi.com/groups/me/reports/750e5653-d4da-4bde-9f6d-5d1cc6b858e5/?pbi_source=PowerPoint" TargetMode="External" Id="RelId2" /><Relationship Type="http://schemas.openxmlformats.org/officeDocument/2006/relationships/image" Target="/ppt/media/image6.png" Id="imgId10661921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GomesSample_financ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01/04/2023 22:57:55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01/04/2023 22:54:15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66192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Vendas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 ,slice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661921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Paises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map ,map ,textbox ,treemap ,slic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661921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Distribuição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