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nl-NL" sz="2800" dirty="0" err="1"/>
              <a:t>Internship</a:t>
            </a:r>
            <a:endParaRPr lang="nl-NL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 err="1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040285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Lineair </a:t>
                </a:r>
                <a:r>
                  <a:rPr lang="nl-NL" sz="2000" dirty="0" err="1"/>
                  <a:t>Transformation</a:t>
                </a:r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d>
                      <m:dPr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20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−ⅈ2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20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040285" cy="3437623"/>
              </a:xfr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3710" y="311006"/>
            <a:ext cx="4747547" cy="37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6992112" y="4257594"/>
            <a:ext cx="4563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Source: https://en.wikipedia.org/wiki/Fourier_Transform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3700"/>
              <a:t>Discrete </a:t>
            </a:r>
            <a:br>
              <a:rPr lang="nl-NL" sz="3700"/>
            </a:br>
            <a:r>
              <a:rPr lang="nl-NL" sz="3700"/>
              <a:t>Fourier Transform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5" y="2508105"/>
                <a:ext cx="5040285" cy="363249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Discrete data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r>
                  <a:rPr lang="nl-NL" sz="2000" dirty="0" err="1"/>
                  <a:t>Computation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5" y="2508105"/>
                <a:ext cx="5040285" cy="3632493"/>
              </a:xfr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960969"/>
            <a:ext cx="4389120" cy="217261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3779353"/>
            <a:ext cx="4389120" cy="21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/>
              <a:t>What</a:t>
            </a:r>
            <a:r>
              <a:rPr lang="nl-NL" sz="4000" dirty="0"/>
              <a:t> is </a:t>
            </a:r>
            <a:r>
              <a:rPr lang="nl-NL" sz="4000"/>
              <a:t>our</a:t>
            </a:r>
            <a:r>
              <a:rPr lang="nl-NL" sz="4000" dirty="0"/>
              <a:t> goal?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 err="1"/>
              <a:t>Finding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most </a:t>
            </a:r>
            <a:r>
              <a:rPr lang="nl-NL" sz="2000" dirty="0" err="1"/>
              <a:t>occuring</a:t>
            </a:r>
            <a:r>
              <a:rPr lang="nl-NL" sz="2000" dirty="0"/>
              <a:t> </a:t>
            </a:r>
            <a:r>
              <a:rPr lang="nl-NL" sz="2000" dirty="0" err="1"/>
              <a:t>frequency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real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14" y="3923442"/>
            <a:ext cx="4397433" cy="21767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22" y="814896"/>
            <a:ext cx="4395569" cy="21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927192" y="2038368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2 </a:t>
            </a:r>
            <a:r>
              <a:rPr lang="nl-NL" sz="2000" dirty="0" err="1"/>
              <a:t>Methods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interpolate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true</a:t>
            </a:r>
            <a:r>
              <a:rPr lang="nl-NL" sz="2000" dirty="0"/>
              <a:t> </a:t>
            </a:r>
            <a:r>
              <a:rPr lang="nl-NL" sz="2000" dirty="0" err="1"/>
              <a:t>frequency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 typeface="+mj-lt"/>
              <a:buAutoNum type="arabicPeriod"/>
            </a:pPr>
            <a:r>
              <a:rPr lang="es-ES" sz="2000" dirty="0"/>
              <a:t>Quadratic approach: </a:t>
            </a:r>
          </a:p>
          <a:p>
            <a:pPr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0" i="0" dirty="0">
                <a:effectLst/>
              </a:rPr>
              <a:t>2.Barycentric approach:</a:t>
            </a:r>
            <a:endParaRPr lang="nl-NL" sz="2000" dirty="0"/>
          </a:p>
        </p:txBody>
      </p:sp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4534C6F-E767-292C-C588-7127F56DD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060"/>
          <a:stretch/>
        </p:blipFill>
        <p:spPr>
          <a:xfrm>
            <a:off x="3640534" y="3429000"/>
            <a:ext cx="3001608" cy="1050472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84A3CE32-E265-13E0-DA11-43FE7A8E2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63"/>
          <a:stretch/>
        </p:blipFill>
        <p:spPr>
          <a:xfrm>
            <a:off x="8551467" y="3036653"/>
            <a:ext cx="3084652" cy="308441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63"/>
          <a:stretch/>
        </p:blipFill>
        <p:spPr>
          <a:xfrm>
            <a:off x="8527820" y="3036653"/>
            <a:ext cx="3084652" cy="308441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D625AB-5BBB-E0E8-D242-AD8C993A3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49"/>
          <a:stretch/>
        </p:blipFill>
        <p:spPr>
          <a:xfrm>
            <a:off x="3640534" y="4665362"/>
            <a:ext cx="2968539" cy="12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of first 2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54" y="416887"/>
            <a:ext cx="2975877" cy="286012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9640313-CAF7-5CF2-46BB-8F32CD88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154" y="3512503"/>
            <a:ext cx="2962176" cy="29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927192" y="2038368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Other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 we have </a:t>
            </a:r>
            <a:r>
              <a:rPr lang="nl-NL" sz="2000" dirty="0" err="1"/>
              <a:t>tried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method</a:t>
            </a:r>
          </a:p>
          <a:p>
            <a:pPr>
              <a:buFont typeface="+mj-lt"/>
              <a:buAutoNum type="arabicPeriod"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93E251C-AE55-3BFD-B778-05C81306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708" y="909481"/>
            <a:ext cx="3305795" cy="225777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2E50E2A-7B46-FE8F-5FB3-6B2942ED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82" y="3966005"/>
            <a:ext cx="6953421" cy="20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903" y="356812"/>
            <a:ext cx="3076421" cy="292358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EE19834-9396-9108-836C-6E99151E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10" y="3479142"/>
            <a:ext cx="2995900" cy="294266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447"/>
          <a:stretch/>
        </p:blipFill>
        <p:spPr>
          <a:xfrm>
            <a:off x="683143" y="5005318"/>
            <a:ext cx="3270322" cy="151098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4442988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4352230" y="3479142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4782904" y="428207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584730" y="4620322"/>
            <a:ext cx="1255660" cy="1408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00" y="274657"/>
            <a:ext cx="3084557" cy="2964574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C0FCF106-DE7D-15E5-31DE-1BCD60173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807" y="3479142"/>
            <a:ext cx="3045703" cy="29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Our code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l-NL" sz="2200" dirty="0" err="1"/>
              <a:t>Currently</a:t>
            </a:r>
            <a:r>
              <a:rPr lang="nl-NL" sz="2200" dirty="0"/>
              <a:t>: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Outlook: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136</Words>
  <Application>Microsoft Office PowerPoint</Application>
  <PresentationFormat>Breedbeeld</PresentationFormat>
  <Paragraphs>50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Result of first 2 methods</vt:lpstr>
      <vt:lpstr>Peak fitting</vt:lpstr>
      <vt:lpstr>Result Jain’s and Quinn’s</vt:lpstr>
      <vt:lpstr>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7</cp:revision>
  <dcterms:created xsi:type="dcterms:W3CDTF">2023-05-21T23:07:57Z</dcterms:created>
  <dcterms:modified xsi:type="dcterms:W3CDTF">2023-05-23T09:53:10Z</dcterms:modified>
</cp:coreProperties>
</file>