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/>
              <a:t>Discrete </a:t>
            </a:r>
            <a:br>
              <a:rPr lang="nl-NL" sz="4800"/>
            </a:br>
            <a:r>
              <a:rPr lang="nl-NL" sz="4800"/>
              <a:t>Fourier Transform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3" y="393681"/>
            <a:ext cx="2777450" cy="13748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3" y="1943317"/>
            <a:ext cx="2777450" cy="13748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BE35D83-2E9F-99FA-6F76-E9822558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3" y="5008156"/>
            <a:ext cx="2777450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1" y="3484861"/>
            <a:ext cx="2777450" cy="1374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Discrete data</a:t>
                </a:r>
                <a:endParaRPr lang="nl-NL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All</a:t>
                </a:r>
                <a:r>
                  <a:rPr lang="nl-NL" sz="1400" dirty="0"/>
                  <a:t> </a:t>
                </a:r>
                <a:r>
                  <a:rPr lang="nl-NL" sz="1400" dirty="0" err="1"/>
                  <a:t>possible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frequencies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4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Nyguist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Frequency</a:t>
                </a:r>
                <a:endParaRPr lang="nl-NL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/>
                  <a:t>‘the Nyquist frequency is the frequency whose cycle-length is twice the interval between samples’ </a:t>
                </a:r>
                <a:endParaRPr lang="nl-NL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nl-NL" sz="1400" dirty="0"/>
                  <a:t>     </a:t>
                </a:r>
                <a:r>
                  <a:rPr lang="nl-NL" sz="1400" dirty="0" err="1"/>
                  <a:t>i.e</a:t>
                </a:r>
                <a:r>
                  <a:rPr lang="nl-NL" sz="1400" dirty="0"/>
                  <a:t>: at </a:t>
                </a:r>
                <a:r>
                  <a:rPr lang="nl-NL" sz="1400" dirty="0" err="1"/>
                  <a:t>least</a:t>
                </a:r>
                <a:r>
                  <a:rPr lang="nl-NL" sz="1400" dirty="0"/>
                  <a:t> 2 samples, </a:t>
                </a:r>
                <a:r>
                  <a:rPr lang="nl-NL" sz="1400" dirty="0" err="1"/>
                  <a:t>thus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Computation</a:t>
                </a:r>
                <a:r>
                  <a:rPr lang="nl-NL" sz="1400" dirty="0"/>
                  <a:t> </a:t>
                </a:r>
                <a14:m>
                  <m:oMath xmlns:m="http://schemas.openxmlformats.org/officeDocument/2006/math">
                    <m:r>
                      <a:rPr lang="nl-NL" sz="14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4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6"/>
                <a:stretch>
                  <a:fillRect l="-86" b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3BE4D3C-2BC0-7671-B428-4E47F65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" y="1882653"/>
            <a:ext cx="2639833" cy="161029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8EB98D9-7350-4A18-7ADF-6D457A96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4" y="253051"/>
            <a:ext cx="2871677" cy="169429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3492952"/>
            <a:ext cx="2775616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5042588"/>
            <a:ext cx="2775616" cy="137483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Reflected spectrum of OCT</a:t>
            </a:r>
          </a:p>
          <a:p>
            <a:endParaRPr lang="en-US" sz="2000" dirty="0"/>
          </a:p>
          <a:p>
            <a:r>
              <a:rPr lang="en-US" sz="2000" dirty="0"/>
              <a:t>frequencies</a:t>
            </a:r>
          </a:p>
          <a:p>
            <a:endParaRPr lang="en-US" sz="2000" dirty="0"/>
          </a:p>
          <a:p>
            <a:r>
              <a:rPr lang="en-US" sz="2000" dirty="0"/>
              <a:t>Finding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an offset: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b="0" i="0" dirty="0">
                    <a:effectLst/>
                  </a:rPr>
                  <a:t>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51003"/>
          <a:stretch/>
        </p:blipFill>
        <p:spPr>
          <a:xfrm>
            <a:off x="8455920" y="2937267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Result of First 2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delta f = 1/700, N = 70. 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es-ES" sz="2000" dirty="0"/>
              <a:t>Quadratic approach:</a:t>
            </a:r>
          </a:p>
          <a:p>
            <a:pPr marL="457200" lvl="1" indent="0">
              <a:buNone/>
            </a:pPr>
            <a:r>
              <a:rPr lang="es-ES" sz="1600" dirty="0"/>
              <a:t> Continous</a:t>
            </a:r>
          </a:p>
          <a:p>
            <a:pPr marL="457200" lvl="1" indent="0">
              <a:buNone/>
            </a:pPr>
            <a:r>
              <a:rPr lang="es-ES" sz="1600" dirty="0"/>
              <a:t>Large misfits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r>
              <a:rPr lang="es-ES" sz="2000" b="0" i="0" dirty="0">
                <a:effectLst/>
              </a:rPr>
              <a:t>Barycentric approach:</a:t>
            </a:r>
          </a:p>
          <a:p>
            <a:pPr marL="457200" lvl="1" indent="0">
              <a:buNone/>
            </a:pPr>
            <a:r>
              <a:rPr lang="es-ES" sz="1600" dirty="0"/>
              <a:t>not continous.</a:t>
            </a:r>
          </a:p>
          <a:p>
            <a:pPr marL="457200" lvl="1" indent="0">
              <a:buNone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/>
              <a:t>Maximum </a:t>
            </a:r>
            <a:r>
              <a:rPr lang="nl-NL" sz="2000" dirty="0" err="1"/>
              <a:t>deviation</a:t>
            </a:r>
            <a:r>
              <a:rPr lang="nl-NL" sz="2000" dirty="0"/>
              <a:t>: </a:t>
            </a:r>
          </a:p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Our code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Currently: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Outlook: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276</Words>
  <Application>Microsoft Office PowerPoint</Application>
  <PresentationFormat>Breedbeeld</PresentationFormat>
  <Paragraphs>73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Result of First 2 Methods</vt:lpstr>
      <vt:lpstr>More Advanced Methods</vt:lpstr>
      <vt:lpstr>Result Jain’s and Quinn’s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10</cp:revision>
  <dcterms:created xsi:type="dcterms:W3CDTF">2023-05-21T23:07:57Z</dcterms:created>
  <dcterms:modified xsi:type="dcterms:W3CDTF">2023-05-23T13:01:06Z</dcterms:modified>
</cp:coreProperties>
</file>