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A204716-0BAA-4148-B068-5E0ADB3BA84D}">
  <a:tblStyle styleId="{5A204716-0BAA-4148-B068-5E0ADB3BA84D}" styleName="Table_0">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7EA"/>
          </a:solidFill>
        </a:fill>
      </a:tcStyle>
    </a:wholeTbl>
    <a:band1H>
      <a:tcTxStyle/>
      <a:tcStyle>
        <a:tcBdr/>
        <a:fill>
          <a:solidFill>
            <a:srgbClr val="CACCD1"/>
          </a:solidFill>
        </a:fill>
      </a:tcStyle>
    </a:band1H>
    <a:band2H>
      <a:tcTxStyle/>
      <a:tcStyle>
        <a:tcBdr/>
      </a:tcStyle>
    </a:band2H>
    <a:band1V>
      <a:tcTxStyle/>
      <a:tcStyle>
        <a:tcBdr/>
        <a:fill>
          <a:solidFill>
            <a:srgbClr val="CACCD1"/>
          </a:solidFill>
        </a:fill>
      </a:tcStyle>
    </a:band1V>
    <a:band2V>
      <a:tcTxStyle/>
      <a:tcStyle>
        <a:tcBdr/>
      </a:tcStyle>
    </a:band2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900"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830960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4379ed6d12_0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4379ed6d1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4379ed6d12_0_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4379ed6d1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4379ed6d12_0_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4379ed6d1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a titolo"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lt1"/>
              </a:buClr>
              <a:buSzPts val="4800"/>
              <a:buFont typeface="Century Gothic"/>
              <a:buNone/>
              <a:defRPr sz="48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9" name="Google Shape;19;p2"/>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lstStyle>
            <a:lvl1pPr marR="0" lvl="0" algn="l" rtl="0">
              <a:spcBef>
                <a:spcPts val="420"/>
              </a:spcBef>
              <a:spcAft>
                <a:spcPts val="0"/>
              </a:spcAft>
              <a:buClr>
                <a:schemeClr val="lt1"/>
              </a:buClr>
              <a:buSzPts val="1680"/>
              <a:buFont typeface="Noto Sans Symbols"/>
              <a:buNone/>
              <a:defRPr sz="2100" b="0" i="0" u="none" strike="noStrike" cap="none">
                <a:solidFill>
                  <a:srgbClr val="0F486F"/>
                </a:solidFill>
                <a:latin typeface="Century Gothic"/>
                <a:ea typeface="Century Gothic"/>
                <a:cs typeface="Century Gothic"/>
                <a:sym typeface="Century Gothic"/>
              </a:defRPr>
            </a:lvl1pPr>
            <a:lvl2pPr marR="0" lvl="1" algn="ctr" rtl="0">
              <a:spcBef>
                <a:spcPts val="600"/>
              </a:spcBef>
              <a:spcAft>
                <a:spcPts val="0"/>
              </a:spcAft>
              <a:buClr>
                <a:schemeClr val="lt1"/>
              </a:buClr>
              <a:buSzPts val="1440"/>
              <a:buFont typeface="Noto Sans Symbols"/>
              <a:buNone/>
              <a:defRPr sz="1800" b="0" i="0" u="none" strike="noStrike" cap="none">
                <a:solidFill>
                  <a:schemeClr val="lt1"/>
                </a:solidFill>
                <a:latin typeface="Century Gothic"/>
                <a:ea typeface="Century Gothic"/>
                <a:cs typeface="Century Gothic"/>
                <a:sym typeface="Century Gothic"/>
              </a:defRPr>
            </a:lvl2pPr>
            <a:lvl3pPr marR="0" lvl="2" algn="ctr" rtl="0">
              <a:spcBef>
                <a:spcPts val="600"/>
              </a:spcBef>
              <a:spcAft>
                <a:spcPts val="0"/>
              </a:spcAft>
              <a:buClr>
                <a:schemeClr val="l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ctr" rtl="0">
              <a:spcBef>
                <a:spcPts val="600"/>
              </a:spcBef>
              <a:spcAft>
                <a:spcPts val="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4pPr>
            <a:lvl5pPr marR="0" lvl="4" algn="ctr" rtl="0">
              <a:spcBef>
                <a:spcPts val="600"/>
              </a:spcBef>
              <a:spcAft>
                <a:spcPts val="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5pPr>
            <a:lvl6pPr marR="0" lvl="5" algn="ctr" rtl="0">
              <a:spcBef>
                <a:spcPts val="600"/>
              </a:spcBef>
              <a:spcAft>
                <a:spcPts val="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6pPr>
            <a:lvl7pPr marR="0" lvl="6" algn="ctr" rtl="0">
              <a:spcBef>
                <a:spcPts val="600"/>
              </a:spcBef>
              <a:spcAft>
                <a:spcPts val="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7pPr>
            <a:lvl8pPr marR="0" lvl="7" algn="ctr" rtl="0">
              <a:spcBef>
                <a:spcPts val="600"/>
              </a:spcBef>
              <a:spcAft>
                <a:spcPts val="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8pPr>
            <a:lvl9pPr marR="0" lvl="8" algn="ctr" rtl="0">
              <a:spcBef>
                <a:spcPts val="600"/>
              </a:spcBef>
              <a:spcAft>
                <a:spcPts val="60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20" name="Google Shape;20;p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1" name="Google Shape;21;p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2" name="Google Shape;22;p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it-IT"/>
              <a:t>‹N›</a:t>
            </a:fld>
            <a:endParaRPr/>
          </a:p>
        </p:txBody>
      </p:sp>
      <p:cxnSp>
        <p:nvCxnSpPr>
          <p:cNvPr id="23" name="Google Shape;23;p2"/>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2"/>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2"/>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2"/>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2"/>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magine panoramica con didascalia">
  <p:cSld name="Immagine panoramica con didascalia">
    <p:spTree>
      <p:nvGrpSpPr>
        <p:cNvPr id="1" name="Shape 79"/>
        <p:cNvGrpSpPr/>
        <p:nvPr/>
      </p:nvGrpSpPr>
      <p:grpSpPr>
        <a:xfrm>
          <a:off x="0" y="0"/>
          <a:ext cx="0" cy="0"/>
          <a:chOff x="0" y="0"/>
          <a:chExt cx="0" cy="0"/>
        </a:xfrm>
      </p:grpSpPr>
      <p:sp>
        <p:nvSpPr>
          <p:cNvPr id="80" name="Google Shape;80;p11"/>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81" name="Google Shape;81;p11"/>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11"/>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lstStyle>
            <a:lvl1pPr marL="457200" marR="0" lvl="0" indent="-228600" algn="l"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L="914400" marR="0" lvl="1" indent="-228600" algn="l" rtl="0">
              <a:spcBef>
                <a:spcPts val="600"/>
              </a:spcBef>
              <a:spcAft>
                <a:spcPts val="0"/>
              </a:spcAft>
              <a:buClr>
                <a:schemeClr val="lt1"/>
              </a:buClr>
              <a:buSzPts val="1440"/>
              <a:buFont typeface="Noto Sans Symbols"/>
              <a:buNone/>
              <a:defRPr sz="1800" b="0" i="0" u="none" strike="noStrike" cap="none">
                <a:solidFill>
                  <a:srgbClr val="0F486F"/>
                </a:solidFill>
                <a:latin typeface="Century Gothic"/>
                <a:ea typeface="Century Gothic"/>
                <a:cs typeface="Century Gothic"/>
                <a:sym typeface="Century Gothic"/>
              </a:defRPr>
            </a:lvl2pPr>
            <a:lvl3pPr marL="1371600" marR="0" lvl="2" indent="-228600"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L="1828800" marR="0" lvl="3" indent="-228600" algn="l" rtl="0">
              <a:spcBef>
                <a:spcPts val="600"/>
              </a:spcBef>
              <a:spcAft>
                <a:spcPts val="0"/>
              </a:spcAft>
              <a:buClr>
                <a:schemeClr val="lt1"/>
              </a:buClr>
              <a:buSzPts val="1120"/>
              <a:buFont typeface="Noto Sans Symbols"/>
              <a:buNone/>
              <a:defRPr sz="1400" b="0" i="0" u="none" strike="noStrike" cap="none">
                <a:solidFill>
                  <a:srgbClr val="0F486F"/>
                </a:solidFill>
                <a:latin typeface="Century Gothic"/>
                <a:ea typeface="Century Gothic"/>
                <a:cs typeface="Century Gothic"/>
                <a:sym typeface="Century Gothic"/>
              </a:defRPr>
            </a:lvl4pPr>
            <a:lvl5pPr marL="2286000" marR="0" lvl="4" indent="-228600" algn="l" rtl="0">
              <a:spcBef>
                <a:spcPts val="600"/>
              </a:spcBef>
              <a:spcAft>
                <a:spcPts val="0"/>
              </a:spcAft>
              <a:buClr>
                <a:schemeClr val="lt1"/>
              </a:buClr>
              <a:buSzPts val="1120"/>
              <a:buFont typeface="Noto Sans Symbols"/>
              <a:buNone/>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83" name="Google Shape;83;p1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000" b="0" i="0">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84" name="Google Shape;84;p1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000" b="0" i="0">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85" name="Google Shape;85;p1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a:solidFill>
                  <a:srgbClr val="09304A"/>
                </a:solidFill>
                <a:latin typeface="Century Gothic"/>
                <a:ea typeface="Century Gothic"/>
                <a:cs typeface="Century Gothic"/>
                <a:sym typeface="Century Gothic"/>
              </a:defRPr>
            </a:lvl1pPr>
            <a:lvl2pPr marL="0" marR="0" lvl="1" indent="0" algn="r" rtl="0">
              <a:spcBef>
                <a:spcPts val="0"/>
              </a:spcBef>
              <a:buNone/>
              <a:defRPr sz="3200" b="0" i="0">
                <a:solidFill>
                  <a:srgbClr val="09304A"/>
                </a:solidFill>
                <a:latin typeface="Century Gothic"/>
                <a:ea typeface="Century Gothic"/>
                <a:cs typeface="Century Gothic"/>
                <a:sym typeface="Century Gothic"/>
              </a:defRPr>
            </a:lvl2pPr>
            <a:lvl3pPr marL="0" marR="0" lvl="2" indent="0" algn="r" rtl="0">
              <a:spcBef>
                <a:spcPts val="0"/>
              </a:spcBef>
              <a:buNone/>
              <a:defRPr sz="3200" b="0" i="0">
                <a:solidFill>
                  <a:srgbClr val="09304A"/>
                </a:solidFill>
                <a:latin typeface="Century Gothic"/>
                <a:ea typeface="Century Gothic"/>
                <a:cs typeface="Century Gothic"/>
                <a:sym typeface="Century Gothic"/>
              </a:defRPr>
            </a:lvl3pPr>
            <a:lvl4pPr marL="0" marR="0" lvl="3" indent="0" algn="r" rtl="0">
              <a:spcBef>
                <a:spcPts val="0"/>
              </a:spcBef>
              <a:buNone/>
              <a:defRPr sz="3200" b="0" i="0">
                <a:solidFill>
                  <a:srgbClr val="09304A"/>
                </a:solidFill>
                <a:latin typeface="Century Gothic"/>
                <a:ea typeface="Century Gothic"/>
                <a:cs typeface="Century Gothic"/>
                <a:sym typeface="Century Gothic"/>
              </a:defRPr>
            </a:lvl4pPr>
            <a:lvl5pPr marL="0" marR="0" lvl="4" indent="0" algn="r" rtl="0">
              <a:spcBef>
                <a:spcPts val="0"/>
              </a:spcBef>
              <a:buNone/>
              <a:defRPr sz="3200" b="0" i="0">
                <a:solidFill>
                  <a:srgbClr val="09304A"/>
                </a:solidFill>
                <a:latin typeface="Century Gothic"/>
                <a:ea typeface="Century Gothic"/>
                <a:cs typeface="Century Gothic"/>
                <a:sym typeface="Century Gothic"/>
              </a:defRPr>
            </a:lvl5pPr>
            <a:lvl6pPr marL="0" marR="0" lvl="5" indent="0" algn="r" rtl="0">
              <a:spcBef>
                <a:spcPts val="0"/>
              </a:spcBef>
              <a:buNone/>
              <a:defRPr sz="3200" b="0" i="0">
                <a:solidFill>
                  <a:srgbClr val="09304A"/>
                </a:solidFill>
                <a:latin typeface="Century Gothic"/>
                <a:ea typeface="Century Gothic"/>
                <a:cs typeface="Century Gothic"/>
                <a:sym typeface="Century Gothic"/>
              </a:defRPr>
            </a:lvl6pPr>
            <a:lvl7pPr marL="0" marR="0" lvl="6" indent="0" algn="r" rtl="0">
              <a:spcBef>
                <a:spcPts val="0"/>
              </a:spcBef>
              <a:buNone/>
              <a:defRPr sz="3200" b="0" i="0">
                <a:solidFill>
                  <a:srgbClr val="09304A"/>
                </a:solidFill>
                <a:latin typeface="Century Gothic"/>
                <a:ea typeface="Century Gothic"/>
                <a:cs typeface="Century Gothic"/>
                <a:sym typeface="Century Gothic"/>
              </a:defRPr>
            </a:lvl7pPr>
            <a:lvl8pPr marL="0" marR="0" lvl="7" indent="0" algn="r" rtl="0">
              <a:spcBef>
                <a:spcPts val="0"/>
              </a:spcBef>
              <a:buNone/>
              <a:defRPr sz="3200" b="0" i="0">
                <a:solidFill>
                  <a:srgbClr val="09304A"/>
                </a:solidFill>
                <a:latin typeface="Century Gothic"/>
                <a:ea typeface="Century Gothic"/>
                <a:cs typeface="Century Gothic"/>
                <a:sym typeface="Century Gothic"/>
              </a:defRPr>
            </a:lvl8pPr>
            <a:lvl9pPr marL="0" marR="0" lvl="8" indent="0" algn="r" rtl="0">
              <a:spcBef>
                <a:spcPts val="0"/>
              </a:spcBef>
              <a:buNone/>
              <a:defRPr sz="3200" b="0" i="0">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olo e sottotitolo">
  <p:cSld name="Titolo e sottotitolo">
    <p:spTree>
      <p:nvGrpSpPr>
        <p:cNvPr id="1" name="Shape 86"/>
        <p:cNvGrpSpPr/>
        <p:nvPr/>
      </p:nvGrpSpPr>
      <p:grpSpPr>
        <a:xfrm>
          <a:off x="0" y="0"/>
          <a:ext cx="0" cy="0"/>
          <a:chOff x="0" y="0"/>
          <a:chExt cx="0" cy="0"/>
        </a:xfrm>
      </p:grpSpPr>
      <p:sp>
        <p:nvSpPr>
          <p:cNvPr id="87" name="Google Shape;87;p12"/>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88" name="Google Shape;88;p12"/>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lstStyle>
            <a:lvl1pPr marL="457200" marR="0" lvl="0" indent="-228600" algn="l" rtl="0">
              <a:spcBef>
                <a:spcPts val="400"/>
              </a:spcBef>
              <a:spcAft>
                <a:spcPts val="0"/>
              </a:spcAft>
              <a:buClr>
                <a:schemeClr val="lt1"/>
              </a:buClr>
              <a:buSzPts val="1600"/>
              <a:buFont typeface="Noto Sans Symbols"/>
              <a:buNone/>
              <a:defRPr sz="2000" b="0" i="0" u="none" strike="noStrike" cap="none">
                <a:solidFill>
                  <a:srgbClr val="0F486F"/>
                </a:solidFill>
                <a:latin typeface="Century Gothic"/>
                <a:ea typeface="Century Gothic"/>
                <a:cs typeface="Century Gothic"/>
                <a:sym typeface="Century Gothic"/>
              </a:defRPr>
            </a:lvl1pPr>
            <a:lvl2pPr marL="914400" marR="0" lvl="1" indent="-228600" algn="l" rtl="0">
              <a:spcBef>
                <a:spcPts val="600"/>
              </a:spcBef>
              <a:spcAft>
                <a:spcPts val="0"/>
              </a:spcAft>
              <a:buClr>
                <a:schemeClr val="lt1"/>
              </a:buClr>
              <a:buSzPts val="1440"/>
              <a:buFont typeface="Noto Sans Symbols"/>
              <a:buNone/>
              <a:defRPr sz="18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600"/>
              </a:spcBef>
              <a:spcAft>
                <a:spcPts val="0"/>
              </a:spcAft>
              <a:buClr>
                <a:schemeClr val="l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600"/>
              </a:spcBef>
              <a:spcAft>
                <a:spcPts val="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600"/>
              </a:spcBef>
              <a:spcAft>
                <a:spcPts val="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600"/>
              </a:spcBef>
              <a:spcAft>
                <a:spcPts val="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600"/>
              </a:spcBef>
              <a:spcAft>
                <a:spcPts val="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600"/>
              </a:spcBef>
              <a:spcAft>
                <a:spcPts val="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600"/>
              </a:spcBef>
              <a:spcAft>
                <a:spcPts val="60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89" name="Google Shape;89;p1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000" b="0" i="0">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90" name="Google Shape;90;p1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000" b="0" i="0">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91" name="Google Shape;91;p1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a:solidFill>
                  <a:srgbClr val="09304A"/>
                </a:solidFill>
                <a:latin typeface="Century Gothic"/>
                <a:ea typeface="Century Gothic"/>
                <a:cs typeface="Century Gothic"/>
                <a:sym typeface="Century Gothic"/>
              </a:defRPr>
            </a:lvl1pPr>
            <a:lvl2pPr marL="0" marR="0" lvl="1" indent="0" algn="r" rtl="0">
              <a:spcBef>
                <a:spcPts val="0"/>
              </a:spcBef>
              <a:buNone/>
              <a:defRPr sz="3200" b="0" i="0">
                <a:solidFill>
                  <a:srgbClr val="09304A"/>
                </a:solidFill>
                <a:latin typeface="Century Gothic"/>
                <a:ea typeface="Century Gothic"/>
                <a:cs typeface="Century Gothic"/>
                <a:sym typeface="Century Gothic"/>
              </a:defRPr>
            </a:lvl2pPr>
            <a:lvl3pPr marL="0" marR="0" lvl="2" indent="0" algn="r" rtl="0">
              <a:spcBef>
                <a:spcPts val="0"/>
              </a:spcBef>
              <a:buNone/>
              <a:defRPr sz="3200" b="0" i="0">
                <a:solidFill>
                  <a:srgbClr val="09304A"/>
                </a:solidFill>
                <a:latin typeface="Century Gothic"/>
                <a:ea typeface="Century Gothic"/>
                <a:cs typeface="Century Gothic"/>
                <a:sym typeface="Century Gothic"/>
              </a:defRPr>
            </a:lvl3pPr>
            <a:lvl4pPr marL="0" marR="0" lvl="3" indent="0" algn="r" rtl="0">
              <a:spcBef>
                <a:spcPts val="0"/>
              </a:spcBef>
              <a:buNone/>
              <a:defRPr sz="3200" b="0" i="0">
                <a:solidFill>
                  <a:srgbClr val="09304A"/>
                </a:solidFill>
                <a:latin typeface="Century Gothic"/>
                <a:ea typeface="Century Gothic"/>
                <a:cs typeface="Century Gothic"/>
                <a:sym typeface="Century Gothic"/>
              </a:defRPr>
            </a:lvl4pPr>
            <a:lvl5pPr marL="0" marR="0" lvl="4" indent="0" algn="r" rtl="0">
              <a:spcBef>
                <a:spcPts val="0"/>
              </a:spcBef>
              <a:buNone/>
              <a:defRPr sz="3200" b="0" i="0">
                <a:solidFill>
                  <a:srgbClr val="09304A"/>
                </a:solidFill>
                <a:latin typeface="Century Gothic"/>
                <a:ea typeface="Century Gothic"/>
                <a:cs typeface="Century Gothic"/>
                <a:sym typeface="Century Gothic"/>
              </a:defRPr>
            </a:lvl5pPr>
            <a:lvl6pPr marL="0" marR="0" lvl="5" indent="0" algn="r" rtl="0">
              <a:spcBef>
                <a:spcPts val="0"/>
              </a:spcBef>
              <a:buNone/>
              <a:defRPr sz="3200" b="0" i="0">
                <a:solidFill>
                  <a:srgbClr val="09304A"/>
                </a:solidFill>
                <a:latin typeface="Century Gothic"/>
                <a:ea typeface="Century Gothic"/>
                <a:cs typeface="Century Gothic"/>
                <a:sym typeface="Century Gothic"/>
              </a:defRPr>
            </a:lvl6pPr>
            <a:lvl7pPr marL="0" marR="0" lvl="6" indent="0" algn="r" rtl="0">
              <a:spcBef>
                <a:spcPts val="0"/>
              </a:spcBef>
              <a:buNone/>
              <a:defRPr sz="3200" b="0" i="0">
                <a:solidFill>
                  <a:srgbClr val="09304A"/>
                </a:solidFill>
                <a:latin typeface="Century Gothic"/>
                <a:ea typeface="Century Gothic"/>
                <a:cs typeface="Century Gothic"/>
                <a:sym typeface="Century Gothic"/>
              </a:defRPr>
            </a:lvl7pPr>
            <a:lvl8pPr marL="0" marR="0" lvl="7" indent="0" algn="r" rtl="0">
              <a:spcBef>
                <a:spcPts val="0"/>
              </a:spcBef>
              <a:buNone/>
              <a:defRPr sz="3200" b="0" i="0">
                <a:solidFill>
                  <a:srgbClr val="09304A"/>
                </a:solidFill>
                <a:latin typeface="Century Gothic"/>
                <a:ea typeface="Century Gothic"/>
                <a:cs typeface="Century Gothic"/>
                <a:sym typeface="Century Gothic"/>
              </a:defRPr>
            </a:lvl8pPr>
            <a:lvl9pPr marL="0" marR="0" lvl="8" indent="0" algn="r" rtl="0">
              <a:spcBef>
                <a:spcPts val="0"/>
              </a:spcBef>
              <a:buNone/>
              <a:defRPr sz="3200" b="0" i="0">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itazione con didascalia">
  <p:cSld name="Citazione con didascalia">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94" name="Google Shape;94;p13"/>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lstStyle>
            <a:lvl1pPr marL="457200" marR="0" lvl="0" indent="-228600" algn="l" rtl="0">
              <a:spcBef>
                <a:spcPts val="400"/>
              </a:spcBef>
              <a:spcAft>
                <a:spcPts val="0"/>
              </a:spcAft>
              <a:buClr>
                <a:schemeClr val="lt1"/>
              </a:buClr>
              <a:buSzPts val="1600"/>
              <a:buFont typeface="Noto Sans Symbols"/>
              <a:buNone/>
              <a:defRPr sz="2000" b="0" i="0" u="none" strike="noStrike" cap="none">
                <a:solidFill>
                  <a:srgbClr val="0F486F"/>
                </a:solidFill>
                <a:latin typeface="Century Gothic"/>
                <a:ea typeface="Century Gothic"/>
                <a:cs typeface="Century Gothic"/>
                <a:sym typeface="Century Gothic"/>
              </a:defRPr>
            </a:lvl1pPr>
            <a:lvl2pPr marL="914400" marR="0" lvl="1" indent="-228600" algn="l" rtl="0">
              <a:spcBef>
                <a:spcPts val="600"/>
              </a:spcBef>
              <a:spcAft>
                <a:spcPts val="0"/>
              </a:spcAft>
              <a:buClr>
                <a:schemeClr val="lt1"/>
              </a:buClr>
              <a:buSzPts val="1440"/>
              <a:buFont typeface="Noto Sans Symbols"/>
              <a:buNone/>
              <a:defRPr sz="1800" b="0" i="0" u="none" strike="noStrike" cap="none">
                <a:solidFill>
                  <a:srgbClr val="0F486F"/>
                </a:solidFill>
                <a:latin typeface="Century Gothic"/>
                <a:ea typeface="Century Gothic"/>
                <a:cs typeface="Century Gothic"/>
                <a:sym typeface="Century Gothic"/>
              </a:defRPr>
            </a:lvl2pPr>
            <a:lvl3pPr marL="1371600" marR="0" lvl="2" indent="-228600"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L="1828800" marR="0" lvl="3" indent="-228600" algn="l" rtl="0">
              <a:spcBef>
                <a:spcPts val="600"/>
              </a:spcBef>
              <a:spcAft>
                <a:spcPts val="0"/>
              </a:spcAft>
              <a:buClr>
                <a:schemeClr val="lt1"/>
              </a:buClr>
              <a:buSzPts val="1120"/>
              <a:buFont typeface="Noto Sans Symbols"/>
              <a:buNone/>
              <a:defRPr sz="1400" b="0" i="0" u="none" strike="noStrike" cap="none">
                <a:solidFill>
                  <a:srgbClr val="0F486F"/>
                </a:solidFill>
                <a:latin typeface="Century Gothic"/>
                <a:ea typeface="Century Gothic"/>
                <a:cs typeface="Century Gothic"/>
                <a:sym typeface="Century Gothic"/>
              </a:defRPr>
            </a:lvl4pPr>
            <a:lvl5pPr marL="2286000" marR="0" lvl="4" indent="-228600" algn="l" rtl="0">
              <a:spcBef>
                <a:spcPts val="600"/>
              </a:spcBef>
              <a:spcAft>
                <a:spcPts val="0"/>
              </a:spcAft>
              <a:buClr>
                <a:schemeClr val="lt1"/>
              </a:buClr>
              <a:buSzPts val="1120"/>
              <a:buFont typeface="Noto Sans Symbols"/>
              <a:buNone/>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95" name="Google Shape;95;p13"/>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lstStyle>
            <a:lvl1pPr marL="457200" marR="0" lvl="0" indent="-228600" algn="l" rtl="0">
              <a:spcBef>
                <a:spcPts val="400"/>
              </a:spcBef>
              <a:spcAft>
                <a:spcPts val="0"/>
              </a:spcAft>
              <a:buClr>
                <a:schemeClr val="lt1"/>
              </a:buClr>
              <a:buSzPts val="1600"/>
              <a:buFont typeface="Noto Sans Symbols"/>
              <a:buNone/>
              <a:defRPr sz="2000" b="0" i="0" u="none" strike="noStrike" cap="none">
                <a:solidFill>
                  <a:srgbClr val="0F486F"/>
                </a:solidFill>
                <a:latin typeface="Century Gothic"/>
                <a:ea typeface="Century Gothic"/>
                <a:cs typeface="Century Gothic"/>
                <a:sym typeface="Century Gothic"/>
              </a:defRPr>
            </a:lvl1pPr>
            <a:lvl2pPr marL="914400" marR="0" lvl="1" indent="-228600" algn="l" rtl="0">
              <a:spcBef>
                <a:spcPts val="600"/>
              </a:spcBef>
              <a:spcAft>
                <a:spcPts val="0"/>
              </a:spcAft>
              <a:buClr>
                <a:schemeClr val="lt1"/>
              </a:buClr>
              <a:buSzPts val="1440"/>
              <a:buFont typeface="Noto Sans Symbols"/>
              <a:buNone/>
              <a:defRPr sz="18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600"/>
              </a:spcBef>
              <a:spcAft>
                <a:spcPts val="0"/>
              </a:spcAft>
              <a:buClr>
                <a:schemeClr val="l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600"/>
              </a:spcBef>
              <a:spcAft>
                <a:spcPts val="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600"/>
              </a:spcBef>
              <a:spcAft>
                <a:spcPts val="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600"/>
              </a:spcBef>
              <a:spcAft>
                <a:spcPts val="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600"/>
              </a:spcBef>
              <a:spcAft>
                <a:spcPts val="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600"/>
              </a:spcBef>
              <a:spcAft>
                <a:spcPts val="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600"/>
              </a:spcBef>
              <a:spcAft>
                <a:spcPts val="60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96" name="Google Shape;96;p1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000" b="0" i="0">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97" name="Google Shape;97;p1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000" b="0" i="0">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98" name="Google Shape;98;p1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a:solidFill>
                  <a:srgbClr val="09304A"/>
                </a:solidFill>
                <a:latin typeface="Century Gothic"/>
                <a:ea typeface="Century Gothic"/>
                <a:cs typeface="Century Gothic"/>
                <a:sym typeface="Century Gothic"/>
              </a:defRPr>
            </a:lvl1pPr>
            <a:lvl2pPr marL="0" marR="0" lvl="1" indent="0" algn="r" rtl="0">
              <a:spcBef>
                <a:spcPts val="0"/>
              </a:spcBef>
              <a:buNone/>
              <a:defRPr sz="3200" b="0" i="0">
                <a:solidFill>
                  <a:srgbClr val="09304A"/>
                </a:solidFill>
                <a:latin typeface="Century Gothic"/>
                <a:ea typeface="Century Gothic"/>
                <a:cs typeface="Century Gothic"/>
                <a:sym typeface="Century Gothic"/>
              </a:defRPr>
            </a:lvl2pPr>
            <a:lvl3pPr marL="0" marR="0" lvl="2" indent="0" algn="r" rtl="0">
              <a:spcBef>
                <a:spcPts val="0"/>
              </a:spcBef>
              <a:buNone/>
              <a:defRPr sz="3200" b="0" i="0">
                <a:solidFill>
                  <a:srgbClr val="09304A"/>
                </a:solidFill>
                <a:latin typeface="Century Gothic"/>
                <a:ea typeface="Century Gothic"/>
                <a:cs typeface="Century Gothic"/>
                <a:sym typeface="Century Gothic"/>
              </a:defRPr>
            </a:lvl3pPr>
            <a:lvl4pPr marL="0" marR="0" lvl="3" indent="0" algn="r" rtl="0">
              <a:spcBef>
                <a:spcPts val="0"/>
              </a:spcBef>
              <a:buNone/>
              <a:defRPr sz="3200" b="0" i="0">
                <a:solidFill>
                  <a:srgbClr val="09304A"/>
                </a:solidFill>
                <a:latin typeface="Century Gothic"/>
                <a:ea typeface="Century Gothic"/>
                <a:cs typeface="Century Gothic"/>
                <a:sym typeface="Century Gothic"/>
              </a:defRPr>
            </a:lvl4pPr>
            <a:lvl5pPr marL="0" marR="0" lvl="4" indent="0" algn="r" rtl="0">
              <a:spcBef>
                <a:spcPts val="0"/>
              </a:spcBef>
              <a:buNone/>
              <a:defRPr sz="3200" b="0" i="0">
                <a:solidFill>
                  <a:srgbClr val="09304A"/>
                </a:solidFill>
                <a:latin typeface="Century Gothic"/>
                <a:ea typeface="Century Gothic"/>
                <a:cs typeface="Century Gothic"/>
                <a:sym typeface="Century Gothic"/>
              </a:defRPr>
            </a:lvl5pPr>
            <a:lvl6pPr marL="0" marR="0" lvl="5" indent="0" algn="r" rtl="0">
              <a:spcBef>
                <a:spcPts val="0"/>
              </a:spcBef>
              <a:buNone/>
              <a:defRPr sz="3200" b="0" i="0">
                <a:solidFill>
                  <a:srgbClr val="09304A"/>
                </a:solidFill>
                <a:latin typeface="Century Gothic"/>
                <a:ea typeface="Century Gothic"/>
                <a:cs typeface="Century Gothic"/>
                <a:sym typeface="Century Gothic"/>
              </a:defRPr>
            </a:lvl6pPr>
            <a:lvl7pPr marL="0" marR="0" lvl="6" indent="0" algn="r" rtl="0">
              <a:spcBef>
                <a:spcPts val="0"/>
              </a:spcBef>
              <a:buNone/>
              <a:defRPr sz="3200" b="0" i="0">
                <a:solidFill>
                  <a:srgbClr val="09304A"/>
                </a:solidFill>
                <a:latin typeface="Century Gothic"/>
                <a:ea typeface="Century Gothic"/>
                <a:cs typeface="Century Gothic"/>
                <a:sym typeface="Century Gothic"/>
              </a:defRPr>
            </a:lvl7pPr>
            <a:lvl8pPr marL="0" marR="0" lvl="7" indent="0" algn="r" rtl="0">
              <a:spcBef>
                <a:spcPts val="0"/>
              </a:spcBef>
              <a:buNone/>
              <a:defRPr sz="3200" b="0" i="0">
                <a:solidFill>
                  <a:srgbClr val="09304A"/>
                </a:solidFill>
                <a:latin typeface="Century Gothic"/>
                <a:ea typeface="Century Gothic"/>
                <a:cs typeface="Century Gothic"/>
                <a:sym typeface="Century Gothic"/>
              </a:defRPr>
            </a:lvl8pPr>
            <a:lvl9pPr marL="0" marR="0" lvl="8" indent="0" algn="r" rtl="0">
              <a:spcBef>
                <a:spcPts val="0"/>
              </a:spcBef>
              <a:buNone/>
              <a:defRPr sz="3200" b="0" i="0">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it-IT"/>
              <a:t>‹N›</a:t>
            </a:fld>
            <a:endParaRPr/>
          </a:p>
        </p:txBody>
      </p:sp>
      <p:sp>
        <p:nvSpPr>
          <p:cNvPr id="99" name="Google Shape;99;p13"/>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it-IT" sz="8000">
                <a:solidFill>
                  <a:schemeClr val="lt1"/>
                </a:solidFill>
                <a:latin typeface="Century Gothic"/>
                <a:ea typeface="Century Gothic"/>
                <a:cs typeface="Century Gothic"/>
                <a:sym typeface="Century Gothic"/>
              </a:rPr>
              <a:t>“</a:t>
            </a:r>
            <a:endParaRPr/>
          </a:p>
        </p:txBody>
      </p:sp>
      <p:sp>
        <p:nvSpPr>
          <p:cNvPr id="100" name="Google Shape;100;p13"/>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it-IT" sz="8000">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cheda nome">
  <p:cSld name="Scheda nome">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03" name="Google Shape;103;p14"/>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lstStyle>
            <a:lvl1pPr marL="457200" marR="0" lvl="0" indent="-228600" algn="l" rtl="0">
              <a:spcBef>
                <a:spcPts val="400"/>
              </a:spcBef>
              <a:spcAft>
                <a:spcPts val="0"/>
              </a:spcAft>
              <a:buClr>
                <a:schemeClr val="lt1"/>
              </a:buClr>
              <a:buSzPts val="1600"/>
              <a:buFont typeface="Noto Sans Symbols"/>
              <a:buNone/>
              <a:defRPr sz="2000" b="0" i="0" u="none" strike="noStrike" cap="none">
                <a:solidFill>
                  <a:srgbClr val="0F486F"/>
                </a:solidFill>
                <a:latin typeface="Century Gothic"/>
                <a:ea typeface="Century Gothic"/>
                <a:cs typeface="Century Gothic"/>
                <a:sym typeface="Century Gothic"/>
              </a:defRPr>
            </a:lvl1pPr>
            <a:lvl2pPr marL="914400" marR="0" lvl="1" indent="-228600" algn="l" rtl="0">
              <a:spcBef>
                <a:spcPts val="600"/>
              </a:spcBef>
              <a:spcAft>
                <a:spcPts val="0"/>
              </a:spcAft>
              <a:buClr>
                <a:schemeClr val="lt1"/>
              </a:buClr>
              <a:buSzPts val="1440"/>
              <a:buFont typeface="Noto Sans Symbols"/>
              <a:buNone/>
              <a:defRPr sz="18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600"/>
              </a:spcBef>
              <a:spcAft>
                <a:spcPts val="0"/>
              </a:spcAft>
              <a:buClr>
                <a:schemeClr val="l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600"/>
              </a:spcBef>
              <a:spcAft>
                <a:spcPts val="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600"/>
              </a:spcBef>
              <a:spcAft>
                <a:spcPts val="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600"/>
              </a:spcBef>
              <a:spcAft>
                <a:spcPts val="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600"/>
              </a:spcBef>
              <a:spcAft>
                <a:spcPts val="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600"/>
              </a:spcBef>
              <a:spcAft>
                <a:spcPts val="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600"/>
              </a:spcBef>
              <a:spcAft>
                <a:spcPts val="60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04" name="Google Shape;10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000" b="0" i="0">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5" name="Google Shape;10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000" b="0" i="0">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6" name="Google Shape;10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a:solidFill>
                  <a:srgbClr val="09304A"/>
                </a:solidFill>
                <a:latin typeface="Century Gothic"/>
                <a:ea typeface="Century Gothic"/>
                <a:cs typeface="Century Gothic"/>
                <a:sym typeface="Century Gothic"/>
              </a:defRPr>
            </a:lvl1pPr>
            <a:lvl2pPr marL="0" marR="0" lvl="1" indent="0" algn="r" rtl="0">
              <a:spcBef>
                <a:spcPts val="0"/>
              </a:spcBef>
              <a:buNone/>
              <a:defRPr sz="3200" b="0" i="0">
                <a:solidFill>
                  <a:srgbClr val="09304A"/>
                </a:solidFill>
                <a:latin typeface="Century Gothic"/>
                <a:ea typeface="Century Gothic"/>
                <a:cs typeface="Century Gothic"/>
                <a:sym typeface="Century Gothic"/>
              </a:defRPr>
            </a:lvl2pPr>
            <a:lvl3pPr marL="0" marR="0" lvl="2" indent="0" algn="r" rtl="0">
              <a:spcBef>
                <a:spcPts val="0"/>
              </a:spcBef>
              <a:buNone/>
              <a:defRPr sz="3200" b="0" i="0">
                <a:solidFill>
                  <a:srgbClr val="09304A"/>
                </a:solidFill>
                <a:latin typeface="Century Gothic"/>
                <a:ea typeface="Century Gothic"/>
                <a:cs typeface="Century Gothic"/>
                <a:sym typeface="Century Gothic"/>
              </a:defRPr>
            </a:lvl3pPr>
            <a:lvl4pPr marL="0" marR="0" lvl="3" indent="0" algn="r" rtl="0">
              <a:spcBef>
                <a:spcPts val="0"/>
              </a:spcBef>
              <a:buNone/>
              <a:defRPr sz="3200" b="0" i="0">
                <a:solidFill>
                  <a:srgbClr val="09304A"/>
                </a:solidFill>
                <a:latin typeface="Century Gothic"/>
                <a:ea typeface="Century Gothic"/>
                <a:cs typeface="Century Gothic"/>
                <a:sym typeface="Century Gothic"/>
              </a:defRPr>
            </a:lvl4pPr>
            <a:lvl5pPr marL="0" marR="0" lvl="4" indent="0" algn="r" rtl="0">
              <a:spcBef>
                <a:spcPts val="0"/>
              </a:spcBef>
              <a:buNone/>
              <a:defRPr sz="3200" b="0" i="0">
                <a:solidFill>
                  <a:srgbClr val="09304A"/>
                </a:solidFill>
                <a:latin typeface="Century Gothic"/>
                <a:ea typeface="Century Gothic"/>
                <a:cs typeface="Century Gothic"/>
                <a:sym typeface="Century Gothic"/>
              </a:defRPr>
            </a:lvl5pPr>
            <a:lvl6pPr marL="0" marR="0" lvl="5" indent="0" algn="r" rtl="0">
              <a:spcBef>
                <a:spcPts val="0"/>
              </a:spcBef>
              <a:buNone/>
              <a:defRPr sz="3200" b="0" i="0">
                <a:solidFill>
                  <a:srgbClr val="09304A"/>
                </a:solidFill>
                <a:latin typeface="Century Gothic"/>
                <a:ea typeface="Century Gothic"/>
                <a:cs typeface="Century Gothic"/>
                <a:sym typeface="Century Gothic"/>
              </a:defRPr>
            </a:lvl6pPr>
            <a:lvl7pPr marL="0" marR="0" lvl="6" indent="0" algn="r" rtl="0">
              <a:spcBef>
                <a:spcPts val="0"/>
              </a:spcBef>
              <a:buNone/>
              <a:defRPr sz="3200" b="0" i="0">
                <a:solidFill>
                  <a:srgbClr val="09304A"/>
                </a:solidFill>
                <a:latin typeface="Century Gothic"/>
                <a:ea typeface="Century Gothic"/>
                <a:cs typeface="Century Gothic"/>
                <a:sym typeface="Century Gothic"/>
              </a:defRPr>
            </a:lvl7pPr>
            <a:lvl8pPr marL="0" marR="0" lvl="7" indent="0" algn="r" rtl="0">
              <a:spcBef>
                <a:spcPts val="0"/>
              </a:spcBef>
              <a:buNone/>
              <a:defRPr sz="3200" b="0" i="0">
                <a:solidFill>
                  <a:srgbClr val="09304A"/>
                </a:solidFill>
                <a:latin typeface="Century Gothic"/>
                <a:ea typeface="Century Gothic"/>
                <a:cs typeface="Century Gothic"/>
                <a:sym typeface="Century Gothic"/>
              </a:defRPr>
            </a:lvl8pPr>
            <a:lvl9pPr marL="0" marR="0" lvl="8" indent="0" algn="r" rtl="0">
              <a:spcBef>
                <a:spcPts val="0"/>
              </a:spcBef>
              <a:buNone/>
              <a:defRPr sz="3200" b="0" i="0">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cheda nome citazione">
  <p:cSld name="Scheda nome citazione">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09" name="Google Shape;109;p15"/>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chemeClr val="lt1"/>
              </a:buClr>
              <a:buSzPts val="1920"/>
              <a:buFont typeface="Noto Sans Symbols"/>
              <a:buNone/>
              <a:defRPr sz="24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10" name="Google Shape;110;p15"/>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lstStyle>
            <a:lvl1pPr marL="457200" marR="0" lvl="0" indent="-228600" algn="l" rtl="0">
              <a:spcBef>
                <a:spcPts val="360"/>
              </a:spcBef>
              <a:spcAft>
                <a:spcPts val="0"/>
              </a:spcAft>
              <a:buClr>
                <a:schemeClr val="lt1"/>
              </a:buClr>
              <a:buSzPts val="1440"/>
              <a:buFont typeface="Noto Sans Symbols"/>
              <a:buNone/>
              <a:defRPr sz="1800" b="0" i="0" u="none" strike="noStrike" cap="none">
                <a:solidFill>
                  <a:srgbClr val="0F486F"/>
                </a:solidFill>
                <a:latin typeface="Century Gothic"/>
                <a:ea typeface="Century Gothic"/>
                <a:cs typeface="Century Gothic"/>
                <a:sym typeface="Century Gothic"/>
              </a:defRPr>
            </a:lvl1pPr>
            <a:lvl2pPr marL="914400" marR="0" lvl="1" indent="-228600" algn="l" rtl="0">
              <a:spcBef>
                <a:spcPts val="600"/>
              </a:spcBef>
              <a:spcAft>
                <a:spcPts val="0"/>
              </a:spcAft>
              <a:buClr>
                <a:schemeClr val="lt1"/>
              </a:buClr>
              <a:buSzPts val="1440"/>
              <a:buFont typeface="Noto Sans Symbols"/>
              <a:buNone/>
              <a:defRPr sz="18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600"/>
              </a:spcBef>
              <a:spcAft>
                <a:spcPts val="0"/>
              </a:spcAft>
              <a:buClr>
                <a:schemeClr val="l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600"/>
              </a:spcBef>
              <a:spcAft>
                <a:spcPts val="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600"/>
              </a:spcBef>
              <a:spcAft>
                <a:spcPts val="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600"/>
              </a:spcBef>
              <a:spcAft>
                <a:spcPts val="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600"/>
              </a:spcBef>
              <a:spcAft>
                <a:spcPts val="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600"/>
              </a:spcBef>
              <a:spcAft>
                <a:spcPts val="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600"/>
              </a:spcBef>
              <a:spcAft>
                <a:spcPts val="60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11" name="Google Shape;111;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000" b="0" i="0">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2" name="Google Shape;112;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000" b="0" i="0">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3" name="Google Shape;113;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a:solidFill>
                  <a:srgbClr val="09304A"/>
                </a:solidFill>
                <a:latin typeface="Century Gothic"/>
                <a:ea typeface="Century Gothic"/>
                <a:cs typeface="Century Gothic"/>
                <a:sym typeface="Century Gothic"/>
              </a:defRPr>
            </a:lvl1pPr>
            <a:lvl2pPr marL="0" marR="0" lvl="1" indent="0" algn="r" rtl="0">
              <a:spcBef>
                <a:spcPts val="0"/>
              </a:spcBef>
              <a:buNone/>
              <a:defRPr sz="3200" b="0" i="0">
                <a:solidFill>
                  <a:srgbClr val="09304A"/>
                </a:solidFill>
                <a:latin typeface="Century Gothic"/>
                <a:ea typeface="Century Gothic"/>
                <a:cs typeface="Century Gothic"/>
                <a:sym typeface="Century Gothic"/>
              </a:defRPr>
            </a:lvl2pPr>
            <a:lvl3pPr marL="0" marR="0" lvl="2" indent="0" algn="r" rtl="0">
              <a:spcBef>
                <a:spcPts val="0"/>
              </a:spcBef>
              <a:buNone/>
              <a:defRPr sz="3200" b="0" i="0">
                <a:solidFill>
                  <a:srgbClr val="09304A"/>
                </a:solidFill>
                <a:latin typeface="Century Gothic"/>
                <a:ea typeface="Century Gothic"/>
                <a:cs typeface="Century Gothic"/>
                <a:sym typeface="Century Gothic"/>
              </a:defRPr>
            </a:lvl3pPr>
            <a:lvl4pPr marL="0" marR="0" lvl="3" indent="0" algn="r" rtl="0">
              <a:spcBef>
                <a:spcPts val="0"/>
              </a:spcBef>
              <a:buNone/>
              <a:defRPr sz="3200" b="0" i="0">
                <a:solidFill>
                  <a:srgbClr val="09304A"/>
                </a:solidFill>
                <a:latin typeface="Century Gothic"/>
                <a:ea typeface="Century Gothic"/>
                <a:cs typeface="Century Gothic"/>
                <a:sym typeface="Century Gothic"/>
              </a:defRPr>
            </a:lvl4pPr>
            <a:lvl5pPr marL="0" marR="0" lvl="4" indent="0" algn="r" rtl="0">
              <a:spcBef>
                <a:spcPts val="0"/>
              </a:spcBef>
              <a:buNone/>
              <a:defRPr sz="3200" b="0" i="0">
                <a:solidFill>
                  <a:srgbClr val="09304A"/>
                </a:solidFill>
                <a:latin typeface="Century Gothic"/>
                <a:ea typeface="Century Gothic"/>
                <a:cs typeface="Century Gothic"/>
                <a:sym typeface="Century Gothic"/>
              </a:defRPr>
            </a:lvl5pPr>
            <a:lvl6pPr marL="0" marR="0" lvl="5" indent="0" algn="r" rtl="0">
              <a:spcBef>
                <a:spcPts val="0"/>
              </a:spcBef>
              <a:buNone/>
              <a:defRPr sz="3200" b="0" i="0">
                <a:solidFill>
                  <a:srgbClr val="09304A"/>
                </a:solidFill>
                <a:latin typeface="Century Gothic"/>
                <a:ea typeface="Century Gothic"/>
                <a:cs typeface="Century Gothic"/>
                <a:sym typeface="Century Gothic"/>
              </a:defRPr>
            </a:lvl6pPr>
            <a:lvl7pPr marL="0" marR="0" lvl="6" indent="0" algn="r" rtl="0">
              <a:spcBef>
                <a:spcPts val="0"/>
              </a:spcBef>
              <a:buNone/>
              <a:defRPr sz="3200" b="0" i="0">
                <a:solidFill>
                  <a:srgbClr val="09304A"/>
                </a:solidFill>
                <a:latin typeface="Century Gothic"/>
                <a:ea typeface="Century Gothic"/>
                <a:cs typeface="Century Gothic"/>
                <a:sym typeface="Century Gothic"/>
              </a:defRPr>
            </a:lvl7pPr>
            <a:lvl8pPr marL="0" marR="0" lvl="7" indent="0" algn="r" rtl="0">
              <a:spcBef>
                <a:spcPts val="0"/>
              </a:spcBef>
              <a:buNone/>
              <a:defRPr sz="3200" b="0" i="0">
                <a:solidFill>
                  <a:srgbClr val="09304A"/>
                </a:solidFill>
                <a:latin typeface="Century Gothic"/>
                <a:ea typeface="Century Gothic"/>
                <a:cs typeface="Century Gothic"/>
                <a:sym typeface="Century Gothic"/>
              </a:defRPr>
            </a:lvl8pPr>
            <a:lvl9pPr marL="0" marR="0" lvl="8" indent="0" algn="r" rtl="0">
              <a:spcBef>
                <a:spcPts val="0"/>
              </a:spcBef>
              <a:buNone/>
              <a:defRPr sz="3200" b="0" i="0">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it-IT"/>
              <a:t>‹N›</a:t>
            </a:fld>
            <a:endParaRPr/>
          </a:p>
        </p:txBody>
      </p:sp>
      <p:sp>
        <p:nvSpPr>
          <p:cNvPr id="114" name="Google Shape;114;p15"/>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it-IT" sz="8000">
                <a:solidFill>
                  <a:schemeClr val="lt1"/>
                </a:solidFill>
                <a:latin typeface="Century Gothic"/>
                <a:ea typeface="Century Gothic"/>
                <a:cs typeface="Century Gothic"/>
                <a:sym typeface="Century Gothic"/>
              </a:rPr>
              <a:t>“</a:t>
            </a:r>
            <a:endParaRPr/>
          </a:p>
        </p:txBody>
      </p:sp>
      <p:sp>
        <p:nvSpPr>
          <p:cNvPr id="115" name="Google Shape;115;p15"/>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it-IT" sz="8000">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o o falso">
  <p:cSld name="Vero o falso">
    <p:spTree>
      <p:nvGrpSpPr>
        <p:cNvPr id="1" name="Shape 116"/>
        <p:cNvGrpSpPr/>
        <p:nvPr/>
      </p:nvGrpSpPr>
      <p:grpSpPr>
        <a:xfrm>
          <a:off x="0" y="0"/>
          <a:ext cx="0" cy="0"/>
          <a:chOff x="0" y="0"/>
          <a:chExt cx="0" cy="0"/>
        </a:xfrm>
      </p:grpSpPr>
      <p:sp>
        <p:nvSpPr>
          <p:cNvPr id="117" name="Google Shape;117;p16"/>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18" name="Google Shape;118;p16"/>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chemeClr val="lt1"/>
              </a:buClr>
              <a:buSzPts val="1920"/>
              <a:buFont typeface="Noto Sans Symbols"/>
              <a:buNone/>
              <a:defRPr sz="24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19" name="Google Shape;119;p16"/>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lstStyle>
            <a:lvl1pPr marL="457200" marR="0" lvl="0" indent="-228600" algn="l" rtl="0">
              <a:spcBef>
                <a:spcPts val="360"/>
              </a:spcBef>
              <a:spcAft>
                <a:spcPts val="0"/>
              </a:spcAft>
              <a:buClr>
                <a:schemeClr val="lt1"/>
              </a:buClr>
              <a:buSzPts val="1440"/>
              <a:buFont typeface="Noto Sans Symbols"/>
              <a:buNone/>
              <a:defRPr sz="1800" b="0" i="0" u="none" strike="noStrike" cap="none">
                <a:solidFill>
                  <a:srgbClr val="0F486F"/>
                </a:solidFill>
                <a:latin typeface="Century Gothic"/>
                <a:ea typeface="Century Gothic"/>
                <a:cs typeface="Century Gothic"/>
                <a:sym typeface="Century Gothic"/>
              </a:defRPr>
            </a:lvl1pPr>
            <a:lvl2pPr marL="914400" marR="0" lvl="1" indent="-228600" algn="l" rtl="0">
              <a:spcBef>
                <a:spcPts val="600"/>
              </a:spcBef>
              <a:spcAft>
                <a:spcPts val="0"/>
              </a:spcAft>
              <a:buClr>
                <a:schemeClr val="lt1"/>
              </a:buClr>
              <a:buSzPts val="1440"/>
              <a:buFont typeface="Noto Sans Symbols"/>
              <a:buNone/>
              <a:defRPr sz="18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600"/>
              </a:spcBef>
              <a:spcAft>
                <a:spcPts val="0"/>
              </a:spcAft>
              <a:buClr>
                <a:schemeClr val="l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600"/>
              </a:spcBef>
              <a:spcAft>
                <a:spcPts val="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600"/>
              </a:spcBef>
              <a:spcAft>
                <a:spcPts val="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600"/>
              </a:spcBef>
              <a:spcAft>
                <a:spcPts val="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600"/>
              </a:spcBef>
              <a:spcAft>
                <a:spcPts val="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600"/>
              </a:spcBef>
              <a:spcAft>
                <a:spcPts val="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600"/>
              </a:spcBef>
              <a:spcAft>
                <a:spcPts val="60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000" b="0" i="0">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21" name="Google Shape;121;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000" b="0" i="0">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22" name="Google Shape;122;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a:solidFill>
                  <a:srgbClr val="09304A"/>
                </a:solidFill>
                <a:latin typeface="Century Gothic"/>
                <a:ea typeface="Century Gothic"/>
                <a:cs typeface="Century Gothic"/>
                <a:sym typeface="Century Gothic"/>
              </a:defRPr>
            </a:lvl1pPr>
            <a:lvl2pPr marL="0" marR="0" lvl="1" indent="0" algn="r" rtl="0">
              <a:spcBef>
                <a:spcPts val="0"/>
              </a:spcBef>
              <a:buNone/>
              <a:defRPr sz="3200" b="0" i="0">
                <a:solidFill>
                  <a:srgbClr val="09304A"/>
                </a:solidFill>
                <a:latin typeface="Century Gothic"/>
                <a:ea typeface="Century Gothic"/>
                <a:cs typeface="Century Gothic"/>
                <a:sym typeface="Century Gothic"/>
              </a:defRPr>
            </a:lvl2pPr>
            <a:lvl3pPr marL="0" marR="0" lvl="2" indent="0" algn="r" rtl="0">
              <a:spcBef>
                <a:spcPts val="0"/>
              </a:spcBef>
              <a:buNone/>
              <a:defRPr sz="3200" b="0" i="0">
                <a:solidFill>
                  <a:srgbClr val="09304A"/>
                </a:solidFill>
                <a:latin typeface="Century Gothic"/>
                <a:ea typeface="Century Gothic"/>
                <a:cs typeface="Century Gothic"/>
                <a:sym typeface="Century Gothic"/>
              </a:defRPr>
            </a:lvl3pPr>
            <a:lvl4pPr marL="0" marR="0" lvl="3" indent="0" algn="r" rtl="0">
              <a:spcBef>
                <a:spcPts val="0"/>
              </a:spcBef>
              <a:buNone/>
              <a:defRPr sz="3200" b="0" i="0">
                <a:solidFill>
                  <a:srgbClr val="09304A"/>
                </a:solidFill>
                <a:latin typeface="Century Gothic"/>
                <a:ea typeface="Century Gothic"/>
                <a:cs typeface="Century Gothic"/>
                <a:sym typeface="Century Gothic"/>
              </a:defRPr>
            </a:lvl4pPr>
            <a:lvl5pPr marL="0" marR="0" lvl="4" indent="0" algn="r" rtl="0">
              <a:spcBef>
                <a:spcPts val="0"/>
              </a:spcBef>
              <a:buNone/>
              <a:defRPr sz="3200" b="0" i="0">
                <a:solidFill>
                  <a:srgbClr val="09304A"/>
                </a:solidFill>
                <a:latin typeface="Century Gothic"/>
                <a:ea typeface="Century Gothic"/>
                <a:cs typeface="Century Gothic"/>
                <a:sym typeface="Century Gothic"/>
              </a:defRPr>
            </a:lvl5pPr>
            <a:lvl6pPr marL="0" marR="0" lvl="5" indent="0" algn="r" rtl="0">
              <a:spcBef>
                <a:spcPts val="0"/>
              </a:spcBef>
              <a:buNone/>
              <a:defRPr sz="3200" b="0" i="0">
                <a:solidFill>
                  <a:srgbClr val="09304A"/>
                </a:solidFill>
                <a:latin typeface="Century Gothic"/>
                <a:ea typeface="Century Gothic"/>
                <a:cs typeface="Century Gothic"/>
                <a:sym typeface="Century Gothic"/>
              </a:defRPr>
            </a:lvl6pPr>
            <a:lvl7pPr marL="0" marR="0" lvl="6" indent="0" algn="r" rtl="0">
              <a:spcBef>
                <a:spcPts val="0"/>
              </a:spcBef>
              <a:buNone/>
              <a:defRPr sz="3200" b="0" i="0">
                <a:solidFill>
                  <a:srgbClr val="09304A"/>
                </a:solidFill>
                <a:latin typeface="Century Gothic"/>
                <a:ea typeface="Century Gothic"/>
                <a:cs typeface="Century Gothic"/>
                <a:sym typeface="Century Gothic"/>
              </a:defRPr>
            </a:lvl7pPr>
            <a:lvl8pPr marL="0" marR="0" lvl="7" indent="0" algn="r" rtl="0">
              <a:spcBef>
                <a:spcPts val="0"/>
              </a:spcBef>
              <a:buNone/>
              <a:defRPr sz="3200" b="0" i="0">
                <a:solidFill>
                  <a:srgbClr val="09304A"/>
                </a:solidFill>
                <a:latin typeface="Century Gothic"/>
                <a:ea typeface="Century Gothic"/>
                <a:cs typeface="Century Gothic"/>
                <a:sym typeface="Century Gothic"/>
              </a:defRPr>
            </a:lvl8pPr>
            <a:lvl9pPr marL="0" marR="0" lvl="8" indent="0" algn="r" rtl="0">
              <a:spcBef>
                <a:spcPts val="0"/>
              </a:spcBef>
              <a:buNone/>
              <a:defRPr sz="3200" b="0" i="0">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olo e testo verticale" type="vertTx">
  <p:cSld name="VERTICAL_TEXT">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5" name="Google Shape;125;p17"/>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26" name="Google Shape;126;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000" b="0" i="0">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27" name="Google Shape;127;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000" b="0" i="0">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28" name="Google Shape;128;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a:solidFill>
                  <a:srgbClr val="09304A"/>
                </a:solidFill>
                <a:latin typeface="Century Gothic"/>
                <a:ea typeface="Century Gothic"/>
                <a:cs typeface="Century Gothic"/>
                <a:sym typeface="Century Gothic"/>
              </a:defRPr>
            </a:lvl1pPr>
            <a:lvl2pPr marL="0" marR="0" lvl="1" indent="0" algn="r" rtl="0">
              <a:spcBef>
                <a:spcPts val="0"/>
              </a:spcBef>
              <a:buNone/>
              <a:defRPr sz="3200" b="0" i="0">
                <a:solidFill>
                  <a:srgbClr val="09304A"/>
                </a:solidFill>
                <a:latin typeface="Century Gothic"/>
                <a:ea typeface="Century Gothic"/>
                <a:cs typeface="Century Gothic"/>
                <a:sym typeface="Century Gothic"/>
              </a:defRPr>
            </a:lvl2pPr>
            <a:lvl3pPr marL="0" marR="0" lvl="2" indent="0" algn="r" rtl="0">
              <a:spcBef>
                <a:spcPts val="0"/>
              </a:spcBef>
              <a:buNone/>
              <a:defRPr sz="3200" b="0" i="0">
                <a:solidFill>
                  <a:srgbClr val="09304A"/>
                </a:solidFill>
                <a:latin typeface="Century Gothic"/>
                <a:ea typeface="Century Gothic"/>
                <a:cs typeface="Century Gothic"/>
                <a:sym typeface="Century Gothic"/>
              </a:defRPr>
            </a:lvl3pPr>
            <a:lvl4pPr marL="0" marR="0" lvl="3" indent="0" algn="r" rtl="0">
              <a:spcBef>
                <a:spcPts val="0"/>
              </a:spcBef>
              <a:buNone/>
              <a:defRPr sz="3200" b="0" i="0">
                <a:solidFill>
                  <a:srgbClr val="09304A"/>
                </a:solidFill>
                <a:latin typeface="Century Gothic"/>
                <a:ea typeface="Century Gothic"/>
                <a:cs typeface="Century Gothic"/>
                <a:sym typeface="Century Gothic"/>
              </a:defRPr>
            </a:lvl4pPr>
            <a:lvl5pPr marL="0" marR="0" lvl="4" indent="0" algn="r" rtl="0">
              <a:spcBef>
                <a:spcPts val="0"/>
              </a:spcBef>
              <a:buNone/>
              <a:defRPr sz="3200" b="0" i="0">
                <a:solidFill>
                  <a:srgbClr val="09304A"/>
                </a:solidFill>
                <a:latin typeface="Century Gothic"/>
                <a:ea typeface="Century Gothic"/>
                <a:cs typeface="Century Gothic"/>
                <a:sym typeface="Century Gothic"/>
              </a:defRPr>
            </a:lvl5pPr>
            <a:lvl6pPr marL="0" marR="0" lvl="5" indent="0" algn="r" rtl="0">
              <a:spcBef>
                <a:spcPts val="0"/>
              </a:spcBef>
              <a:buNone/>
              <a:defRPr sz="3200" b="0" i="0">
                <a:solidFill>
                  <a:srgbClr val="09304A"/>
                </a:solidFill>
                <a:latin typeface="Century Gothic"/>
                <a:ea typeface="Century Gothic"/>
                <a:cs typeface="Century Gothic"/>
                <a:sym typeface="Century Gothic"/>
              </a:defRPr>
            </a:lvl6pPr>
            <a:lvl7pPr marL="0" marR="0" lvl="6" indent="0" algn="r" rtl="0">
              <a:spcBef>
                <a:spcPts val="0"/>
              </a:spcBef>
              <a:buNone/>
              <a:defRPr sz="3200" b="0" i="0">
                <a:solidFill>
                  <a:srgbClr val="09304A"/>
                </a:solidFill>
                <a:latin typeface="Century Gothic"/>
                <a:ea typeface="Century Gothic"/>
                <a:cs typeface="Century Gothic"/>
                <a:sym typeface="Century Gothic"/>
              </a:defRPr>
            </a:lvl7pPr>
            <a:lvl8pPr marL="0" marR="0" lvl="7" indent="0" algn="r" rtl="0">
              <a:spcBef>
                <a:spcPts val="0"/>
              </a:spcBef>
              <a:buNone/>
              <a:defRPr sz="3200" b="0" i="0">
                <a:solidFill>
                  <a:srgbClr val="09304A"/>
                </a:solidFill>
                <a:latin typeface="Century Gothic"/>
                <a:ea typeface="Century Gothic"/>
                <a:cs typeface="Century Gothic"/>
                <a:sym typeface="Century Gothic"/>
              </a:defRPr>
            </a:lvl8pPr>
            <a:lvl9pPr marL="0" marR="0" lvl="8" indent="0" algn="r" rtl="0">
              <a:spcBef>
                <a:spcPts val="0"/>
              </a:spcBef>
              <a:buNone/>
              <a:defRPr sz="3200" b="0" i="0">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Titolo e testo verticale" type="vertTitleAndTx">
  <p:cSld name="VERTICAL_TITLE_AND_VERTICAL_TEXT">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1" name="Google Shape;131;p18"/>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32" name="Google Shape;132;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000" b="0" i="0">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33" name="Google Shape;133;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000" b="0" i="0">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34" name="Google Shape;134;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a:solidFill>
                  <a:srgbClr val="09304A"/>
                </a:solidFill>
                <a:latin typeface="Century Gothic"/>
                <a:ea typeface="Century Gothic"/>
                <a:cs typeface="Century Gothic"/>
                <a:sym typeface="Century Gothic"/>
              </a:defRPr>
            </a:lvl1pPr>
            <a:lvl2pPr marL="0" marR="0" lvl="1" indent="0" algn="r" rtl="0">
              <a:spcBef>
                <a:spcPts val="0"/>
              </a:spcBef>
              <a:buNone/>
              <a:defRPr sz="3200" b="0" i="0">
                <a:solidFill>
                  <a:srgbClr val="09304A"/>
                </a:solidFill>
                <a:latin typeface="Century Gothic"/>
                <a:ea typeface="Century Gothic"/>
                <a:cs typeface="Century Gothic"/>
                <a:sym typeface="Century Gothic"/>
              </a:defRPr>
            </a:lvl2pPr>
            <a:lvl3pPr marL="0" marR="0" lvl="2" indent="0" algn="r" rtl="0">
              <a:spcBef>
                <a:spcPts val="0"/>
              </a:spcBef>
              <a:buNone/>
              <a:defRPr sz="3200" b="0" i="0">
                <a:solidFill>
                  <a:srgbClr val="09304A"/>
                </a:solidFill>
                <a:latin typeface="Century Gothic"/>
                <a:ea typeface="Century Gothic"/>
                <a:cs typeface="Century Gothic"/>
                <a:sym typeface="Century Gothic"/>
              </a:defRPr>
            </a:lvl3pPr>
            <a:lvl4pPr marL="0" marR="0" lvl="3" indent="0" algn="r" rtl="0">
              <a:spcBef>
                <a:spcPts val="0"/>
              </a:spcBef>
              <a:buNone/>
              <a:defRPr sz="3200" b="0" i="0">
                <a:solidFill>
                  <a:srgbClr val="09304A"/>
                </a:solidFill>
                <a:latin typeface="Century Gothic"/>
                <a:ea typeface="Century Gothic"/>
                <a:cs typeface="Century Gothic"/>
                <a:sym typeface="Century Gothic"/>
              </a:defRPr>
            </a:lvl4pPr>
            <a:lvl5pPr marL="0" marR="0" lvl="4" indent="0" algn="r" rtl="0">
              <a:spcBef>
                <a:spcPts val="0"/>
              </a:spcBef>
              <a:buNone/>
              <a:defRPr sz="3200" b="0" i="0">
                <a:solidFill>
                  <a:srgbClr val="09304A"/>
                </a:solidFill>
                <a:latin typeface="Century Gothic"/>
                <a:ea typeface="Century Gothic"/>
                <a:cs typeface="Century Gothic"/>
                <a:sym typeface="Century Gothic"/>
              </a:defRPr>
            </a:lvl5pPr>
            <a:lvl6pPr marL="0" marR="0" lvl="5" indent="0" algn="r" rtl="0">
              <a:spcBef>
                <a:spcPts val="0"/>
              </a:spcBef>
              <a:buNone/>
              <a:defRPr sz="3200" b="0" i="0">
                <a:solidFill>
                  <a:srgbClr val="09304A"/>
                </a:solidFill>
                <a:latin typeface="Century Gothic"/>
                <a:ea typeface="Century Gothic"/>
                <a:cs typeface="Century Gothic"/>
                <a:sym typeface="Century Gothic"/>
              </a:defRPr>
            </a:lvl6pPr>
            <a:lvl7pPr marL="0" marR="0" lvl="6" indent="0" algn="r" rtl="0">
              <a:spcBef>
                <a:spcPts val="0"/>
              </a:spcBef>
              <a:buNone/>
              <a:defRPr sz="3200" b="0" i="0">
                <a:solidFill>
                  <a:srgbClr val="09304A"/>
                </a:solidFill>
                <a:latin typeface="Century Gothic"/>
                <a:ea typeface="Century Gothic"/>
                <a:cs typeface="Century Gothic"/>
                <a:sym typeface="Century Gothic"/>
              </a:defRPr>
            </a:lvl7pPr>
            <a:lvl8pPr marL="0" marR="0" lvl="7" indent="0" algn="r" rtl="0">
              <a:spcBef>
                <a:spcPts val="0"/>
              </a:spcBef>
              <a:buNone/>
              <a:defRPr sz="3200" b="0" i="0">
                <a:solidFill>
                  <a:srgbClr val="09304A"/>
                </a:solidFill>
                <a:latin typeface="Century Gothic"/>
                <a:ea typeface="Century Gothic"/>
                <a:cs typeface="Century Gothic"/>
                <a:sym typeface="Century Gothic"/>
              </a:defRPr>
            </a:lvl8pPr>
            <a:lvl9pPr marL="0" marR="0" lvl="8" indent="0" algn="r" rtl="0">
              <a:spcBef>
                <a:spcPts val="0"/>
              </a:spcBef>
              <a:buNone/>
              <a:defRPr sz="3200" b="0" i="0">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olo e contenuto" type="obj">
  <p:cSld name="OBJECT">
    <p:spTree>
      <p:nvGrpSpPr>
        <p:cNvPr id="1" name="Shape 28"/>
        <p:cNvGrpSpPr/>
        <p:nvPr/>
      </p:nvGrpSpPr>
      <p:grpSpPr>
        <a:xfrm>
          <a:off x="0" y="0"/>
          <a:ext cx="0" cy="0"/>
          <a:chOff x="0" y="0"/>
          <a:chExt cx="0" cy="0"/>
        </a:xfrm>
      </p:grpSpPr>
      <p:sp>
        <p:nvSpPr>
          <p:cNvPr id="29" name="Google Shape;29;p3"/>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30" name="Google Shape;30;p3"/>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31" name="Google Shape;31;p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32" name="Google Shape;32;p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33" name="Google Shape;33;p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ntestazione sezione" type="secHead">
  <p:cSld name="SECTION_HEADER">
    <p:spTree>
      <p:nvGrpSpPr>
        <p:cNvPr id="1" name="Shape 34"/>
        <p:cNvGrpSpPr/>
        <p:nvPr/>
      </p:nvGrpSpPr>
      <p:grpSpPr>
        <a:xfrm>
          <a:off x="0" y="0"/>
          <a:ext cx="0" cy="0"/>
          <a:chOff x="0" y="0"/>
          <a:chExt cx="0" cy="0"/>
        </a:xfrm>
      </p:grpSpPr>
      <p:sp>
        <p:nvSpPr>
          <p:cNvPr id="35" name="Google Shape;35;p4"/>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36" name="Google Shape;36;p4"/>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lstStyle>
            <a:lvl1pPr marL="457200" marR="0" lvl="0" indent="-228600" algn="l" rtl="0">
              <a:spcBef>
                <a:spcPts val="360"/>
              </a:spcBef>
              <a:spcAft>
                <a:spcPts val="0"/>
              </a:spcAft>
              <a:buClr>
                <a:schemeClr val="lt1"/>
              </a:buClr>
              <a:buSzPts val="1440"/>
              <a:buFont typeface="Noto Sans Symbols"/>
              <a:buNone/>
              <a:defRPr sz="1800" b="0" i="0" u="none" strike="noStrike" cap="none">
                <a:solidFill>
                  <a:srgbClr val="0F486F"/>
                </a:solidFill>
                <a:latin typeface="Century Gothic"/>
                <a:ea typeface="Century Gothic"/>
                <a:cs typeface="Century Gothic"/>
                <a:sym typeface="Century Gothic"/>
              </a:defRPr>
            </a:lvl1pPr>
            <a:lvl2pPr marL="914400" marR="0" lvl="1" indent="-228600" algn="l" rtl="0">
              <a:spcBef>
                <a:spcPts val="600"/>
              </a:spcBef>
              <a:spcAft>
                <a:spcPts val="0"/>
              </a:spcAft>
              <a:buClr>
                <a:schemeClr val="lt1"/>
              </a:buClr>
              <a:buSzPts val="1440"/>
              <a:buFont typeface="Noto Sans Symbols"/>
              <a:buNone/>
              <a:defRPr sz="18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600"/>
              </a:spcBef>
              <a:spcAft>
                <a:spcPts val="0"/>
              </a:spcAft>
              <a:buClr>
                <a:schemeClr val="l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600"/>
              </a:spcBef>
              <a:spcAft>
                <a:spcPts val="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600"/>
              </a:spcBef>
              <a:spcAft>
                <a:spcPts val="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600"/>
              </a:spcBef>
              <a:spcAft>
                <a:spcPts val="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600"/>
              </a:spcBef>
              <a:spcAft>
                <a:spcPts val="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600"/>
              </a:spcBef>
              <a:spcAft>
                <a:spcPts val="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600"/>
              </a:spcBef>
              <a:spcAft>
                <a:spcPts val="60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37" name="Google Shape;37;p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000" b="0" i="0">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38" name="Google Shape;38;p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000" b="0" i="0">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39" name="Google Shape;39;p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a:solidFill>
                  <a:srgbClr val="09304A"/>
                </a:solidFill>
                <a:latin typeface="Century Gothic"/>
                <a:ea typeface="Century Gothic"/>
                <a:cs typeface="Century Gothic"/>
                <a:sym typeface="Century Gothic"/>
              </a:defRPr>
            </a:lvl1pPr>
            <a:lvl2pPr marL="0" marR="0" lvl="1" indent="0" algn="r" rtl="0">
              <a:spcBef>
                <a:spcPts val="0"/>
              </a:spcBef>
              <a:buNone/>
              <a:defRPr sz="3200" b="0" i="0">
                <a:solidFill>
                  <a:srgbClr val="09304A"/>
                </a:solidFill>
                <a:latin typeface="Century Gothic"/>
                <a:ea typeface="Century Gothic"/>
                <a:cs typeface="Century Gothic"/>
                <a:sym typeface="Century Gothic"/>
              </a:defRPr>
            </a:lvl2pPr>
            <a:lvl3pPr marL="0" marR="0" lvl="2" indent="0" algn="r" rtl="0">
              <a:spcBef>
                <a:spcPts val="0"/>
              </a:spcBef>
              <a:buNone/>
              <a:defRPr sz="3200" b="0" i="0">
                <a:solidFill>
                  <a:srgbClr val="09304A"/>
                </a:solidFill>
                <a:latin typeface="Century Gothic"/>
                <a:ea typeface="Century Gothic"/>
                <a:cs typeface="Century Gothic"/>
                <a:sym typeface="Century Gothic"/>
              </a:defRPr>
            </a:lvl3pPr>
            <a:lvl4pPr marL="0" marR="0" lvl="3" indent="0" algn="r" rtl="0">
              <a:spcBef>
                <a:spcPts val="0"/>
              </a:spcBef>
              <a:buNone/>
              <a:defRPr sz="3200" b="0" i="0">
                <a:solidFill>
                  <a:srgbClr val="09304A"/>
                </a:solidFill>
                <a:latin typeface="Century Gothic"/>
                <a:ea typeface="Century Gothic"/>
                <a:cs typeface="Century Gothic"/>
                <a:sym typeface="Century Gothic"/>
              </a:defRPr>
            </a:lvl4pPr>
            <a:lvl5pPr marL="0" marR="0" lvl="4" indent="0" algn="r" rtl="0">
              <a:spcBef>
                <a:spcPts val="0"/>
              </a:spcBef>
              <a:buNone/>
              <a:defRPr sz="3200" b="0" i="0">
                <a:solidFill>
                  <a:srgbClr val="09304A"/>
                </a:solidFill>
                <a:latin typeface="Century Gothic"/>
                <a:ea typeface="Century Gothic"/>
                <a:cs typeface="Century Gothic"/>
                <a:sym typeface="Century Gothic"/>
              </a:defRPr>
            </a:lvl5pPr>
            <a:lvl6pPr marL="0" marR="0" lvl="5" indent="0" algn="r" rtl="0">
              <a:spcBef>
                <a:spcPts val="0"/>
              </a:spcBef>
              <a:buNone/>
              <a:defRPr sz="3200" b="0" i="0">
                <a:solidFill>
                  <a:srgbClr val="09304A"/>
                </a:solidFill>
                <a:latin typeface="Century Gothic"/>
                <a:ea typeface="Century Gothic"/>
                <a:cs typeface="Century Gothic"/>
                <a:sym typeface="Century Gothic"/>
              </a:defRPr>
            </a:lvl6pPr>
            <a:lvl7pPr marL="0" marR="0" lvl="6" indent="0" algn="r" rtl="0">
              <a:spcBef>
                <a:spcPts val="0"/>
              </a:spcBef>
              <a:buNone/>
              <a:defRPr sz="3200" b="0" i="0">
                <a:solidFill>
                  <a:srgbClr val="09304A"/>
                </a:solidFill>
                <a:latin typeface="Century Gothic"/>
                <a:ea typeface="Century Gothic"/>
                <a:cs typeface="Century Gothic"/>
                <a:sym typeface="Century Gothic"/>
              </a:defRPr>
            </a:lvl7pPr>
            <a:lvl8pPr marL="0" marR="0" lvl="7" indent="0" algn="r" rtl="0">
              <a:spcBef>
                <a:spcPts val="0"/>
              </a:spcBef>
              <a:buNone/>
              <a:defRPr sz="3200" b="0" i="0">
                <a:solidFill>
                  <a:srgbClr val="09304A"/>
                </a:solidFill>
                <a:latin typeface="Century Gothic"/>
                <a:ea typeface="Century Gothic"/>
                <a:cs typeface="Century Gothic"/>
                <a:sym typeface="Century Gothic"/>
              </a:defRPr>
            </a:lvl8pPr>
            <a:lvl9pPr marL="0" marR="0" lvl="8" indent="0" algn="r" rtl="0">
              <a:spcBef>
                <a:spcPts val="0"/>
              </a:spcBef>
              <a:buNone/>
              <a:defRPr sz="3200" b="0" i="0">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e contenuti" type="twoObj">
  <p:cSld name="TWO_OBJECTS">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42" name="Google Shape;42;p5"/>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43" name="Google Shape;43;p5"/>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44" name="Google Shape;44;p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000" b="0" i="0">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45" name="Google Shape;45;p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000" b="0" i="0">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46" name="Google Shape;46;p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a:solidFill>
                  <a:srgbClr val="09304A"/>
                </a:solidFill>
                <a:latin typeface="Century Gothic"/>
                <a:ea typeface="Century Gothic"/>
                <a:cs typeface="Century Gothic"/>
                <a:sym typeface="Century Gothic"/>
              </a:defRPr>
            </a:lvl1pPr>
            <a:lvl2pPr marL="0" marR="0" lvl="1" indent="0" algn="r" rtl="0">
              <a:spcBef>
                <a:spcPts val="0"/>
              </a:spcBef>
              <a:buNone/>
              <a:defRPr sz="3200" b="0" i="0">
                <a:solidFill>
                  <a:srgbClr val="09304A"/>
                </a:solidFill>
                <a:latin typeface="Century Gothic"/>
                <a:ea typeface="Century Gothic"/>
                <a:cs typeface="Century Gothic"/>
                <a:sym typeface="Century Gothic"/>
              </a:defRPr>
            </a:lvl2pPr>
            <a:lvl3pPr marL="0" marR="0" lvl="2" indent="0" algn="r" rtl="0">
              <a:spcBef>
                <a:spcPts val="0"/>
              </a:spcBef>
              <a:buNone/>
              <a:defRPr sz="3200" b="0" i="0">
                <a:solidFill>
                  <a:srgbClr val="09304A"/>
                </a:solidFill>
                <a:latin typeface="Century Gothic"/>
                <a:ea typeface="Century Gothic"/>
                <a:cs typeface="Century Gothic"/>
                <a:sym typeface="Century Gothic"/>
              </a:defRPr>
            </a:lvl3pPr>
            <a:lvl4pPr marL="0" marR="0" lvl="3" indent="0" algn="r" rtl="0">
              <a:spcBef>
                <a:spcPts val="0"/>
              </a:spcBef>
              <a:buNone/>
              <a:defRPr sz="3200" b="0" i="0">
                <a:solidFill>
                  <a:srgbClr val="09304A"/>
                </a:solidFill>
                <a:latin typeface="Century Gothic"/>
                <a:ea typeface="Century Gothic"/>
                <a:cs typeface="Century Gothic"/>
                <a:sym typeface="Century Gothic"/>
              </a:defRPr>
            </a:lvl4pPr>
            <a:lvl5pPr marL="0" marR="0" lvl="4" indent="0" algn="r" rtl="0">
              <a:spcBef>
                <a:spcPts val="0"/>
              </a:spcBef>
              <a:buNone/>
              <a:defRPr sz="3200" b="0" i="0">
                <a:solidFill>
                  <a:srgbClr val="09304A"/>
                </a:solidFill>
                <a:latin typeface="Century Gothic"/>
                <a:ea typeface="Century Gothic"/>
                <a:cs typeface="Century Gothic"/>
                <a:sym typeface="Century Gothic"/>
              </a:defRPr>
            </a:lvl5pPr>
            <a:lvl6pPr marL="0" marR="0" lvl="5" indent="0" algn="r" rtl="0">
              <a:spcBef>
                <a:spcPts val="0"/>
              </a:spcBef>
              <a:buNone/>
              <a:defRPr sz="3200" b="0" i="0">
                <a:solidFill>
                  <a:srgbClr val="09304A"/>
                </a:solidFill>
                <a:latin typeface="Century Gothic"/>
                <a:ea typeface="Century Gothic"/>
                <a:cs typeface="Century Gothic"/>
                <a:sym typeface="Century Gothic"/>
              </a:defRPr>
            </a:lvl6pPr>
            <a:lvl7pPr marL="0" marR="0" lvl="6" indent="0" algn="r" rtl="0">
              <a:spcBef>
                <a:spcPts val="0"/>
              </a:spcBef>
              <a:buNone/>
              <a:defRPr sz="3200" b="0" i="0">
                <a:solidFill>
                  <a:srgbClr val="09304A"/>
                </a:solidFill>
                <a:latin typeface="Century Gothic"/>
                <a:ea typeface="Century Gothic"/>
                <a:cs typeface="Century Gothic"/>
                <a:sym typeface="Century Gothic"/>
              </a:defRPr>
            </a:lvl7pPr>
            <a:lvl8pPr marL="0" marR="0" lvl="7" indent="0" algn="r" rtl="0">
              <a:spcBef>
                <a:spcPts val="0"/>
              </a:spcBef>
              <a:buNone/>
              <a:defRPr sz="3200" b="0" i="0">
                <a:solidFill>
                  <a:srgbClr val="09304A"/>
                </a:solidFill>
                <a:latin typeface="Century Gothic"/>
                <a:ea typeface="Century Gothic"/>
                <a:cs typeface="Century Gothic"/>
                <a:sym typeface="Century Gothic"/>
              </a:defRPr>
            </a:lvl8pPr>
            <a:lvl9pPr marL="0" marR="0" lvl="8" indent="0" algn="r" rtl="0">
              <a:spcBef>
                <a:spcPts val="0"/>
              </a:spcBef>
              <a:buNone/>
              <a:defRPr sz="3200" b="0" i="0">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fronto" type="twoTxTwoObj">
  <p:cSld name="TWO_OBJECTS_WITH_TEXT">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49" name="Google Shape;49;p6"/>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lstStyle>
            <a:lvl1pPr marL="457200" marR="0" lvl="0" indent="-228600" algn="l" rtl="0">
              <a:spcBef>
                <a:spcPts val="560"/>
              </a:spcBef>
              <a:spcAft>
                <a:spcPts val="0"/>
              </a:spcAft>
              <a:buClr>
                <a:schemeClr val="lt1"/>
              </a:buClr>
              <a:buSzPts val="2240"/>
              <a:buFont typeface="Noto Sans Symbols"/>
              <a:buNone/>
              <a:defRPr sz="28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600"/>
              </a:spcBef>
              <a:spcAft>
                <a:spcPts val="0"/>
              </a:spcAft>
              <a:buClr>
                <a:schemeClr val="lt1"/>
              </a:buClr>
              <a:buSzPts val="1600"/>
              <a:buFont typeface="Noto Sans Symbols"/>
              <a:buNone/>
              <a:defRPr sz="2000" b="1" i="0" u="none" strike="noStrike" cap="none">
                <a:solidFill>
                  <a:srgbClr val="0F486F"/>
                </a:solidFill>
                <a:latin typeface="Century Gothic"/>
                <a:ea typeface="Century Gothic"/>
                <a:cs typeface="Century Gothic"/>
                <a:sym typeface="Century Gothic"/>
              </a:defRPr>
            </a:lvl2pPr>
            <a:lvl3pPr marL="1371600" marR="0" lvl="2" indent="-228600" algn="l" rtl="0">
              <a:spcBef>
                <a:spcPts val="600"/>
              </a:spcBef>
              <a:spcAft>
                <a:spcPts val="0"/>
              </a:spcAft>
              <a:buClr>
                <a:schemeClr val="lt1"/>
              </a:buClr>
              <a:buSzPts val="1440"/>
              <a:buFont typeface="Noto Sans Symbols"/>
              <a:buNone/>
              <a:defRPr sz="1800" b="1" i="0" u="none" strike="noStrike" cap="none">
                <a:solidFill>
                  <a:srgbClr val="0F486F"/>
                </a:solidFill>
                <a:latin typeface="Century Gothic"/>
                <a:ea typeface="Century Gothic"/>
                <a:cs typeface="Century Gothic"/>
                <a:sym typeface="Century Gothic"/>
              </a:defRPr>
            </a:lvl3pPr>
            <a:lvl4pPr marL="1828800" marR="0" lvl="3" indent="-228600" algn="l" rtl="0">
              <a:spcBef>
                <a:spcPts val="600"/>
              </a:spcBef>
              <a:spcAft>
                <a:spcPts val="0"/>
              </a:spcAft>
              <a:buClr>
                <a:schemeClr val="lt1"/>
              </a:buClr>
              <a:buSzPts val="1280"/>
              <a:buFont typeface="Noto Sans Symbols"/>
              <a:buNone/>
              <a:defRPr sz="1600" b="1" i="0" u="none" strike="noStrike" cap="none">
                <a:solidFill>
                  <a:srgbClr val="0F486F"/>
                </a:solidFill>
                <a:latin typeface="Century Gothic"/>
                <a:ea typeface="Century Gothic"/>
                <a:cs typeface="Century Gothic"/>
                <a:sym typeface="Century Gothic"/>
              </a:defRPr>
            </a:lvl4pPr>
            <a:lvl5pPr marL="2286000" marR="0" lvl="4" indent="-228600" algn="l" rtl="0">
              <a:spcBef>
                <a:spcPts val="600"/>
              </a:spcBef>
              <a:spcAft>
                <a:spcPts val="0"/>
              </a:spcAft>
              <a:buClr>
                <a:schemeClr val="lt1"/>
              </a:buClr>
              <a:buSzPts val="1280"/>
              <a:buFont typeface="Noto Sans Symbols"/>
              <a:buNone/>
              <a:defRPr sz="1600" b="1" i="0" u="none" strike="noStrike" cap="none">
                <a:solidFill>
                  <a:srgbClr val="0F486F"/>
                </a:solidFill>
                <a:latin typeface="Century Gothic"/>
                <a:ea typeface="Century Gothic"/>
                <a:cs typeface="Century Gothic"/>
                <a:sym typeface="Century Gothic"/>
              </a:defRPr>
            </a:lvl5pPr>
            <a:lvl6pPr marL="2743200" marR="0" lvl="5" indent="-228600" algn="l" rtl="0">
              <a:spcBef>
                <a:spcPts val="600"/>
              </a:spcBef>
              <a:spcAft>
                <a:spcPts val="0"/>
              </a:spcAft>
              <a:buClr>
                <a:schemeClr val="lt1"/>
              </a:buClr>
              <a:buSzPts val="1280"/>
              <a:buFont typeface="Noto Sans Symbols"/>
              <a:buNone/>
              <a:defRPr sz="1600" b="1" i="0" u="none" strike="noStrike" cap="none">
                <a:solidFill>
                  <a:srgbClr val="0F486F"/>
                </a:solidFill>
                <a:latin typeface="Century Gothic"/>
                <a:ea typeface="Century Gothic"/>
                <a:cs typeface="Century Gothic"/>
                <a:sym typeface="Century Gothic"/>
              </a:defRPr>
            </a:lvl6pPr>
            <a:lvl7pPr marL="3200400" marR="0" lvl="6" indent="-228600" algn="l" rtl="0">
              <a:spcBef>
                <a:spcPts val="600"/>
              </a:spcBef>
              <a:spcAft>
                <a:spcPts val="0"/>
              </a:spcAft>
              <a:buClr>
                <a:schemeClr val="lt1"/>
              </a:buClr>
              <a:buSzPts val="1280"/>
              <a:buFont typeface="Noto Sans Symbols"/>
              <a:buNone/>
              <a:defRPr sz="1600" b="1" i="0" u="none" strike="noStrike" cap="none">
                <a:solidFill>
                  <a:srgbClr val="0F486F"/>
                </a:solidFill>
                <a:latin typeface="Century Gothic"/>
                <a:ea typeface="Century Gothic"/>
                <a:cs typeface="Century Gothic"/>
                <a:sym typeface="Century Gothic"/>
              </a:defRPr>
            </a:lvl7pPr>
            <a:lvl8pPr marL="3657600" marR="0" lvl="7" indent="-228600" algn="l" rtl="0">
              <a:spcBef>
                <a:spcPts val="600"/>
              </a:spcBef>
              <a:spcAft>
                <a:spcPts val="0"/>
              </a:spcAft>
              <a:buClr>
                <a:schemeClr val="lt1"/>
              </a:buClr>
              <a:buSzPts val="1280"/>
              <a:buFont typeface="Noto Sans Symbols"/>
              <a:buNone/>
              <a:defRPr sz="1600" b="1" i="0" u="none" strike="noStrike" cap="none">
                <a:solidFill>
                  <a:srgbClr val="0F486F"/>
                </a:solidFill>
                <a:latin typeface="Century Gothic"/>
                <a:ea typeface="Century Gothic"/>
                <a:cs typeface="Century Gothic"/>
                <a:sym typeface="Century Gothic"/>
              </a:defRPr>
            </a:lvl8pPr>
            <a:lvl9pPr marL="4114800" marR="0" lvl="8" indent="-228600" algn="l" rtl="0">
              <a:spcBef>
                <a:spcPts val="600"/>
              </a:spcBef>
              <a:spcAft>
                <a:spcPts val="600"/>
              </a:spcAft>
              <a:buClr>
                <a:schemeClr val="lt1"/>
              </a:buClr>
              <a:buSzPts val="1280"/>
              <a:buFont typeface="Noto Sans Symbols"/>
              <a:buNone/>
              <a:defRPr sz="1600" b="1" i="0" u="none" strike="noStrike" cap="none">
                <a:solidFill>
                  <a:srgbClr val="0F486F"/>
                </a:solidFill>
                <a:latin typeface="Century Gothic"/>
                <a:ea typeface="Century Gothic"/>
                <a:cs typeface="Century Gothic"/>
                <a:sym typeface="Century Gothic"/>
              </a:defRPr>
            </a:lvl9pPr>
          </a:lstStyle>
          <a:p>
            <a:endParaRPr/>
          </a:p>
        </p:txBody>
      </p:sp>
      <p:sp>
        <p:nvSpPr>
          <p:cNvPr id="50" name="Google Shape;50;p6"/>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51" name="Google Shape;51;p6"/>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lstStyle>
            <a:lvl1pPr marL="457200" marR="0" lvl="0" indent="-228600" algn="l" rtl="0">
              <a:spcBef>
                <a:spcPts val="560"/>
              </a:spcBef>
              <a:spcAft>
                <a:spcPts val="0"/>
              </a:spcAft>
              <a:buClr>
                <a:schemeClr val="lt1"/>
              </a:buClr>
              <a:buSzPts val="2240"/>
              <a:buFont typeface="Noto Sans Symbols"/>
              <a:buNone/>
              <a:defRPr sz="28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600"/>
              </a:spcBef>
              <a:spcAft>
                <a:spcPts val="0"/>
              </a:spcAft>
              <a:buClr>
                <a:schemeClr val="lt1"/>
              </a:buClr>
              <a:buSzPts val="1600"/>
              <a:buFont typeface="Noto Sans Symbols"/>
              <a:buNone/>
              <a:defRPr sz="2000" b="1" i="0" u="none" strike="noStrike" cap="none">
                <a:solidFill>
                  <a:srgbClr val="0F486F"/>
                </a:solidFill>
                <a:latin typeface="Century Gothic"/>
                <a:ea typeface="Century Gothic"/>
                <a:cs typeface="Century Gothic"/>
                <a:sym typeface="Century Gothic"/>
              </a:defRPr>
            </a:lvl2pPr>
            <a:lvl3pPr marL="1371600" marR="0" lvl="2" indent="-228600" algn="l" rtl="0">
              <a:spcBef>
                <a:spcPts val="600"/>
              </a:spcBef>
              <a:spcAft>
                <a:spcPts val="0"/>
              </a:spcAft>
              <a:buClr>
                <a:schemeClr val="lt1"/>
              </a:buClr>
              <a:buSzPts val="1440"/>
              <a:buFont typeface="Noto Sans Symbols"/>
              <a:buNone/>
              <a:defRPr sz="1800" b="1" i="0" u="none" strike="noStrike" cap="none">
                <a:solidFill>
                  <a:srgbClr val="0F486F"/>
                </a:solidFill>
                <a:latin typeface="Century Gothic"/>
                <a:ea typeface="Century Gothic"/>
                <a:cs typeface="Century Gothic"/>
                <a:sym typeface="Century Gothic"/>
              </a:defRPr>
            </a:lvl3pPr>
            <a:lvl4pPr marL="1828800" marR="0" lvl="3" indent="-228600" algn="l" rtl="0">
              <a:spcBef>
                <a:spcPts val="600"/>
              </a:spcBef>
              <a:spcAft>
                <a:spcPts val="0"/>
              </a:spcAft>
              <a:buClr>
                <a:schemeClr val="lt1"/>
              </a:buClr>
              <a:buSzPts val="1280"/>
              <a:buFont typeface="Noto Sans Symbols"/>
              <a:buNone/>
              <a:defRPr sz="1600" b="1" i="0" u="none" strike="noStrike" cap="none">
                <a:solidFill>
                  <a:srgbClr val="0F486F"/>
                </a:solidFill>
                <a:latin typeface="Century Gothic"/>
                <a:ea typeface="Century Gothic"/>
                <a:cs typeface="Century Gothic"/>
                <a:sym typeface="Century Gothic"/>
              </a:defRPr>
            </a:lvl4pPr>
            <a:lvl5pPr marL="2286000" marR="0" lvl="4" indent="-228600" algn="l" rtl="0">
              <a:spcBef>
                <a:spcPts val="600"/>
              </a:spcBef>
              <a:spcAft>
                <a:spcPts val="0"/>
              </a:spcAft>
              <a:buClr>
                <a:schemeClr val="lt1"/>
              </a:buClr>
              <a:buSzPts val="1280"/>
              <a:buFont typeface="Noto Sans Symbols"/>
              <a:buNone/>
              <a:defRPr sz="1600" b="1" i="0" u="none" strike="noStrike" cap="none">
                <a:solidFill>
                  <a:srgbClr val="0F486F"/>
                </a:solidFill>
                <a:latin typeface="Century Gothic"/>
                <a:ea typeface="Century Gothic"/>
                <a:cs typeface="Century Gothic"/>
                <a:sym typeface="Century Gothic"/>
              </a:defRPr>
            </a:lvl5pPr>
            <a:lvl6pPr marL="2743200" marR="0" lvl="5" indent="-228600" algn="l" rtl="0">
              <a:spcBef>
                <a:spcPts val="600"/>
              </a:spcBef>
              <a:spcAft>
                <a:spcPts val="0"/>
              </a:spcAft>
              <a:buClr>
                <a:schemeClr val="lt1"/>
              </a:buClr>
              <a:buSzPts val="1280"/>
              <a:buFont typeface="Noto Sans Symbols"/>
              <a:buNone/>
              <a:defRPr sz="1600" b="1" i="0" u="none" strike="noStrike" cap="none">
                <a:solidFill>
                  <a:srgbClr val="0F486F"/>
                </a:solidFill>
                <a:latin typeface="Century Gothic"/>
                <a:ea typeface="Century Gothic"/>
                <a:cs typeface="Century Gothic"/>
                <a:sym typeface="Century Gothic"/>
              </a:defRPr>
            </a:lvl6pPr>
            <a:lvl7pPr marL="3200400" marR="0" lvl="6" indent="-228600" algn="l" rtl="0">
              <a:spcBef>
                <a:spcPts val="600"/>
              </a:spcBef>
              <a:spcAft>
                <a:spcPts val="0"/>
              </a:spcAft>
              <a:buClr>
                <a:schemeClr val="lt1"/>
              </a:buClr>
              <a:buSzPts val="1280"/>
              <a:buFont typeface="Noto Sans Symbols"/>
              <a:buNone/>
              <a:defRPr sz="1600" b="1" i="0" u="none" strike="noStrike" cap="none">
                <a:solidFill>
                  <a:srgbClr val="0F486F"/>
                </a:solidFill>
                <a:latin typeface="Century Gothic"/>
                <a:ea typeface="Century Gothic"/>
                <a:cs typeface="Century Gothic"/>
                <a:sym typeface="Century Gothic"/>
              </a:defRPr>
            </a:lvl7pPr>
            <a:lvl8pPr marL="3657600" marR="0" lvl="7" indent="-228600" algn="l" rtl="0">
              <a:spcBef>
                <a:spcPts val="600"/>
              </a:spcBef>
              <a:spcAft>
                <a:spcPts val="0"/>
              </a:spcAft>
              <a:buClr>
                <a:schemeClr val="lt1"/>
              </a:buClr>
              <a:buSzPts val="1280"/>
              <a:buFont typeface="Noto Sans Symbols"/>
              <a:buNone/>
              <a:defRPr sz="1600" b="1" i="0" u="none" strike="noStrike" cap="none">
                <a:solidFill>
                  <a:srgbClr val="0F486F"/>
                </a:solidFill>
                <a:latin typeface="Century Gothic"/>
                <a:ea typeface="Century Gothic"/>
                <a:cs typeface="Century Gothic"/>
                <a:sym typeface="Century Gothic"/>
              </a:defRPr>
            </a:lvl8pPr>
            <a:lvl9pPr marL="4114800" marR="0" lvl="8" indent="-228600" algn="l" rtl="0">
              <a:spcBef>
                <a:spcPts val="600"/>
              </a:spcBef>
              <a:spcAft>
                <a:spcPts val="600"/>
              </a:spcAft>
              <a:buClr>
                <a:schemeClr val="lt1"/>
              </a:buClr>
              <a:buSzPts val="1280"/>
              <a:buFont typeface="Noto Sans Symbols"/>
              <a:buNone/>
              <a:defRPr sz="1600" b="1" i="0" u="none" strike="noStrike" cap="none">
                <a:solidFill>
                  <a:srgbClr val="0F486F"/>
                </a:solidFill>
                <a:latin typeface="Century Gothic"/>
                <a:ea typeface="Century Gothic"/>
                <a:cs typeface="Century Gothic"/>
                <a:sym typeface="Century Gothic"/>
              </a:defRPr>
            </a:lvl9pPr>
          </a:lstStyle>
          <a:p>
            <a:endParaRPr/>
          </a:p>
        </p:txBody>
      </p:sp>
      <p:sp>
        <p:nvSpPr>
          <p:cNvPr id="52" name="Google Shape;52;p6"/>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53" name="Google Shape;53;p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000" b="0" i="0">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4" name="Google Shape;54;p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000" b="0" i="0">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5" name="Google Shape;55;p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a:solidFill>
                  <a:srgbClr val="09304A"/>
                </a:solidFill>
                <a:latin typeface="Century Gothic"/>
                <a:ea typeface="Century Gothic"/>
                <a:cs typeface="Century Gothic"/>
                <a:sym typeface="Century Gothic"/>
              </a:defRPr>
            </a:lvl1pPr>
            <a:lvl2pPr marL="0" marR="0" lvl="1" indent="0" algn="r" rtl="0">
              <a:spcBef>
                <a:spcPts val="0"/>
              </a:spcBef>
              <a:buNone/>
              <a:defRPr sz="3200" b="0" i="0">
                <a:solidFill>
                  <a:srgbClr val="09304A"/>
                </a:solidFill>
                <a:latin typeface="Century Gothic"/>
                <a:ea typeface="Century Gothic"/>
                <a:cs typeface="Century Gothic"/>
                <a:sym typeface="Century Gothic"/>
              </a:defRPr>
            </a:lvl2pPr>
            <a:lvl3pPr marL="0" marR="0" lvl="2" indent="0" algn="r" rtl="0">
              <a:spcBef>
                <a:spcPts val="0"/>
              </a:spcBef>
              <a:buNone/>
              <a:defRPr sz="3200" b="0" i="0">
                <a:solidFill>
                  <a:srgbClr val="09304A"/>
                </a:solidFill>
                <a:latin typeface="Century Gothic"/>
                <a:ea typeface="Century Gothic"/>
                <a:cs typeface="Century Gothic"/>
                <a:sym typeface="Century Gothic"/>
              </a:defRPr>
            </a:lvl3pPr>
            <a:lvl4pPr marL="0" marR="0" lvl="3" indent="0" algn="r" rtl="0">
              <a:spcBef>
                <a:spcPts val="0"/>
              </a:spcBef>
              <a:buNone/>
              <a:defRPr sz="3200" b="0" i="0">
                <a:solidFill>
                  <a:srgbClr val="09304A"/>
                </a:solidFill>
                <a:latin typeface="Century Gothic"/>
                <a:ea typeface="Century Gothic"/>
                <a:cs typeface="Century Gothic"/>
                <a:sym typeface="Century Gothic"/>
              </a:defRPr>
            </a:lvl4pPr>
            <a:lvl5pPr marL="0" marR="0" lvl="4" indent="0" algn="r" rtl="0">
              <a:spcBef>
                <a:spcPts val="0"/>
              </a:spcBef>
              <a:buNone/>
              <a:defRPr sz="3200" b="0" i="0">
                <a:solidFill>
                  <a:srgbClr val="09304A"/>
                </a:solidFill>
                <a:latin typeface="Century Gothic"/>
                <a:ea typeface="Century Gothic"/>
                <a:cs typeface="Century Gothic"/>
                <a:sym typeface="Century Gothic"/>
              </a:defRPr>
            </a:lvl5pPr>
            <a:lvl6pPr marL="0" marR="0" lvl="5" indent="0" algn="r" rtl="0">
              <a:spcBef>
                <a:spcPts val="0"/>
              </a:spcBef>
              <a:buNone/>
              <a:defRPr sz="3200" b="0" i="0">
                <a:solidFill>
                  <a:srgbClr val="09304A"/>
                </a:solidFill>
                <a:latin typeface="Century Gothic"/>
                <a:ea typeface="Century Gothic"/>
                <a:cs typeface="Century Gothic"/>
                <a:sym typeface="Century Gothic"/>
              </a:defRPr>
            </a:lvl6pPr>
            <a:lvl7pPr marL="0" marR="0" lvl="6" indent="0" algn="r" rtl="0">
              <a:spcBef>
                <a:spcPts val="0"/>
              </a:spcBef>
              <a:buNone/>
              <a:defRPr sz="3200" b="0" i="0">
                <a:solidFill>
                  <a:srgbClr val="09304A"/>
                </a:solidFill>
                <a:latin typeface="Century Gothic"/>
                <a:ea typeface="Century Gothic"/>
                <a:cs typeface="Century Gothic"/>
                <a:sym typeface="Century Gothic"/>
              </a:defRPr>
            </a:lvl7pPr>
            <a:lvl8pPr marL="0" marR="0" lvl="7" indent="0" algn="r" rtl="0">
              <a:spcBef>
                <a:spcPts val="0"/>
              </a:spcBef>
              <a:buNone/>
              <a:defRPr sz="3200" b="0" i="0">
                <a:solidFill>
                  <a:srgbClr val="09304A"/>
                </a:solidFill>
                <a:latin typeface="Century Gothic"/>
                <a:ea typeface="Century Gothic"/>
                <a:cs typeface="Century Gothic"/>
                <a:sym typeface="Century Gothic"/>
              </a:defRPr>
            </a:lvl8pPr>
            <a:lvl9pPr marL="0" marR="0" lvl="8" indent="0" algn="r" rtl="0">
              <a:spcBef>
                <a:spcPts val="0"/>
              </a:spcBef>
              <a:buNone/>
              <a:defRPr sz="3200" b="0" i="0">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titolo" type="titleOnly">
  <p:cSld name="TITLE_ONLY">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58" name="Google Shape;58;p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000" b="0" i="0">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9" name="Google Shape;59;p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000" b="0" i="0">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60" name="Google Shape;60;p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a:solidFill>
                  <a:srgbClr val="09304A"/>
                </a:solidFill>
                <a:latin typeface="Century Gothic"/>
                <a:ea typeface="Century Gothic"/>
                <a:cs typeface="Century Gothic"/>
                <a:sym typeface="Century Gothic"/>
              </a:defRPr>
            </a:lvl1pPr>
            <a:lvl2pPr marL="0" marR="0" lvl="1" indent="0" algn="r" rtl="0">
              <a:spcBef>
                <a:spcPts val="0"/>
              </a:spcBef>
              <a:buNone/>
              <a:defRPr sz="3200" b="0" i="0">
                <a:solidFill>
                  <a:srgbClr val="09304A"/>
                </a:solidFill>
                <a:latin typeface="Century Gothic"/>
                <a:ea typeface="Century Gothic"/>
                <a:cs typeface="Century Gothic"/>
                <a:sym typeface="Century Gothic"/>
              </a:defRPr>
            </a:lvl2pPr>
            <a:lvl3pPr marL="0" marR="0" lvl="2" indent="0" algn="r" rtl="0">
              <a:spcBef>
                <a:spcPts val="0"/>
              </a:spcBef>
              <a:buNone/>
              <a:defRPr sz="3200" b="0" i="0">
                <a:solidFill>
                  <a:srgbClr val="09304A"/>
                </a:solidFill>
                <a:latin typeface="Century Gothic"/>
                <a:ea typeface="Century Gothic"/>
                <a:cs typeface="Century Gothic"/>
                <a:sym typeface="Century Gothic"/>
              </a:defRPr>
            </a:lvl3pPr>
            <a:lvl4pPr marL="0" marR="0" lvl="3" indent="0" algn="r" rtl="0">
              <a:spcBef>
                <a:spcPts val="0"/>
              </a:spcBef>
              <a:buNone/>
              <a:defRPr sz="3200" b="0" i="0">
                <a:solidFill>
                  <a:srgbClr val="09304A"/>
                </a:solidFill>
                <a:latin typeface="Century Gothic"/>
                <a:ea typeface="Century Gothic"/>
                <a:cs typeface="Century Gothic"/>
                <a:sym typeface="Century Gothic"/>
              </a:defRPr>
            </a:lvl4pPr>
            <a:lvl5pPr marL="0" marR="0" lvl="4" indent="0" algn="r" rtl="0">
              <a:spcBef>
                <a:spcPts val="0"/>
              </a:spcBef>
              <a:buNone/>
              <a:defRPr sz="3200" b="0" i="0">
                <a:solidFill>
                  <a:srgbClr val="09304A"/>
                </a:solidFill>
                <a:latin typeface="Century Gothic"/>
                <a:ea typeface="Century Gothic"/>
                <a:cs typeface="Century Gothic"/>
                <a:sym typeface="Century Gothic"/>
              </a:defRPr>
            </a:lvl5pPr>
            <a:lvl6pPr marL="0" marR="0" lvl="5" indent="0" algn="r" rtl="0">
              <a:spcBef>
                <a:spcPts val="0"/>
              </a:spcBef>
              <a:buNone/>
              <a:defRPr sz="3200" b="0" i="0">
                <a:solidFill>
                  <a:srgbClr val="09304A"/>
                </a:solidFill>
                <a:latin typeface="Century Gothic"/>
                <a:ea typeface="Century Gothic"/>
                <a:cs typeface="Century Gothic"/>
                <a:sym typeface="Century Gothic"/>
              </a:defRPr>
            </a:lvl6pPr>
            <a:lvl7pPr marL="0" marR="0" lvl="6" indent="0" algn="r" rtl="0">
              <a:spcBef>
                <a:spcPts val="0"/>
              </a:spcBef>
              <a:buNone/>
              <a:defRPr sz="3200" b="0" i="0">
                <a:solidFill>
                  <a:srgbClr val="09304A"/>
                </a:solidFill>
                <a:latin typeface="Century Gothic"/>
                <a:ea typeface="Century Gothic"/>
                <a:cs typeface="Century Gothic"/>
                <a:sym typeface="Century Gothic"/>
              </a:defRPr>
            </a:lvl7pPr>
            <a:lvl8pPr marL="0" marR="0" lvl="7" indent="0" algn="r" rtl="0">
              <a:spcBef>
                <a:spcPts val="0"/>
              </a:spcBef>
              <a:buNone/>
              <a:defRPr sz="3200" b="0" i="0">
                <a:solidFill>
                  <a:srgbClr val="09304A"/>
                </a:solidFill>
                <a:latin typeface="Century Gothic"/>
                <a:ea typeface="Century Gothic"/>
                <a:cs typeface="Century Gothic"/>
                <a:sym typeface="Century Gothic"/>
              </a:defRPr>
            </a:lvl8pPr>
            <a:lvl9pPr marL="0" marR="0" lvl="8" indent="0" algn="r" rtl="0">
              <a:spcBef>
                <a:spcPts val="0"/>
              </a:spcBef>
              <a:buNone/>
              <a:defRPr sz="3200" b="0" i="0">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uota" type="blank">
  <p:cSld name="BLANK">
    <p:spTree>
      <p:nvGrpSpPr>
        <p:cNvPr id="1" name="Shape 61"/>
        <p:cNvGrpSpPr/>
        <p:nvPr/>
      </p:nvGrpSpPr>
      <p:grpSpPr>
        <a:xfrm>
          <a:off x="0" y="0"/>
          <a:ext cx="0" cy="0"/>
          <a:chOff x="0" y="0"/>
          <a:chExt cx="0" cy="0"/>
        </a:xfrm>
      </p:grpSpPr>
      <p:sp>
        <p:nvSpPr>
          <p:cNvPr id="62" name="Google Shape;62;p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000" b="0" i="0">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63" name="Google Shape;63;p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000" b="0" i="0">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64" name="Google Shape;64;p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a:solidFill>
                  <a:srgbClr val="09304A"/>
                </a:solidFill>
                <a:latin typeface="Century Gothic"/>
                <a:ea typeface="Century Gothic"/>
                <a:cs typeface="Century Gothic"/>
                <a:sym typeface="Century Gothic"/>
              </a:defRPr>
            </a:lvl1pPr>
            <a:lvl2pPr marL="0" marR="0" lvl="1" indent="0" algn="r" rtl="0">
              <a:spcBef>
                <a:spcPts val="0"/>
              </a:spcBef>
              <a:buNone/>
              <a:defRPr sz="3200" b="0" i="0">
                <a:solidFill>
                  <a:srgbClr val="09304A"/>
                </a:solidFill>
                <a:latin typeface="Century Gothic"/>
                <a:ea typeface="Century Gothic"/>
                <a:cs typeface="Century Gothic"/>
                <a:sym typeface="Century Gothic"/>
              </a:defRPr>
            </a:lvl2pPr>
            <a:lvl3pPr marL="0" marR="0" lvl="2" indent="0" algn="r" rtl="0">
              <a:spcBef>
                <a:spcPts val="0"/>
              </a:spcBef>
              <a:buNone/>
              <a:defRPr sz="3200" b="0" i="0">
                <a:solidFill>
                  <a:srgbClr val="09304A"/>
                </a:solidFill>
                <a:latin typeface="Century Gothic"/>
                <a:ea typeface="Century Gothic"/>
                <a:cs typeface="Century Gothic"/>
                <a:sym typeface="Century Gothic"/>
              </a:defRPr>
            </a:lvl3pPr>
            <a:lvl4pPr marL="0" marR="0" lvl="3" indent="0" algn="r" rtl="0">
              <a:spcBef>
                <a:spcPts val="0"/>
              </a:spcBef>
              <a:buNone/>
              <a:defRPr sz="3200" b="0" i="0">
                <a:solidFill>
                  <a:srgbClr val="09304A"/>
                </a:solidFill>
                <a:latin typeface="Century Gothic"/>
                <a:ea typeface="Century Gothic"/>
                <a:cs typeface="Century Gothic"/>
                <a:sym typeface="Century Gothic"/>
              </a:defRPr>
            </a:lvl4pPr>
            <a:lvl5pPr marL="0" marR="0" lvl="4" indent="0" algn="r" rtl="0">
              <a:spcBef>
                <a:spcPts val="0"/>
              </a:spcBef>
              <a:buNone/>
              <a:defRPr sz="3200" b="0" i="0">
                <a:solidFill>
                  <a:srgbClr val="09304A"/>
                </a:solidFill>
                <a:latin typeface="Century Gothic"/>
                <a:ea typeface="Century Gothic"/>
                <a:cs typeface="Century Gothic"/>
                <a:sym typeface="Century Gothic"/>
              </a:defRPr>
            </a:lvl5pPr>
            <a:lvl6pPr marL="0" marR="0" lvl="5" indent="0" algn="r" rtl="0">
              <a:spcBef>
                <a:spcPts val="0"/>
              </a:spcBef>
              <a:buNone/>
              <a:defRPr sz="3200" b="0" i="0">
                <a:solidFill>
                  <a:srgbClr val="09304A"/>
                </a:solidFill>
                <a:latin typeface="Century Gothic"/>
                <a:ea typeface="Century Gothic"/>
                <a:cs typeface="Century Gothic"/>
                <a:sym typeface="Century Gothic"/>
              </a:defRPr>
            </a:lvl6pPr>
            <a:lvl7pPr marL="0" marR="0" lvl="6" indent="0" algn="r" rtl="0">
              <a:spcBef>
                <a:spcPts val="0"/>
              </a:spcBef>
              <a:buNone/>
              <a:defRPr sz="3200" b="0" i="0">
                <a:solidFill>
                  <a:srgbClr val="09304A"/>
                </a:solidFill>
                <a:latin typeface="Century Gothic"/>
                <a:ea typeface="Century Gothic"/>
                <a:cs typeface="Century Gothic"/>
                <a:sym typeface="Century Gothic"/>
              </a:defRPr>
            </a:lvl7pPr>
            <a:lvl8pPr marL="0" marR="0" lvl="7" indent="0" algn="r" rtl="0">
              <a:spcBef>
                <a:spcPts val="0"/>
              </a:spcBef>
              <a:buNone/>
              <a:defRPr sz="3200" b="0" i="0">
                <a:solidFill>
                  <a:srgbClr val="09304A"/>
                </a:solidFill>
                <a:latin typeface="Century Gothic"/>
                <a:ea typeface="Century Gothic"/>
                <a:cs typeface="Century Gothic"/>
                <a:sym typeface="Century Gothic"/>
              </a:defRPr>
            </a:lvl8pPr>
            <a:lvl9pPr marL="0" marR="0" lvl="8" indent="0" algn="r" rtl="0">
              <a:spcBef>
                <a:spcPts val="0"/>
              </a:spcBef>
              <a:buNone/>
              <a:defRPr sz="3200" b="0" i="0">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uto con didascalia" type="objTx">
  <p:cSld name="OBJECT_WITH_CAPTION_TEXT">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67" name="Google Shape;67;p9"/>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68" name="Google Shape;68;p9"/>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lstStyle>
            <a:lvl1pPr marL="457200" marR="0" lvl="0" indent="-228600" algn="l"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L="914400" marR="0" lvl="1" indent="-228600" algn="l" rtl="0">
              <a:spcBef>
                <a:spcPts val="600"/>
              </a:spcBef>
              <a:spcAft>
                <a:spcPts val="0"/>
              </a:spcAft>
              <a:buClr>
                <a:schemeClr val="lt1"/>
              </a:buClr>
              <a:buSzPts val="960"/>
              <a:buFont typeface="Noto Sans Symbols"/>
              <a:buNone/>
              <a:defRPr sz="1200" b="0" i="0" u="none" strike="noStrike" cap="none">
                <a:solidFill>
                  <a:srgbClr val="0F486F"/>
                </a:solidFill>
                <a:latin typeface="Century Gothic"/>
                <a:ea typeface="Century Gothic"/>
                <a:cs typeface="Century Gothic"/>
                <a:sym typeface="Century Gothic"/>
              </a:defRPr>
            </a:lvl2pPr>
            <a:lvl3pPr marL="1371600" marR="0" lvl="2" indent="-228600" algn="l" rtl="0">
              <a:spcBef>
                <a:spcPts val="600"/>
              </a:spcBef>
              <a:spcAft>
                <a:spcPts val="0"/>
              </a:spcAft>
              <a:buClr>
                <a:schemeClr val="lt1"/>
              </a:buClr>
              <a:buSzPts val="800"/>
              <a:buFont typeface="Noto Sans Symbols"/>
              <a:buNone/>
              <a:defRPr sz="1000" b="0" i="0" u="none" strike="noStrike" cap="none">
                <a:solidFill>
                  <a:srgbClr val="0F486F"/>
                </a:solidFill>
                <a:latin typeface="Century Gothic"/>
                <a:ea typeface="Century Gothic"/>
                <a:cs typeface="Century Gothic"/>
                <a:sym typeface="Century Gothic"/>
              </a:defRPr>
            </a:lvl3pPr>
            <a:lvl4pPr marL="1828800" marR="0" lvl="3" indent="-228600" algn="l" rtl="0">
              <a:spcBef>
                <a:spcPts val="600"/>
              </a:spcBef>
              <a:spcAft>
                <a:spcPts val="0"/>
              </a:spcAft>
              <a:buClr>
                <a:schemeClr val="lt1"/>
              </a:buClr>
              <a:buSzPts val="720"/>
              <a:buFont typeface="Noto Sans Symbols"/>
              <a:buNone/>
              <a:defRPr sz="900" b="0" i="0" u="none" strike="noStrike" cap="none">
                <a:solidFill>
                  <a:srgbClr val="0F486F"/>
                </a:solidFill>
                <a:latin typeface="Century Gothic"/>
                <a:ea typeface="Century Gothic"/>
                <a:cs typeface="Century Gothic"/>
                <a:sym typeface="Century Gothic"/>
              </a:defRPr>
            </a:lvl4pPr>
            <a:lvl5pPr marL="2286000" marR="0" lvl="4" indent="-228600" algn="l" rtl="0">
              <a:spcBef>
                <a:spcPts val="600"/>
              </a:spcBef>
              <a:spcAft>
                <a:spcPts val="0"/>
              </a:spcAft>
              <a:buClr>
                <a:schemeClr val="lt1"/>
              </a:buClr>
              <a:buSzPts val="720"/>
              <a:buFont typeface="Noto Sans Symbols"/>
              <a:buNone/>
              <a:defRPr sz="900" b="0" i="0" u="none" strike="noStrike" cap="none">
                <a:solidFill>
                  <a:srgbClr val="0F486F"/>
                </a:solidFill>
                <a:latin typeface="Century Gothic"/>
                <a:ea typeface="Century Gothic"/>
                <a:cs typeface="Century Gothic"/>
                <a:sym typeface="Century Gothic"/>
              </a:defRPr>
            </a:lvl5pPr>
            <a:lvl6pPr marL="2743200" marR="0" lvl="5" indent="-228600" algn="l" rtl="0">
              <a:spcBef>
                <a:spcPts val="600"/>
              </a:spcBef>
              <a:spcAft>
                <a:spcPts val="0"/>
              </a:spcAft>
              <a:buClr>
                <a:schemeClr val="lt1"/>
              </a:buClr>
              <a:buSzPts val="720"/>
              <a:buFont typeface="Noto Sans Symbols"/>
              <a:buNone/>
              <a:defRPr sz="900" b="0" i="0" u="none" strike="noStrike" cap="none">
                <a:solidFill>
                  <a:srgbClr val="0F486F"/>
                </a:solidFill>
                <a:latin typeface="Century Gothic"/>
                <a:ea typeface="Century Gothic"/>
                <a:cs typeface="Century Gothic"/>
                <a:sym typeface="Century Gothic"/>
              </a:defRPr>
            </a:lvl6pPr>
            <a:lvl7pPr marL="3200400" marR="0" lvl="6" indent="-228600" algn="l" rtl="0">
              <a:spcBef>
                <a:spcPts val="600"/>
              </a:spcBef>
              <a:spcAft>
                <a:spcPts val="0"/>
              </a:spcAft>
              <a:buClr>
                <a:schemeClr val="lt1"/>
              </a:buClr>
              <a:buSzPts val="720"/>
              <a:buFont typeface="Noto Sans Symbols"/>
              <a:buNone/>
              <a:defRPr sz="900" b="0" i="0" u="none" strike="noStrike" cap="none">
                <a:solidFill>
                  <a:srgbClr val="0F486F"/>
                </a:solidFill>
                <a:latin typeface="Century Gothic"/>
                <a:ea typeface="Century Gothic"/>
                <a:cs typeface="Century Gothic"/>
                <a:sym typeface="Century Gothic"/>
              </a:defRPr>
            </a:lvl7pPr>
            <a:lvl8pPr marL="3657600" marR="0" lvl="7" indent="-228600" algn="l" rtl="0">
              <a:spcBef>
                <a:spcPts val="600"/>
              </a:spcBef>
              <a:spcAft>
                <a:spcPts val="0"/>
              </a:spcAft>
              <a:buClr>
                <a:schemeClr val="lt1"/>
              </a:buClr>
              <a:buSzPts val="720"/>
              <a:buFont typeface="Noto Sans Symbols"/>
              <a:buNone/>
              <a:defRPr sz="900" b="0" i="0" u="none" strike="noStrike" cap="none">
                <a:solidFill>
                  <a:srgbClr val="0F486F"/>
                </a:solidFill>
                <a:latin typeface="Century Gothic"/>
                <a:ea typeface="Century Gothic"/>
                <a:cs typeface="Century Gothic"/>
                <a:sym typeface="Century Gothic"/>
              </a:defRPr>
            </a:lvl8pPr>
            <a:lvl9pPr marL="4114800" marR="0" lvl="8" indent="-228600" algn="l" rtl="0">
              <a:spcBef>
                <a:spcPts val="600"/>
              </a:spcBef>
              <a:spcAft>
                <a:spcPts val="600"/>
              </a:spcAft>
              <a:buClr>
                <a:schemeClr val="lt1"/>
              </a:buClr>
              <a:buSzPts val="720"/>
              <a:buFont typeface="Noto Sans Symbols"/>
              <a:buNone/>
              <a:defRPr sz="900" b="0" i="0" u="none" strike="noStrike" cap="none">
                <a:solidFill>
                  <a:srgbClr val="0F486F"/>
                </a:solidFill>
                <a:latin typeface="Century Gothic"/>
                <a:ea typeface="Century Gothic"/>
                <a:cs typeface="Century Gothic"/>
                <a:sym typeface="Century Gothic"/>
              </a:defRPr>
            </a:lvl9pPr>
          </a:lstStyle>
          <a:p>
            <a:endParaRPr/>
          </a:p>
        </p:txBody>
      </p:sp>
      <p:sp>
        <p:nvSpPr>
          <p:cNvPr id="69" name="Google Shape;69;p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000" b="0" i="0">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70" name="Google Shape;70;p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000" b="0" i="0">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71" name="Google Shape;71;p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a:solidFill>
                  <a:srgbClr val="09304A"/>
                </a:solidFill>
                <a:latin typeface="Century Gothic"/>
                <a:ea typeface="Century Gothic"/>
                <a:cs typeface="Century Gothic"/>
                <a:sym typeface="Century Gothic"/>
              </a:defRPr>
            </a:lvl1pPr>
            <a:lvl2pPr marL="0" marR="0" lvl="1" indent="0" algn="r" rtl="0">
              <a:spcBef>
                <a:spcPts val="0"/>
              </a:spcBef>
              <a:buNone/>
              <a:defRPr sz="3200" b="0" i="0">
                <a:solidFill>
                  <a:srgbClr val="09304A"/>
                </a:solidFill>
                <a:latin typeface="Century Gothic"/>
                <a:ea typeface="Century Gothic"/>
                <a:cs typeface="Century Gothic"/>
                <a:sym typeface="Century Gothic"/>
              </a:defRPr>
            </a:lvl2pPr>
            <a:lvl3pPr marL="0" marR="0" lvl="2" indent="0" algn="r" rtl="0">
              <a:spcBef>
                <a:spcPts val="0"/>
              </a:spcBef>
              <a:buNone/>
              <a:defRPr sz="3200" b="0" i="0">
                <a:solidFill>
                  <a:srgbClr val="09304A"/>
                </a:solidFill>
                <a:latin typeface="Century Gothic"/>
                <a:ea typeface="Century Gothic"/>
                <a:cs typeface="Century Gothic"/>
                <a:sym typeface="Century Gothic"/>
              </a:defRPr>
            </a:lvl3pPr>
            <a:lvl4pPr marL="0" marR="0" lvl="3" indent="0" algn="r" rtl="0">
              <a:spcBef>
                <a:spcPts val="0"/>
              </a:spcBef>
              <a:buNone/>
              <a:defRPr sz="3200" b="0" i="0">
                <a:solidFill>
                  <a:srgbClr val="09304A"/>
                </a:solidFill>
                <a:latin typeface="Century Gothic"/>
                <a:ea typeface="Century Gothic"/>
                <a:cs typeface="Century Gothic"/>
                <a:sym typeface="Century Gothic"/>
              </a:defRPr>
            </a:lvl4pPr>
            <a:lvl5pPr marL="0" marR="0" lvl="4" indent="0" algn="r" rtl="0">
              <a:spcBef>
                <a:spcPts val="0"/>
              </a:spcBef>
              <a:buNone/>
              <a:defRPr sz="3200" b="0" i="0">
                <a:solidFill>
                  <a:srgbClr val="09304A"/>
                </a:solidFill>
                <a:latin typeface="Century Gothic"/>
                <a:ea typeface="Century Gothic"/>
                <a:cs typeface="Century Gothic"/>
                <a:sym typeface="Century Gothic"/>
              </a:defRPr>
            </a:lvl5pPr>
            <a:lvl6pPr marL="0" marR="0" lvl="5" indent="0" algn="r" rtl="0">
              <a:spcBef>
                <a:spcPts val="0"/>
              </a:spcBef>
              <a:buNone/>
              <a:defRPr sz="3200" b="0" i="0">
                <a:solidFill>
                  <a:srgbClr val="09304A"/>
                </a:solidFill>
                <a:latin typeface="Century Gothic"/>
                <a:ea typeface="Century Gothic"/>
                <a:cs typeface="Century Gothic"/>
                <a:sym typeface="Century Gothic"/>
              </a:defRPr>
            </a:lvl6pPr>
            <a:lvl7pPr marL="0" marR="0" lvl="6" indent="0" algn="r" rtl="0">
              <a:spcBef>
                <a:spcPts val="0"/>
              </a:spcBef>
              <a:buNone/>
              <a:defRPr sz="3200" b="0" i="0">
                <a:solidFill>
                  <a:srgbClr val="09304A"/>
                </a:solidFill>
                <a:latin typeface="Century Gothic"/>
                <a:ea typeface="Century Gothic"/>
                <a:cs typeface="Century Gothic"/>
                <a:sym typeface="Century Gothic"/>
              </a:defRPr>
            </a:lvl7pPr>
            <a:lvl8pPr marL="0" marR="0" lvl="7" indent="0" algn="r" rtl="0">
              <a:spcBef>
                <a:spcPts val="0"/>
              </a:spcBef>
              <a:buNone/>
              <a:defRPr sz="3200" b="0" i="0">
                <a:solidFill>
                  <a:srgbClr val="09304A"/>
                </a:solidFill>
                <a:latin typeface="Century Gothic"/>
                <a:ea typeface="Century Gothic"/>
                <a:cs typeface="Century Gothic"/>
                <a:sym typeface="Century Gothic"/>
              </a:defRPr>
            </a:lvl8pPr>
            <a:lvl9pPr marL="0" marR="0" lvl="8" indent="0" algn="r" rtl="0">
              <a:spcBef>
                <a:spcPts val="0"/>
              </a:spcBef>
              <a:buNone/>
              <a:defRPr sz="3200" b="0" i="0">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magine con didascalia" type="picTx">
  <p:cSld name="PICTURE_WITH_CAPTION_TEXT">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lt1"/>
              </a:buClr>
              <a:buSzPts val="2800"/>
              <a:buFont typeface="Century Gothic"/>
              <a:buNone/>
              <a:defRPr sz="28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4" name="Google Shape;74;p10"/>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10"/>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lstStyle>
            <a:lvl1pPr marL="457200" marR="0" lvl="0" indent="-228600" algn="l" rtl="0">
              <a:spcBef>
                <a:spcPts val="360"/>
              </a:spcBef>
              <a:spcAft>
                <a:spcPts val="0"/>
              </a:spcAft>
              <a:buClr>
                <a:schemeClr val="lt1"/>
              </a:buClr>
              <a:buSzPts val="1440"/>
              <a:buFont typeface="Noto Sans Symbols"/>
              <a:buNone/>
              <a:defRPr sz="1800" b="0" i="0" u="none" strike="noStrike" cap="none">
                <a:solidFill>
                  <a:srgbClr val="0F486F"/>
                </a:solidFill>
                <a:latin typeface="Century Gothic"/>
                <a:ea typeface="Century Gothic"/>
                <a:cs typeface="Century Gothic"/>
                <a:sym typeface="Century Gothic"/>
              </a:defRPr>
            </a:lvl1pPr>
            <a:lvl2pPr marL="914400" marR="0" lvl="1" indent="-228600" algn="l" rtl="0">
              <a:spcBef>
                <a:spcPts val="600"/>
              </a:spcBef>
              <a:spcAft>
                <a:spcPts val="0"/>
              </a:spcAft>
              <a:buClr>
                <a:schemeClr val="lt1"/>
              </a:buClr>
              <a:buSzPts val="960"/>
              <a:buFont typeface="Noto Sans Symbols"/>
              <a:buNone/>
              <a:defRPr sz="1200" b="0" i="0" u="none" strike="noStrike" cap="none">
                <a:solidFill>
                  <a:srgbClr val="0F486F"/>
                </a:solidFill>
                <a:latin typeface="Century Gothic"/>
                <a:ea typeface="Century Gothic"/>
                <a:cs typeface="Century Gothic"/>
                <a:sym typeface="Century Gothic"/>
              </a:defRPr>
            </a:lvl2pPr>
            <a:lvl3pPr marL="1371600" marR="0" lvl="2" indent="-228600" algn="l" rtl="0">
              <a:spcBef>
                <a:spcPts val="600"/>
              </a:spcBef>
              <a:spcAft>
                <a:spcPts val="0"/>
              </a:spcAft>
              <a:buClr>
                <a:schemeClr val="lt1"/>
              </a:buClr>
              <a:buSzPts val="800"/>
              <a:buFont typeface="Noto Sans Symbols"/>
              <a:buNone/>
              <a:defRPr sz="1000" b="0" i="0" u="none" strike="noStrike" cap="none">
                <a:solidFill>
                  <a:srgbClr val="0F486F"/>
                </a:solidFill>
                <a:latin typeface="Century Gothic"/>
                <a:ea typeface="Century Gothic"/>
                <a:cs typeface="Century Gothic"/>
                <a:sym typeface="Century Gothic"/>
              </a:defRPr>
            </a:lvl3pPr>
            <a:lvl4pPr marL="1828800" marR="0" lvl="3" indent="-228600" algn="l" rtl="0">
              <a:spcBef>
                <a:spcPts val="600"/>
              </a:spcBef>
              <a:spcAft>
                <a:spcPts val="0"/>
              </a:spcAft>
              <a:buClr>
                <a:schemeClr val="lt1"/>
              </a:buClr>
              <a:buSzPts val="720"/>
              <a:buFont typeface="Noto Sans Symbols"/>
              <a:buNone/>
              <a:defRPr sz="900" b="0" i="0" u="none" strike="noStrike" cap="none">
                <a:solidFill>
                  <a:srgbClr val="0F486F"/>
                </a:solidFill>
                <a:latin typeface="Century Gothic"/>
                <a:ea typeface="Century Gothic"/>
                <a:cs typeface="Century Gothic"/>
                <a:sym typeface="Century Gothic"/>
              </a:defRPr>
            </a:lvl4pPr>
            <a:lvl5pPr marL="2286000" marR="0" lvl="4" indent="-228600" algn="l" rtl="0">
              <a:spcBef>
                <a:spcPts val="600"/>
              </a:spcBef>
              <a:spcAft>
                <a:spcPts val="0"/>
              </a:spcAft>
              <a:buClr>
                <a:schemeClr val="lt1"/>
              </a:buClr>
              <a:buSzPts val="720"/>
              <a:buFont typeface="Noto Sans Symbols"/>
              <a:buNone/>
              <a:defRPr sz="900" b="0" i="0" u="none" strike="noStrike" cap="none">
                <a:solidFill>
                  <a:srgbClr val="0F486F"/>
                </a:solidFill>
                <a:latin typeface="Century Gothic"/>
                <a:ea typeface="Century Gothic"/>
                <a:cs typeface="Century Gothic"/>
                <a:sym typeface="Century Gothic"/>
              </a:defRPr>
            </a:lvl5pPr>
            <a:lvl6pPr marL="2743200" marR="0" lvl="5" indent="-228600" algn="l" rtl="0">
              <a:spcBef>
                <a:spcPts val="600"/>
              </a:spcBef>
              <a:spcAft>
                <a:spcPts val="0"/>
              </a:spcAft>
              <a:buClr>
                <a:schemeClr val="lt1"/>
              </a:buClr>
              <a:buSzPts val="720"/>
              <a:buFont typeface="Noto Sans Symbols"/>
              <a:buNone/>
              <a:defRPr sz="900" b="0" i="0" u="none" strike="noStrike" cap="none">
                <a:solidFill>
                  <a:srgbClr val="0F486F"/>
                </a:solidFill>
                <a:latin typeface="Century Gothic"/>
                <a:ea typeface="Century Gothic"/>
                <a:cs typeface="Century Gothic"/>
                <a:sym typeface="Century Gothic"/>
              </a:defRPr>
            </a:lvl6pPr>
            <a:lvl7pPr marL="3200400" marR="0" lvl="6" indent="-228600" algn="l" rtl="0">
              <a:spcBef>
                <a:spcPts val="600"/>
              </a:spcBef>
              <a:spcAft>
                <a:spcPts val="0"/>
              </a:spcAft>
              <a:buClr>
                <a:schemeClr val="lt1"/>
              </a:buClr>
              <a:buSzPts val="720"/>
              <a:buFont typeface="Noto Sans Symbols"/>
              <a:buNone/>
              <a:defRPr sz="900" b="0" i="0" u="none" strike="noStrike" cap="none">
                <a:solidFill>
                  <a:srgbClr val="0F486F"/>
                </a:solidFill>
                <a:latin typeface="Century Gothic"/>
                <a:ea typeface="Century Gothic"/>
                <a:cs typeface="Century Gothic"/>
                <a:sym typeface="Century Gothic"/>
              </a:defRPr>
            </a:lvl7pPr>
            <a:lvl8pPr marL="3657600" marR="0" lvl="7" indent="-228600" algn="l" rtl="0">
              <a:spcBef>
                <a:spcPts val="600"/>
              </a:spcBef>
              <a:spcAft>
                <a:spcPts val="0"/>
              </a:spcAft>
              <a:buClr>
                <a:schemeClr val="lt1"/>
              </a:buClr>
              <a:buSzPts val="720"/>
              <a:buFont typeface="Noto Sans Symbols"/>
              <a:buNone/>
              <a:defRPr sz="900" b="0" i="0" u="none" strike="noStrike" cap="none">
                <a:solidFill>
                  <a:srgbClr val="0F486F"/>
                </a:solidFill>
                <a:latin typeface="Century Gothic"/>
                <a:ea typeface="Century Gothic"/>
                <a:cs typeface="Century Gothic"/>
                <a:sym typeface="Century Gothic"/>
              </a:defRPr>
            </a:lvl8pPr>
            <a:lvl9pPr marL="4114800" marR="0" lvl="8" indent="-228600" algn="l" rtl="0">
              <a:spcBef>
                <a:spcPts val="600"/>
              </a:spcBef>
              <a:spcAft>
                <a:spcPts val="600"/>
              </a:spcAft>
              <a:buClr>
                <a:schemeClr val="lt1"/>
              </a:buClr>
              <a:buSzPts val="720"/>
              <a:buFont typeface="Noto Sans Symbols"/>
              <a:buNone/>
              <a:defRPr sz="900" b="0" i="0" u="none" strike="noStrike" cap="none">
                <a:solidFill>
                  <a:srgbClr val="0F486F"/>
                </a:solidFill>
                <a:latin typeface="Century Gothic"/>
                <a:ea typeface="Century Gothic"/>
                <a:cs typeface="Century Gothic"/>
                <a:sym typeface="Century Gothic"/>
              </a:defRPr>
            </a:lvl9pPr>
          </a:lstStyle>
          <a:p>
            <a:endParaRPr/>
          </a:p>
        </p:txBody>
      </p:sp>
      <p:sp>
        <p:nvSpPr>
          <p:cNvPr id="76" name="Google Shape;76;p1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000" b="0" i="0">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77" name="Google Shape;77;p1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000" b="0" i="0">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78" name="Google Shape;78;p1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a:solidFill>
                  <a:srgbClr val="09304A"/>
                </a:solidFill>
                <a:latin typeface="Century Gothic"/>
                <a:ea typeface="Century Gothic"/>
                <a:cs typeface="Century Gothic"/>
                <a:sym typeface="Century Gothic"/>
              </a:defRPr>
            </a:lvl1pPr>
            <a:lvl2pPr marL="0" marR="0" lvl="1" indent="0" algn="r" rtl="0">
              <a:spcBef>
                <a:spcPts val="0"/>
              </a:spcBef>
              <a:buNone/>
              <a:defRPr sz="3200" b="0" i="0">
                <a:solidFill>
                  <a:srgbClr val="09304A"/>
                </a:solidFill>
                <a:latin typeface="Century Gothic"/>
                <a:ea typeface="Century Gothic"/>
                <a:cs typeface="Century Gothic"/>
                <a:sym typeface="Century Gothic"/>
              </a:defRPr>
            </a:lvl2pPr>
            <a:lvl3pPr marL="0" marR="0" lvl="2" indent="0" algn="r" rtl="0">
              <a:spcBef>
                <a:spcPts val="0"/>
              </a:spcBef>
              <a:buNone/>
              <a:defRPr sz="3200" b="0" i="0">
                <a:solidFill>
                  <a:srgbClr val="09304A"/>
                </a:solidFill>
                <a:latin typeface="Century Gothic"/>
                <a:ea typeface="Century Gothic"/>
                <a:cs typeface="Century Gothic"/>
                <a:sym typeface="Century Gothic"/>
              </a:defRPr>
            </a:lvl3pPr>
            <a:lvl4pPr marL="0" marR="0" lvl="3" indent="0" algn="r" rtl="0">
              <a:spcBef>
                <a:spcPts val="0"/>
              </a:spcBef>
              <a:buNone/>
              <a:defRPr sz="3200" b="0" i="0">
                <a:solidFill>
                  <a:srgbClr val="09304A"/>
                </a:solidFill>
                <a:latin typeface="Century Gothic"/>
                <a:ea typeface="Century Gothic"/>
                <a:cs typeface="Century Gothic"/>
                <a:sym typeface="Century Gothic"/>
              </a:defRPr>
            </a:lvl4pPr>
            <a:lvl5pPr marL="0" marR="0" lvl="4" indent="0" algn="r" rtl="0">
              <a:spcBef>
                <a:spcPts val="0"/>
              </a:spcBef>
              <a:buNone/>
              <a:defRPr sz="3200" b="0" i="0">
                <a:solidFill>
                  <a:srgbClr val="09304A"/>
                </a:solidFill>
                <a:latin typeface="Century Gothic"/>
                <a:ea typeface="Century Gothic"/>
                <a:cs typeface="Century Gothic"/>
                <a:sym typeface="Century Gothic"/>
              </a:defRPr>
            </a:lvl5pPr>
            <a:lvl6pPr marL="0" marR="0" lvl="5" indent="0" algn="r" rtl="0">
              <a:spcBef>
                <a:spcPts val="0"/>
              </a:spcBef>
              <a:buNone/>
              <a:defRPr sz="3200" b="0" i="0">
                <a:solidFill>
                  <a:srgbClr val="09304A"/>
                </a:solidFill>
                <a:latin typeface="Century Gothic"/>
                <a:ea typeface="Century Gothic"/>
                <a:cs typeface="Century Gothic"/>
                <a:sym typeface="Century Gothic"/>
              </a:defRPr>
            </a:lvl6pPr>
            <a:lvl7pPr marL="0" marR="0" lvl="6" indent="0" algn="r" rtl="0">
              <a:spcBef>
                <a:spcPts val="0"/>
              </a:spcBef>
              <a:buNone/>
              <a:defRPr sz="3200" b="0" i="0">
                <a:solidFill>
                  <a:srgbClr val="09304A"/>
                </a:solidFill>
                <a:latin typeface="Century Gothic"/>
                <a:ea typeface="Century Gothic"/>
                <a:cs typeface="Century Gothic"/>
                <a:sym typeface="Century Gothic"/>
              </a:defRPr>
            </a:lvl7pPr>
            <a:lvl8pPr marL="0" marR="0" lvl="7" indent="0" algn="r" rtl="0">
              <a:spcBef>
                <a:spcPts val="0"/>
              </a:spcBef>
              <a:buNone/>
              <a:defRPr sz="3200" b="0" i="0">
                <a:solidFill>
                  <a:srgbClr val="09304A"/>
                </a:solidFill>
                <a:latin typeface="Century Gothic"/>
                <a:ea typeface="Century Gothic"/>
                <a:cs typeface="Century Gothic"/>
                <a:sym typeface="Century Gothic"/>
              </a:defRPr>
            </a:lvl8pPr>
            <a:lvl9pPr marL="0" marR="0" lvl="8" indent="0" algn="r" rtl="0">
              <a:spcBef>
                <a:spcPts val="0"/>
              </a:spcBef>
              <a:buNone/>
              <a:defRPr sz="3200" b="0" i="0">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
          <p:cNvGrpSpPr/>
          <p:nvPr/>
        </p:nvGrpSpPr>
        <p:grpSpPr>
          <a:xfrm>
            <a:off x="9206969" y="2963333"/>
            <a:ext cx="2981859" cy="3208867"/>
            <a:chOff x="9206969" y="2963333"/>
            <a:chExt cx="2981859" cy="3208867"/>
          </a:xfrm>
        </p:grpSpPr>
        <p:cxnSp>
          <p:nvCxnSpPr>
            <p:cNvPr id="7" name="Google Shape;7;p1"/>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it-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19"/>
          <p:cNvPicPr preferRelativeResize="0"/>
          <p:nvPr/>
        </p:nvPicPr>
        <p:blipFill rotWithShape="1">
          <a:blip r:embed="rId3">
            <a:alphaModFix/>
          </a:blip>
          <a:srcRect/>
          <a:stretch/>
        </p:blipFill>
        <p:spPr>
          <a:xfrm>
            <a:off x="8685212" y="3178629"/>
            <a:ext cx="2008602" cy="2008602"/>
          </a:xfrm>
          <a:prstGeom prst="rect">
            <a:avLst/>
          </a:prstGeom>
          <a:noFill/>
          <a:ln>
            <a:noFill/>
          </a:ln>
        </p:spPr>
      </p:pic>
      <p:sp>
        <p:nvSpPr>
          <p:cNvPr id="140" name="Google Shape;140;p19"/>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lt1"/>
              </a:buClr>
              <a:buSzPts val="4320"/>
              <a:buFont typeface="Century Gothic"/>
              <a:buNone/>
            </a:pPr>
            <a:r>
              <a:rPr lang="it-IT" sz="4320" b="0" i="0" u="none" strike="noStrike" cap="none">
                <a:solidFill>
                  <a:schemeClr val="lt1"/>
                </a:solidFill>
                <a:latin typeface="Century Gothic"/>
                <a:ea typeface="Century Gothic"/>
                <a:cs typeface="Century Gothic"/>
                <a:sym typeface="Century Gothic"/>
              </a:rPr>
              <a:t>SISTEMA DI RILEVAMENTO DELLA PRESENZA DI PEDONI SULLA CARREGGIATA</a:t>
            </a:r>
            <a:endParaRPr sz="4320" b="0" i="0" u="none" strike="noStrike" cap="none">
              <a:solidFill>
                <a:schemeClr val="lt1"/>
              </a:solidFill>
              <a:latin typeface="Century Gothic"/>
              <a:ea typeface="Century Gothic"/>
              <a:cs typeface="Century Gothic"/>
              <a:sym typeface="Century Gothic"/>
            </a:endParaRPr>
          </a:p>
        </p:txBody>
      </p:sp>
      <p:sp>
        <p:nvSpPr>
          <p:cNvPr id="141" name="Google Shape;141;p19"/>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554"/>
              <a:buFont typeface="Noto Sans Symbols"/>
              <a:buNone/>
            </a:pPr>
            <a:endParaRPr sz="1942" b="0" i="0" u="none" strike="noStrike" cap="none">
              <a:solidFill>
                <a:srgbClr val="ACE9F8"/>
              </a:solidFill>
              <a:latin typeface="Century Gothic"/>
              <a:ea typeface="Century Gothic"/>
              <a:cs typeface="Century Gothic"/>
              <a:sym typeface="Century Gothic"/>
            </a:endParaRPr>
          </a:p>
          <a:p>
            <a:pPr marL="0" marR="0" lvl="0" indent="0" algn="l" rtl="0">
              <a:lnSpc>
                <a:spcPct val="90000"/>
              </a:lnSpc>
              <a:spcBef>
                <a:spcPts val="988"/>
              </a:spcBef>
              <a:spcAft>
                <a:spcPts val="0"/>
              </a:spcAft>
              <a:buClr>
                <a:schemeClr val="lt1"/>
              </a:buClr>
              <a:buSzPts val="1554"/>
              <a:buFont typeface="Noto Sans Symbols"/>
              <a:buNone/>
            </a:pPr>
            <a:r>
              <a:rPr lang="it-IT" sz="1942" b="0" i="0" u="none" strike="noStrike" cap="none">
                <a:solidFill>
                  <a:srgbClr val="ACE9F8"/>
                </a:solidFill>
                <a:latin typeface="Century Gothic"/>
                <a:ea typeface="Century Gothic"/>
                <a:cs typeface="Century Gothic"/>
                <a:sym typeface="Century Gothic"/>
              </a:rPr>
              <a:t>A cura di</a:t>
            </a:r>
            <a:endParaRPr/>
          </a:p>
          <a:p>
            <a:pPr marL="0" marR="0" lvl="0" indent="0" algn="l" rtl="0">
              <a:lnSpc>
                <a:spcPct val="90000"/>
              </a:lnSpc>
              <a:spcBef>
                <a:spcPts val="988"/>
              </a:spcBef>
              <a:spcAft>
                <a:spcPts val="0"/>
              </a:spcAft>
              <a:buClr>
                <a:schemeClr val="lt1"/>
              </a:buClr>
              <a:buSzPts val="1554"/>
              <a:buFont typeface="Noto Sans Symbols"/>
              <a:buNone/>
            </a:pPr>
            <a:endParaRPr sz="1942" b="0" i="0" u="none" strike="noStrike" cap="none">
              <a:solidFill>
                <a:srgbClr val="ACE9F8"/>
              </a:solidFill>
              <a:latin typeface="Century Gothic"/>
              <a:ea typeface="Century Gothic"/>
              <a:cs typeface="Century Gothic"/>
              <a:sym typeface="Century Gothic"/>
            </a:endParaRPr>
          </a:p>
          <a:p>
            <a:pPr marL="0" marR="0" lvl="0" indent="0" algn="l" rtl="0">
              <a:lnSpc>
                <a:spcPct val="90000"/>
              </a:lnSpc>
              <a:spcBef>
                <a:spcPts val="988"/>
              </a:spcBef>
              <a:spcAft>
                <a:spcPts val="0"/>
              </a:spcAft>
              <a:buClr>
                <a:schemeClr val="lt1"/>
              </a:buClr>
              <a:buSzPts val="1554"/>
              <a:buFont typeface="Noto Sans Symbols"/>
              <a:buNone/>
            </a:pPr>
            <a:r>
              <a:rPr lang="it-IT" sz="1942" b="0" i="0" u="none" strike="noStrike" cap="none">
                <a:solidFill>
                  <a:srgbClr val="ACE9F8"/>
                </a:solidFill>
                <a:latin typeface="Century Gothic"/>
                <a:ea typeface="Century Gothic"/>
                <a:cs typeface="Century Gothic"/>
                <a:sym typeface="Century Gothic"/>
              </a:rPr>
              <a:t>Simone Bertolini</a:t>
            </a:r>
            <a:endParaRPr/>
          </a:p>
          <a:p>
            <a:pPr marL="0" marR="0" lvl="0" indent="0" algn="l" rtl="0">
              <a:lnSpc>
                <a:spcPct val="90000"/>
              </a:lnSpc>
              <a:spcBef>
                <a:spcPts val="988"/>
              </a:spcBef>
              <a:spcAft>
                <a:spcPts val="0"/>
              </a:spcAft>
              <a:buClr>
                <a:schemeClr val="lt1"/>
              </a:buClr>
              <a:buSzPts val="1554"/>
              <a:buFont typeface="Noto Sans Symbols"/>
              <a:buNone/>
            </a:pPr>
            <a:r>
              <a:rPr lang="it-IT" sz="1942" b="0" i="0" u="none" strike="noStrike" cap="none">
                <a:solidFill>
                  <a:srgbClr val="ACE9F8"/>
                </a:solidFill>
                <a:latin typeface="Century Gothic"/>
                <a:ea typeface="Century Gothic"/>
                <a:cs typeface="Century Gothic"/>
                <a:sym typeface="Century Gothic"/>
              </a:rPr>
              <a:t>Gianmarco Santini</a:t>
            </a:r>
            <a:endParaRPr sz="1942" b="0" i="0" u="none" strike="noStrike" cap="none">
              <a:solidFill>
                <a:srgbClr val="ACE9F8"/>
              </a:solidFill>
              <a:latin typeface="Century Gothic"/>
              <a:ea typeface="Century Gothic"/>
              <a:cs typeface="Century Gothic"/>
              <a:sym typeface="Century Gothic"/>
            </a:endParaRPr>
          </a:p>
        </p:txBody>
      </p:sp>
      <p:pic>
        <p:nvPicPr>
          <p:cNvPr id="142" name="Google Shape;142;p19"/>
          <p:cNvPicPr preferRelativeResize="0"/>
          <p:nvPr/>
        </p:nvPicPr>
        <p:blipFill rotWithShape="1">
          <a:blip r:embed="rId4">
            <a:alphaModFix/>
          </a:blip>
          <a:srcRect/>
          <a:stretch/>
        </p:blipFill>
        <p:spPr>
          <a:xfrm>
            <a:off x="9273041" y="3843867"/>
            <a:ext cx="2918959" cy="2918959"/>
          </a:xfrm>
          <a:prstGeom prst="rect">
            <a:avLst/>
          </a:prstGeom>
          <a:noFill/>
          <a:ln>
            <a:noFill/>
          </a:ln>
        </p:spPr>
      </p:pic>
      <p:pic>
        <p:nvPicPr>
          <p:cNvPr id="143" name="Google Shape;143;p19"/>
          <p:cNvPicPr preferRelativeResize="0"/>
          <p:nvPr/>
        </p:nvPicPr>
        <p:blipFill rotWithShape="1">
          <a:blip r:embed="rId5">
            <a:alphaModFix/>
          </a:blip>
          <a:srcRect/>
          <a:stretch/>
        </p:blipFill>
        <p:spPr>
          <a:xfrm>
            <a:off x="9606588" y="3127224"/>
            <a:ext cx="678338" cy="6783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Century Gothic"/>
              <a:buNone/>
            </a:pPr>
            <a:r>
              <a:rPr lang="it-IT" sz="3600" b="0" i="0" u="none" strike="noStrike" cap="none">
                <a:solidFill>
                  <a:schemeClr val="lt1"/>
                </a:solidFill>
                <a:latin typeface="Century Gothic"/>
                <a:ea typeface="Century Gothic"/>
                <a:cs typeface="Century Gothic"/>
                <a:sym typeface="Century Gothic"/>
              </a:rPr>
              <a:t>MODELLO DI PREVISIONE</a:t>
            </a:r>
            <a:endParaRPr sz="3600" b="0" i="0" u="none" strike="noStrike" cap="none">
              <a:solidFill>
                <a:schemeClr val="lt1"/>
              </a:solidFill>
              <a:latin typeface="Century Gothic"/>
              <a:ea typeface="Century Gothic"/>
              <a:cs typeface="Century Gothic"/>
              <a:sym typeface="Century Gothic"/>
            </a:endParaRPr>
          </a:p>
        </p:txBody>
      </p:sp>
      <p:pic>
        <p:nvPicPr>
          <p:cNvPr id="279" name="Google Shape;279;p28" descr="C:\Users\Simone\Desktop\Senza titolo-2.png"/>
          <p:cNvPicPr preferRelativeResize="0"/>
          <p:nvPr/>
        </p:nvPicPr>
        <p:blipFill rotWithShape="1">
          <a:blip r:embed="rId3">
            <a:alphaModFix/>
          </a:blip>
          <a:srcRect/>
          <a:stretch/>
        </p:blipFill>
        <p:spPr>
          <a:xfrm>
            <a:off x="679903" y="0"/>
            <a:ext cx="4937125" cy="4937126"/>
          </a:xfrm>
          <a:prstGeom prst="rect">
            <a:avLst/>
          </a:prstGeom>
          <a:noFill/>
          <a:ln>
            <a:noFill/>
          </a:ln>
        </p:spPr>
      </p:pic>
      <p:cxnSp>
        <p:nvCxnSpPr>
          <p:cNvPr id="280" name="Google Shape;280;p28"/>
          <p:cNvCxnSpPr/>
          <p:nvPr/>
        </p:nvCxnSpPr>
        <p:spPr>
          <a:xfrm rot="10800000" flipH="1">
            <a:off x="1756229" y="2061029"/>
            <a:ext cx="1973942" cy="595086"/>
          </a:xfrm>
          <a:prstGeom prst="straightConnector1">
            <a:avLst/>
          </a:prstGeom>
          <a:noFill/>
          <a:ln w="38100" cap="flat" cmpd="sng">
            <a:solidFill>
              <a:srgbClr val="FF0000">
                <a:alpha val="60000"/>
              </a:srgbClr>
            </a:solidFill>
            <a:prstDash val="solid"/>
            <a:round/>
            <a:headEnd type="none" w="sm" len="sm"/>
            <a:tailEnd type="none" w="sm" len="sm"/>
          </a:ln>
        </p:spPr>
      </p:cxnSp>
      <p:cxnSp>
        <p:nvCxnSpPr>
          <p:cNvPr id="281" name="Google Shape;281;p28"/>
          <p:cNvCxnSpPr/>
          <p:nvPr/>
        </p:nvCxnSpPr>
        <p:spPr>
          <a:xfrm rot="10800000" flipH="1">
            <a:off x="3730172" y="1451429"/>
            <a:ext cx="827314" cy="609600"/>
          </a:xfrm>
          <a:prstGeom prst="straightConnector1">
            <a:avLst/>
          </a:prstGeom>
          <a:noFill/>
          <a:ln w="38100" cap="flat" cmpd="sng">
            <a:solidFill>
              <a:srgbClr val="FFFF00">
                <a:alpha val="60000"/>
              </a:srgbClr>
            </a:solidFill>
            <a:prstDash val="solid"/>
            <a:round/>
            <a:headEnd type="none" w="sm" len="sm"/>
            <a:tailEnd type="none" w="sm" len="sm"/>
          </a:ln>
        </p:spPr>
      </p:cxnSp>
      <p:cxnSp>
        <p:nvCxnSpPr>
          <p:cNvPr id="282" name="Google Shape;282;p28"/>
          <p:cNvCxnSpPr/>
          <p:nvPr/>
        </p:nvCxnSpPr>
        <p:spPr>
          <a:xfrm rot="10800000">
            <a:off x="4557486" y="1074057"/>
            <a:ext cx="1" cy="377373"/>
          </a:xfrm>
          <a:prstGeom prst="straightConnector1">
            <a:avLst/>
          </a:prstGeom>
          <a:noFill/>
          <a:ln w="38100" cap="flat" cmpd="sng">
            <a:solidFill>
              <a:srgbClr val="FF0000">
                <a:alpha val="60000"/>
              </a:srgbClr>
            </a:solidFill>
            <a:prstDash val="solid"/>
            <a:round/>
            <a:headEnd type="none" w="sm" len="sm"/>
            <a:tailEnd type="none" w="sm" len="sm"/>
          </a:ln>
        </p:spPr>
      </p:cxnSp>
      <p:sp>
        <p:nvSpPr>
          <p:cNvPr id="283" name="Google Shape;283;p28"/>
          <p:cNvSpPr/>
          <p:nvPr/>
        </p:nvSpPr>
        <p:spPr>
          <a:xfrm>
            <a:off x="4143829" y="2468563"/>
            <a:ext cx="187552" cy="187552"/>
          </a:xfrm>
          <a:prstGeom prst="ellipse">
            <a:avLst/>
          </a:prstGeom>
          <a:solidFill>
            <a:schemeClr val="accent1"/>
          </a:solidFill>
          <a:ln w="15875" cap="rnd" cmpd="sng">
            <a:solidFill>
              <a:srgbClr val="0230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84" name="Google Shape;284;p28"/>
          <p:cNvSpPr txBox="1"/>
          <p:nvPr/>
        </p:nvSpPr>
        <p:spPr>
          <a:xfrm>
            <a:off x="7126513" y="172052"/>
            <a:ext cx="4760686" cy="34163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b="1">
                <a:solidFill>
                  <a:schemeClr val="dk2"/>
                </a:solidFill>
                <a:latin typeface="Century Gothic"/>
                <a:ea typeface="Century Gothic"/>
                <a:cs typeface="Century Gothic"/>
                <a:sym typeface="Century Gothic"/>
              </a:rPr>
              <a:t>PREVISIONE 2</a:t>
            </a:r>
            <a:endParaRPr/>
          </a:p>
          <a:p>
            <a:pPr marL="0" marR="0" lvl="0" indent="0" algn="l" rtl="0">
              <a:spcBef>
                <a:spcPts val="0"/>
              </a:spcBef>
              <a:spcAft>
                <a:spcPts val="0"/>
              </a:spcAft>
              <a:buNone/>
            </a:pPr>
            <a:endParaRPr sz="1800" b="1">
              <a:solidFill>
                <a:schemeClr val="dk2"/>
              </a:solidFill>
              <a:latin typeface="Century Gothic"/>
              <a:ea typeface="Century Gothic"/>
              <a:cs typeface="Century Gothic"/>
              <a:sym typeface="Century Gothic"/>
            </a:endParaRPr>
          </a:p>
          <a:p>
            <a:pPr marL="342900" marR="0" lvl="0" indent="-342900" algn="l" rtl="0">
              <a:spcBef>
                <a:spcPts val="0"/>
              </a:spcBef>
              <a:spcAft>
                <a:spcPts val="0"/>
              </a:spcAft>
              <a:buClr>
                <a:schemeClr val="lt1"/>
              </a:buClr>
              <a:buSzPts val="1800"/>
              <a:buFont typeface="Century Gothic"/>
              <a:buAutoNum type="arabicPeriod"/>
            </a:pPr>
            <a:r>
              <a:rPr lang="it-IT" sz="1800">
                <a:solidFill>
                  <a:schemeClr val="lt1"/>
                </a:solidFill>
                <a:latin typeface="Century Gothic"/>
                <a:ea typeface="Century Gothic"/>
                <a:cs typeface="Century Gothic"/>
                <a:sym typeface="Century Gothic"/>
              </a:rPr>
              <a:t>Calcolo il punto più distante che l’umano riuscirebbe a raggiungere proseguendo a velocità costante per un tempo pari a range massimo del Wi-Fi su velocità del veicolo.</a:t>
            </a:r>
            <a:endParaRPr/>
          </a:p>
          <a:p>
            <a:pPr marL="342900" marR="0" lvl="0" indent="-342900" algn="l" rtl="0">
              <a:spcBef>
                <a:spcPts val="0"/>
              </a:spcBef>
              <a:spcAft>
                <a:spcPts val="0"/>
              </a:spcAft>
              <a:buClr>
                <a:schemeClr val="lt1"/>
              </a:buClr>
              <a:buSzPts val="1800"/>
              <a:buFont typeface="Century Gothic"/>
              <a:buAutoNum type="arabicPeriod"/>
            </a:pPr>
            <a:r>
              <a:rPr lang="it-IT" sz="1800">
                <a:solidFill>
                  <a:schemeClr val="lt1"/>
                </a:solidFill>
                <a:latin typeface="Century Gothic"/>
                <a:ea typeface="Century Gothic"/>
                <a:cs typeface="Century Gothic"/>
                <a:sym typeface="Century Gothic"/>
              </a:rPr>
              <a:t>Per ogni segmento della polylinea estratto precedentemente, verifico se questo interseziona il segmento BA.</a:t>
            </a:r>
            <a:endParaRPr/>
          </a:p>
          <a:p>
            <a:pPr marL="342900" marR="0" lvl="0" indent="-342900" algn="l" rtl="0">
              <a:spcBef>
                <a:spcPts val="0"/>
              </a:spcBef>
              <a:spcAft>
                <a:spcPts val="0"/>
              </a:spcAft>
              <a:buClr>
                <a:schemeClr val="lt1"/>
              </a:buClr>
              <a:buSzPts val="1800"/>
              <a:buFont typeface="Century Gothic"/>
              <a:buAutoNum type="arabicPeriod"/>
            </a:pPr>
            <a:r>
              <a:rPr lang="it-IT" sz="1800">
                <a:solidFill>
                  <a:schemeClr val="lt1"/>
                </a:solidFill>
                <a:latin typeface="Century Gothic"/>
                <a:ea typeface="Century Gothic"/>
                <a:cs typeface="Century Gothic"/>
                <a:sym typeface="Century Gothic"/>
              </a:rPr>
              <a:t>Nel caso questo avvenga parte la segnalazione al veicolo.</a:t>
            </a:r>
            <a:endParaRPr/>
          </a:p>
        </p:txBody>
      </p:sp>
      <p:sp>
        <p:nvSpPr>
          <p:cNvPr id="285" name="Google Shape;285;p28"/>
          <p:cNvSpPr/>
          <p:nvPr/>
        </p:nvSpPr>
        <p:spPr>
          <a:xfrm>
            <a:off x="3399081" y="980281"/>
            <a:ext cx="187552" cy="187552"/>
          </a:xfrm>
          <a:prstGeom prst="ellipse">
            <a:avLst/>
          </a:prstGeom>
          <a:solidFill>
            <a:schemeClr val="accent5"/>
          </a:solidFill>
          <a:ln w="15875" cap="rnd" cmpd="sng">
            <a:solidFill>
              <a:srgbClr val="A9572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cxnSp>
        <p:nvCxnSpPr>
          <p:cNvPr id="286" name="Google Shape;286;p28"/>
          <p:cNvCxnSpPr>
            <a:stCxn id="285" idx="5"/>
            <a:endCxn id="283" idx="1"/>
          </p:cNvCxnSpPr>
          <p:nvPr/>
        </p:nvCxnSpPr>
        <p:spPr>
          <a:xfrm>
            <a:off x="3559166" y="1140367"/>
            <a:ext cx="612000" cy="1355700"/>
          </a:xfrm>
          <a:prstGeom prst="straightConnector1">
            <a:avLst/>
          </a:prstGeom>
          <a:noFill/>
          <a:ln w="38100" cap="flat" cmpd="sng">
            <a:solidFill>
              <a:srgbClr val="7030A0">
                <a:alpha val="60000"/>
              </a:srgbClr>
            </a:solidFill>
            <a:prstDash val="solid"/>
            <a:round/>
            <a:headEnd type="none" w="sm" len="sm"/>
            <a:tailEnd type="none" w="sm" len="sm"/>
          </a:ln>
        </p:spPr>
      </p:cxnSp>
      <p:sp>
        <p:nvSpPr>
          <p:cNvPr id="287" name="Google Shape;287;p28"/>
          <p:cNvSpPr txBox="1"/>
          <p:nvPr/>
        </p:nvSpPr>
        <p:spPr>
          <a:xfrm>
            <a:off x="4331381" y="2283897"/>
            <a:ext cx="35618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a:solidFill>
                  <a:schemeClr val="lt1"/>
                </a:solidFill>
                <a:latin typeface="Century Gothic"/>
                <a:ea typeface="Century Gothic"/>
                <a:cs typeface="Century Gothic"/>
                <a:sym typeface="Century Gothic"/>
              </a:rPr>
              <a:t>A</a:t>
            </a:r>
            <a:endParaRPr sz="1800">
              <a:solidFill>
                <a:schemeClr val="lt1"/>
              </a:solidFill>
              <a:latin typeface="Century Gothic"/>
              <a:ea typeface="Century Gothic"/>
              <a:cs typeface="Century Gothic"/>
              <a:sym typeface="Century Gothic"/>
            </a:endParaRPr>
          </a:p>
        </p:txBody>
      </p:sp>
      <p:sp>
        <p:nvSpPr>
          <p:cNvPr id="288" name="Google Shape;288;p28"/>
          <p:cNvSpPr txBox="1"/>
          <p:nvPr/>
        </p:nvSpPr>
        <p:spPr>
          <a:xfrm>
            <a:off x="3125920" y="637698"/>
            <a:ext cx="31771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a:solidFill>
                  <a:schemeClr val="lt1"/>
                </a:solidFill>
                <a:latin typeface="Century Gothic"/>
                <a:ea typeface="Century Gothic"/>
                <a:cs typeface="Century Gothic"/>
                <a:sym typeface="Century Gothic"/>
              </a:rPr>
              <a:t>B</a:t>
            </a:r>
            <a:endParaRPr sz="1800">
              <a:solidFill>
                <a:schemeClr val="lt1"/>
              </a:solidFill>
              <a:latin typeface="Century Gothic"/>
              <a:ea typeface="Century Gothic"/>
              <a:cs typeface="Century Gothic"/>
              <a:sym typeface="Century Gothic"/>
            </a:endParaRPr>
          </a:p>
        </p:txBody>
      </p:sp>
      <p:pic>
        <p:nvPicPr>
          <p:cNvPr id="289" name="Google Shape;289;p28" descr="Immagine correlata"/>
          <p:cNvPicPr preferRelativeResize="0"/>
          <p:nvPr/>
        </p:nvPicPr>
        <p:blipFill rotWithShape="1">
          <a:blip r:embed="rId4">
            <a:alphaModFix/>
          </a:blip>
          <a:srcRect/>
          <a:stretch/>
        </p:blipFill>
        <p:spPr>
          <a:xfrm>
            <a:off x="3237610" y="1335711"/>
            <a:ext cx="698045" cy="69804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Century Gothic"/>
              <a:buNone/>
            </a:pPr>
            <a:r>
              <a:rPr lang="it-IT" sz="3600" b="0" i="0" u="none" strike="noStrike" cap="none">
                <a:solidFill>
                  <a:schemeClr val="lt1"/>
                </a:solidFill>
                <a:latin typeface="Century Gothic"/>
                <a:ea typeface="Century Gothic"/>
                <a:cs typeface="Century Gothic"/>
                <a:sym typeface="Century Gothic"/>
              </a:rPr>
              <a:t>MODELLO DI LOCALIZZAZIONE</a:t>
            </a:r>
            <a:endParaRPr sz="3600" b="0" i="0" u="none" strike="noStrike" cap="none">
              <a:solidFill>
                <a:schemeClr val="lt1"/>
              </a:solidFill>
              <a:latin typeface="Century Gothic"/>
              <a:ea typeface="Century Gothic"/>
              <a:cs typeface="Century Gothic"/>
              <a:sym typeface="Century Gothic"/>
            </a:endParaRPr>
          </a:p>
        </p:txBody>
      </p:sp>
      <p:pic>
        <p:nvPicPr>
          <p:cNvPr id="295" name="Google Shape;295;p29"/>
          <p:cNvPicPr preferRelativeResize="0"/>
          <p:nvPr/>
        </p:nvPicPr>
        <p:blipFill>
          <a:blip r:embed="rId3">
            <a:alphaModFix/>
          </a:blip>
          <a:stretch>
            <a:fillRect/>
          </a:stretch>
        </p:blipFill>
        <p:spPr>
          <a:xfrm>
            <a:off x="1039200" y="855250"/>
            <a:ext cx="2356951" cy="2356951"/>
          </a:xfrm>
          <a:prstGeom prst="rect">
            <a:avLst/>
          </a:prstGeom>
          <a:noFill/>
          <a:ln>
            <a:noFill/>
          </a:ln>
        </p:spPr>
      </p:pic>
      <p:sp>
        <p:nvSpPr>
          <p:cNvPr id="296" name="Google Shape;296;p29"/>
          <p:cNvSpPr txBox="1"/>
          <p:nvPr/>
        </p:nvSpPr>
        <p:spPr>
          <a:xfrm>
            <a:off x="3954550" y="1351025"/>
            <a:ext cx="7173300" cy="2529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it-IT" sz="1800">
                <a:solidFill>
                  <a:srgbClr val="FFFFFF"/>
                </a:solidFill>
                <a:latin typeface="Century Gothic"/>
                <a:ea typeface="Century Gothic"/>
                <a:cs typeface="Century Gothic"/>
                <a:sym typeface="Century Gothic"/>
              </a:rPr>
              <a:t>La localizzazione del pedone viene fatta tenendo conto della principale problematica degli smartphone, la batteria. Il segnale GPS pertanto viene usato insieme ai sensori dello smartphone in modo da cercare di ridurre i consumi. I sensori utilizzati sono l’accelerometro, magnetometro, giroscopio  e il contapassi.</a:t>
            </a:r>
            <a:r>
              <a:rPr lang="it-IT">
                <a:solidFill>
                  <a:srgbClr val="FFFFFF"/>
                </a:solidFill>
              </a:rPr>
              <a:t> </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0"/>
          <p:cNvSpPr txBox="1">
            <a:spLocks noGrp="1"/>
          </p:cNvSpPr>
          <p:nvPr>
            <p:ph type="body" idx="1"/>
          </p:nvPr>
        </p:nvSpPr>
        <p:spPr>
          <a:xfrm>
            <a:off x="3934801" y="580700"/>
            <a:ext cx="7563300" cy="3615300"/>
          </a:xfrm>
          <a:prstGeom prst="rect">
            <a:avLst/>
          </a:prstGeom>
        </p:spPr>
        <p:txBody>
          <a:bodyPr spcFirstLastPara="1" wrap="square" lIns="91425" tIns="45700" rIns="91425" bIns="45700" anchor="ctr" anchorCtr="0">
            <a:noAutofit/>
          </a:bodyPr>
          <a:lstStyle/>
          <a:p>
            <a:pPr marL="0" lvl="0" indent="0" algn="just" rtl="0">
              <a:spcBef>
                <a:spcPts val="400"/>
              </a:spcBef>
              <a:spcAft>
                <a:spcPts val="0"/>
              </a:spcAft>
              <a:buNone/>
            </a:pPr>
            <a:r>
              <a:rPr lang="it-IT" sz="1800">
                <a:solidFill>
                  <a:srgbClr val="FFFFFF"/>
                </a:solidFill>
              </a:rPr>
              <a:t>La localizzazione del  pedone inizia chiedendo le coordinate reali al GPS, una volta ottenute si aggiornano quelle attuali a quelle reali e si aspetta che il contapassi segnali la presenza di un passo.</a:t>
            </a:r>
            <a:endParaRPr sz="1800">
              <a:solidFill>
                <a:srgbClr val="FFFFFF"/>
              </a:solidFill>
            </a:endParaRPr>
          </a:p>
          <a:p>
            <a:pPr marL="0" lvl="0" indent="0" algn="just" rtl="0">
              <a:spcBef>
                <a:spcPts val="600"/>
              </a:spcBef>
              <a:spcAft>
                <a:spcPts val="600"/>
              </a:spcAft>
              <a:buNone/>
            </a:pPr>
            <a:r>
              <a:rPr lang="it-IT" sz="1800">
                <a:solidFill>
                  <a:srgbClr val="FFFFFF"/>
                </a:solidFill>
              </a:rPr>
              <a:t>All’avvenire di un passo si usa l’azimuth, angolo rispetto al nord magnetico, ottenuto dal rotation vector sensor e si aggiunge la distanza percorsa alle coordinate attuali.</a:t>
            </a:r>
            <a:endParaRPr sz="1800">
              <a:solidFill>
                <a:srgbClr val="FFFFFF"/>
              </a:solidFill>
            </a:endParaRPr>
          </a:p>
        </p:txBody>
      </p:sp>
      <p:sp>
        <p:nvSpPr>
          <p:cNvPr id="302" name="Google Shape;302;p30"/>
          <p:cNvSpPr txBox="1">
            <a:spLocks noGrp="1"/>
          </p:cNvSpPr>
          <p:nvPr>
            <p:ph type="title"/>
          </p:nvPr>
        </p:nvSpPr>
        <p:spPr>
          <a:xfrm>
            <a:off x="684212" y="4487332"/>
            <a:ext cx="8534400" cy="150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Century Gothic"/>
              <a:buNone/>
            </a:pPr>
            <a:r>
              <a:rPr lang="it-IT" sz="3600" b="0" i="0" u="none" strike="noStrike" cap="none">
                <a:solidFill>
                  <a:schemeClr val="lt1"/>
                </a:solidFill>
                <a:latin typeface="Century Gothic"/>
                <a:ea typeface="Century Gothic"/>
                <a:cs typeface="Century Gothic"/>
                <a:sym typeface="Century Gothic"/>
              </a:rPr>
              <a:t>MODELLO DI LOCALIZZAZIONE</a:t>
            </a:r>
            <a:endParaRPr sz="3600" b="0" i="0" u="none" strike="noStrike" cap="none">
              <a:solidFill>
                <a:schemeClr val="lt1"/>
              </a:solidFill>
              <a:latin typeface="Century Gothic"/>
              <a:ea typeface="Century Gothic"/>
              <a:cs typeface="Century Gothic"/>
              <a:sym typeface="Century Gothic"/>
            </a:endParaRPr>
          </a:p>
        </p:txBody>
      </p:sp>
      <p:pic>
        <p:nvPicPr>
          <p:cNvPr id="303" name="Google Shape;303;p30"/>
          <p:cNvPicPr preferRelativeResize="0"/>
          <p:nvPr/>
        </p:nvPicPr>
        <p:blipFill>
          <a:blip r:embed="rId3">
            <a:alphaModFix/>
          </a:blip>
          <a:stretch>
            <a:fillRect/>
          </a:stretch>
        </p:blipFill>
        <p:spPr>
          <a:xfrm>
            <a:off x="-361300" y="986675"/>
            <a:ext cx="3636576" cy="2727432"/>
          </a:xfrm>
          <a:prstGeom prst="rect">
            <a:avLst/>
          </a:prstGeom>
          <a:noFill/>
          <a:ln>
            <a:noFill/>
          </a:ln>
        </p:spPr>
      </p:pic>
      <p:cxnSp>
        <p:nvCxnSpPr>
          <p:cNvPr id="304" name="Google Shape;304;p30"/>
          <p:cNvCxnSpPr/>
          <p:nvPr/>
        </p:nvCxnSpPr>
        <p:spPr>
          <a:xfrm rot="10800000" flipH="1">
            <a:off x="2246600" y="1081650"/>
            <a:ext cx="302100" cy="308700"/>
          </a:xfrm>
          <a:prstGeom prst="straightConnector1">
            <a:avLst/>
          </a:prstGeom>
          <a:noFill/>
          <a:ln w="9525" cap="flat" cmpd="sng">
            <a:solidFill>
              <a:srgbClr val="000000"/>
            </a:solidFill>
            <a:prstDash val="solid"/>
            <a:round/>
            <a:headEnd type="none" w="med" len="med"/>
            <a:tailEnd type="triangle" w="med" len="med"/>
          </a:ln>
        </p:spPr>
      </p:cxnSp>
      <p:sp>
        <p:nvSpPr>
          <p:cNvPr id="305" name="Google Shape;305;p30"/>
          <p:cNvSpPr txBox="1"/>
          <p:nvPr/>
        </p:nvSpPr>
        <p:spPr>
          <a:xfrm>
            <a:off x="2483000" y="772950"/>
            <a:ext cx="693600" cy="3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a:solidFill>
                  <a:srgbClr val="FFFFFF"/>
                </a:solidFill>
                <a:latin typeface="Century Gothic"/>
                <a:ea typeface="Century Gothic"/>
                <a:cs typeface="Century Gothic"/>
                <a:sym typeface="Century Gothic"/>
              </a:rPr>
              <a:t>GPS</a:t>
            </a:r>
            <a:endParaRPr>
              <a:solidFill>
                <a:srgbClr val="FFFFFF"/>
              </a:solidFill>
              <a:latin typeface="Century Gothic"/>
              <a:ea typeface="Century Gothic"/>
              <a:cs typeface="Century Gothic"/>
              <a:sym typeface="Century Gothic"/>
            </a:endParaRPr>
          </a:p>
        </p:txBody>
      </p:sp>
      <p:cxnSp>
        <p:nvCxnSpPr>
          <p:cNvPr id="306" name="Google Shape;306;p30"/>
          <p:cNvCxnSpPr/>
          <p:nvPr/>
        </p:nvCxnSpPr>
        <p:spPr>
          <a:xfrm rot="10800000" flipH="1">
            <a:off x="2280750" y="1707000"/>
            <a:ext cx="302100" cy="308700"/>
          </a:xfrm>
          <a:prstGeom prst="straightConnector1">
            <a:avLst/>
          </a:prstGeom>
          <a:noFill/>
          <a:ln w="9525" cap="flat" cmpd="sng">
            <a:solidFill>
              <a:srgbClr val="000000"/>
            </a:solidFill>
            <a:prstDash val="solid"/>
            <a:round/>
            <a:headEnd type="none" w="med" len="med"/>
            <a:tailEnd type="triangle" w="med" len="med"/>
          </a:ln>
        </p:spPr>
      </p:cxnSp>
      <p:cxnSp>
        <p:nvCxnSpPr>
          <p:cNvPr id="307" name="Google Shape;307;p30"/>
          <p:cNvCxnSpPr/>
          <p:nvPr/>
        </p:nvCxnSpPr>
        <p:spPr>
          <a:xfrm rot="10800000" flipH="1">
            <a:off x="2308350" y="2444050"/>
            <a:ext cx="302100" cy="308700"/>
          </a:xfrm>
          <a:prstGeom prst="straightConnector1">
            <a:avLst/>
          </a:prstGeom>
          <a:noFill/>
          <a:ln w="9525" cap="flat" cmpd="sng">
            <a:solidFill>
              <a:srgbClr val="000000"/>
            </a:solidFill>
            <a:prstDash val="solid"/>
            <a:round/>
            <a:headEnd type="none" w="med" len="med"/>
            <a:tailEnd type="triangle" w="med" len="med"/>
          </a:ln>
        </p:spPr>
      </p:cxnSp>
      <p:sp>
        <p:nvSpPr>
          <p:cNvPr id="308" name="Google Shape;308;p30"/>
          <p:cNvSpPr txBox="1"/>
          <p:nvPr/>
        </p:nvSpPr>
        <p:spPr>
          <a:xfrm>
            <a:off x="2582850" y="1319475"/>
            <a:ext cx="990600" cy="3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a:solidFill>
                  <a:srgbClr val="FFFFFF"/>
                </a:solidFill>
                <a:latin typeface="Century Gothic"/>
                <a:ea typeface="Century Gothic"/>
                <a:cs typeface="Century Gothic"/>
                <a:sym typeface="Century Gothic"/>
              </a:rPr>
              <a:t>Rotation Vector</a:t>
            </a:r>
            <a:endParaRPr>
              <a:solidFill>
                <a:srgbClr val="FFFFFF"/>
              </a:solidFill>
              <a:latin typeface="Century Gothic"/>
              <a:ea typeface="Century Gothic"/>
              <a:cs typeface="Century Gothic"/>
              <a:sym typeface="Century Gothic"/>
            </a:endParaRPr>
          </a:p>
        </p:txBody>
      </p:sp>
      <p:sp>
        <p:nvSpPr>
          <p:cNvPr id="309" name="Google Shape;309;p30"/>
          <p:cNvSpPr txBox="1"/>
          <p:nvPr/>
        </p:nvSpPr>
        <p:spPr>
          <a:xfrm>
            <a:off x="2610450" y="2135350"/>
            <a:ext cx="910500" cy="3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a:solidFill>
                  <a:srgbClr val="FFFFFF"/>
                </a:solidFill>
                <a:latin typeface="Century Gothic"/>
                <a:ea typeface="Century Gothic"/>
                <a:cs typeface="Century Gothic"/>
                <a:sym typeface="Century Gothic"/>
              </a:rPr>
              <a:t>Step Counter</a:t>
            </a:r>
            <a:endParaRPr>
              <a:solidFill>
                <a:srgbClr val="FFFFFF"/>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1"/>
          <p:cNvSpPr txBox="1">
            <a:spLocks noGrp="1"/>
          </p:cNvSpPr>
          <p:nvPr>
            <p:ph type="body" idx="1"/>
          </p:nvPr>
        </p:nvSpPr>
        <p:spPr>
          <a:xfrm>
            <a:off x="3284500" y="577975"/>
            <a:ext cx="8272800" cy="3615300"/>
          </a:xfrm>
          <a:prstGeom prst="rect">
            <a:avLst/>
          </a:prstGeom>
        </p:spPr>
        <p:txBody>
          <a:bodyPr spcFirstLastPara="1" wrap="square" lIns="91425" tIns="45700" rIns="91425" bIns="45700" anchor="ctr" anchorCtr="0">
            <a:noAutofit/>
          </a:bodyPr>
          <a:lstStyle/>
          <a:p>
            <a:pPr marL="0" lvl="0" indent="0" algn="just" rtl="0">
              <a:spcBef>
                <a:spcPts val="400"/>
              </a:spcBef>
              <a:spcAft>
                <a:spcPts val="600"/>
              </a:spcAft>
              <a:buNone/>
            </a:pPr>
            <a:r>
              <a:rPr lang="it-IT" sz="1800">
                <a:solidFill>
                  <a:srgbClr val="FFFFFF"/>
                </a:solidFill>
              </a:rPr>
              <a:t>Ogni 30 passi viene effettuata una nuova richiesta al gps e si aggiornano le coordinate attuali e si calcola l’accuratezza come la distanza in metri tra la posizione calcolata e quelle del GPS. Richiedendo la posizione reale ogni 30 passi si cerca di mantenere la posizione precisa riducendo i consumi. La velocità è calcolata su una media di 5 passi in quanto risulta più corretta. </a:t>
            </a:r>
            <a:endParaRPr sz="1800">
              <a:solidFill>
                <a:srgbClr val="FFFFFF"/>
              </a:solidFill>
            </a:endParaRPr>
          </a:p>
        </p:txBody>
      </p:sp>
      <p:sp>
        <p:nvSpPr>
          <p:cNvPr id="315" name="Google Shape;315;p31"/>
          <p:cNvSpPr txBox="1">
            <a:spLocks noGrp="1"/>
          </p:cNvSpPr>
          <p:nvPr>
            <p:ph type="title"/>
          </p:nvPr>
        </p:nvSpPr>
        <p:spPr>
          <a:xfrm>
            <a:off x="836612" y="4639732"/>
            <a:ext cx="8534400" cy="150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Century Gothic"/>
              <a:buNone/>
            </a:pPr>
            <a:r>
              <a:rPr lang="it-IT" sz="3600" b="0" i="0" u="none" strike="noStrike" cap="none">
                <a:solidFill>
                  <a:schemeClr val="lt1"/>
                </a:solidFill>
                <a:latin typeface="Century Gothic"/>
                <a:ea typeface="Century Gothic"/>
                <a:cs typeface="Century Gothic"/>
                <a:sym typeface="Century Gothic"/>
              </a:rPr>
              <a:t>MODELLO DI LOCALIZZAZIONE</a:t>
            </a:r>
            <a:endParaRPr sz="3600" b="0" i="0" u="none" strike="noStrike" cap="none">
              <a:solidFill>
                <a:schemeClr val="lt1"/>
              </a:solidFill>
              <a:latin typeface="Century Gothic"/>
              <a:ea typeface="Century Gothic"/>
              <a:cs typeface="Century Gothic"/>
              <a:sym typeface="Century Gothic"/>
            </a:endParaRPr>
          </a:p>
        </p:txBody>
      </p:sp>
      <p:pic>
        <p:nvPicPr>
          <p:cNvPr id="316" name="Google Shape;316;p31"/>
          <p:cNvPicPr preferRelativeResize="0"/>
          <p:nvPr/>
        </p:nvPicPr>
        <p:blipFill>
          <a:blip r:embed="rId3">
            <a:alphaModFix/>
          </a:blip>
          <a:stretch>
            <a:fillRect/>
          </a:stretch>
        </p:blipFill>
        <p:spPr>
          <a:xfrm>
            <a:off x="762000" y="1272200"/>
            <a:ext cx="2160900" cy="22268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2"/>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Century Gothic"/>
              <a:buNone/>
            </a:pPr>
            <a:r>
              <a:rPr lang="it-IT" sz="3600" b="0" i="0" u="none" strike="noStrike" cap="none">
                <a:solidFill>
                  <a:schemeClr val="lt1"/>
                </a:solidFill>
                <a:latin typeface="Century Gothic"/>
                <a:ea typeface="Century Gothic"/>
                <a:cs typeface="Century Gothic"/>
                <a:sym typeface="Century Gothic"/>
              </a:rPr>
              <a:t>COMUNICAZIONE VEICOLO - UMANO</a:t>
            </a:r>
            <a:endParaRPr sz="3600" b="0" i="0" u="none" strike="noStrike" cap="none">
              <a:solidFill>
                <a:schemeClr val="lt1"/>
              </a:solidFill>
              <a:latin typeface="Century Gothic"/>
              <a:ea typeface="Century Gothic"/>
              <a:cs typeface="Century Gothic"/>
              <a:sym typeface="Century Gothic"/>
            </a:endParaRPr>
          </a:p>
        </p:txBody>
      </p:sp>
      <p:pic>
        <p:nvPicPr>
          <p:cNvPr id="322" name="Google Shape;322;p32" descr="Risultati immagini per walking man icon png"/>
          <p:cNvPicPr preferRelativeResize="0"/>
          <p:nvPr/>
        </p:nvPicPr>
        <p:blipFill rotWithShape="1">
          <a:blip r:embed="rId3">
            <a:alphaModFix/>
          </a:blip>
          <a:srcRect/>
          <a:stretch/>
        </p:blipFill>
        <p:spPr>
          <a:xfrm>
            <a:off x="3146747" y="4049086"/>
            <a:ext cx="575946" cy="726849"/>
          </a:xfrm>
          <a:prstGeom prst="rect">
            <a:avLst/>
          </a:prstGeom>
          <a:noFill/>
          <a:ln>
            <a:noFill/>
          </a:ln>
        </p:spPr>
      </p:pic>
      <p:pic>
        <p:nvPicPr>
          <p:cNvPr id="323" name="Google Shape;323;p32" descr="Risultati immagini per wifi icon png"/>
          <p:cNvPicPr preferRelativeResize="0"/>
          <p:nvPr/>
        </p:nvPicPr>
        <p:blipFill rotWithShape="1">
          <a:blip r:embed="rId4">
            <a:alphaModFix/>
          </a:blip>
          <a:srcRect/>
          <a:stretch/>
        </p:blipFill>
        <p:spPr>
          <a:xfrm>
            <a:off x="1544678" y="202919"/>
            <a:ext cx="715282" cy="715282"/>
          </a:xfrm>
          <a:prstGeom prst="rect">
            <a:avLst/>
          </a:prstGeom>
          <a:noFill/>
          <a:ln>
            <a:noFill/>
          </a:ln>
        </p:spPr>
      </p:pic>
      <p:graphicFrame>
        <p:nvGraphicFramePr>
          <p:cNvPr id="324" name="Google Shape;324;p32"/>
          <p:cNvGraphicFramePr/>
          <p:nvPr/>
        </p:nvGraphicFramePr>
        <p:xfrm>
          <a:off x="1019615" y="915335"/>
          <a:ext cx="4697300" cy="2961720"/>
        </p:xfrm>
        <a:graphic>
          <a:graphicData uri="http://schemas.openxmlformats.org/drawingml/2006/table">
            <a:tbl>
              <a:tblPr firstRow="1" bandRow="1">
                <a:noFill/>
                <a:tableStyleId>{5A204716-0BAA-4148-B068-5E0ADB3BA84D}</a:tableStyleId>
              </a:tblPr>
              <a:tblGrid>
                <a:gridCol w="2348650"/>
                <a:gridCol w="2348650"/>
              </a:tblGrid>
              <a:tr h="228600">
                <a:tc>
                  <a:txBody>
                    <a:bodyPr/>
                    <a:lstStyle/>
                    <a:p>
                      <a:pPr marL="0" marR="0" lvl="0" indent="0" algn="l" rtl="0">
                        <a:spcBef>
                          <a:spcPts val="0"/>
                        </a:spcBef>
                        <a:spcAft>
                          <a:spcPts val="0"/>
                        </a:spcAft>
                        <a:buNone/>
                      </a:pPr>
                      <a:r>
                        <a:rPr lang="it-IT" sz="1800" u="none" strike="noStrike" cap="none"/>
                        <a:t>KEY</a:t>
                      </a:r>
                      <a:endParaRPr sz="1800"/>
                    </a:p>
                  </a:txBody>
                  <a:tcPr marL="91450" marR="91450" marT="45725" marB="45725"/>
                </a:tc>
                <a:tc>
                  <a:txBody>
                    <a:bodyPr/>
                    <a:lstStyle/>
                    <a:p>
                      <a:pPr marL="0" marR="0" lvl="0" indent="0" algn="l" rtl="0">
                        <a:spcBef>
                          <a:spcPts val="0"/>
                        </a:spcBef>
                        <a:spcAft>
                          <a:spcPts val="0"/>
                        </a:spcAft>
                        <a:buNone/>
                      </a:pPr>
                      <a:r>
                        <a:rPr lang="it-IT" sz="1800"/>
                        <a:t>VALUE</a:t>
                      </a:r>
                      <a:endParaRPr sz="1800"/>
                    </a:p>
                  </a:txBody>
                  <a:tcPr marL="91450" marR="91450" marT="45725" marB="45725"/>
                </a:tc>
              </a:tr>
              <a:tr h="370850">
                <a:tc>
                  <a:txBody>
                    <a:bodyPr/>
                    <a:lstStyle/>
                    <a:p>
                      <a:pPr marL="0" marR="0" lvl="0" indent="0" algn="l" rtl="0">
                        <a:spcBef>
                          <a:spcPts val="0"/>
                        </a:spcBef>
                        <a:spcAft>
                          <a:spcPts val="0"/>
                        </a:spcAft>
                        <a:buNone/>
                      </a:pPr>
                      <a:r>
                        <a:rPr lang="it-IT" sz="1800"/>
                        <a:t>Latitudine</a:t>
                      </a:r>
                      <a:endParaRPr sz="1800"/>
                    </a:p>
                  </a:txBody>
                  <a:tcPr marL="91450" marR="91450" marT="45725" marB="45725"/>
                </a:tc>
                <a:tc>
                  <a:txBody>
                    <a:bodyPr/>
                    <a:lstStyle/>
                    <a:p>
                      <a:pPr marL="0" marR="0" lvl="0" indent="0" algn="l" rtl="0">
                        <a:spcBef>
                          <a:spcPts val="0"/>
                        </a:spcBef>
                        <a:spcAft>
                          <a:spcPts val="0"/>
                        </a:spcAft>
                        <a:buNone/>
                      </a:pPr>
                      <a:r>
                        <a:rPr lang="it-IT" sz="1800"/>
                        <a:t>#########</a:t>
                      </a:r>
                      <a:endParaRPr sz="1800"/>
                    </a:p>
                  </a:txBody>
                  <a:tcPr marL="91450" marR="91450" marT="45725" marB="45725"/>
                </a:tc>
              </a:tr>
              <a:tr h="370850">
                <a:tc>
                  <a:txBody>
                    <a:bodyPr/>
                    <a:lstStyle/>
                    <a:p>
                      <a:pPr marL="0" marR="0" lvl="0" indent="0" algn="l" rtl="0">
                        <a:spcBef>
                          <a:spcPts val="0"/>
                        </a:spcBef>
                        <a:spcAft>
                          <a:spcPts val="0"/>
                        </a:spcAft>
                        <a:buNone/>
                      </a:pPr>
                      <a:r>
                        <a:rPr lang="it-IT" sz="1800"/>
                        <a:t>Longitudine</a:t>
                      </a:r>
                      <a:endParaRPr sz="1800"/>
                    </a:p>
                  </a:txBody>
                  <a:tcPr marL="91450" marR="91450" marT="45725" marB="45725"/>
                </a:tc>
                <a:tc>
                  <a:txBody>
                    <a:bodyPr/>
                    <a:lstStyle/>
                    <a:p>
                      <a:pPr marL="0" marR="0" lvl="0" indent="0" algn="l" rtl="0">
                        <a:spcBef>
                          <a:spcPts val="0"/>
                        </a:spcBef>
                        <a:spcAft>
                          <a:spcPts val="0"/>
                        </a:spcAft>
                        <a:buNone/>
                      </a:pPr>
                      <a:r>
                        <a:rPr lang="it-IT" sz="1800"/>
                        <a:t>#########</a:t>
                      </a:r>
                      <a:endParaRPr sz="1800"/>
                    </a:p>
                  </a:txBody>
                  <a:tcPr marL="91450" marR="91450" marT="45725" marB="45725"/>
                </a:tc>
              </a:tr>
              <a:tr h="370850">
                <a:tc>
                  <a:txBody>
                    <a:bodyPr/>
                    <a:lstStyle/>
                    <a:p>
                      <a:pPr marL="0" marR="0" lvl="0" indent="0" algn="l" rtl="0">
                        <a:spcBef>
                          <a:spcPts val="0"/>
                        </a:spcBef>
                        <a:spcAft>
                          <a:spcPts val="0"/>
                        </a:spcAft>
                        <a:buNone/>
                      </a:pPr>
                      <a:r>
                        <a:rPr lang="it-IT" sz="1800"/>
                        <a:t>Velocità</a:t>
                      </a:r>
                      <a:endParaRPr sz="1800"/>
                    </a:p>
                  </a:txBody>
                  <a:tcPr marL="91450" marR="91450" marT="45725" marB="45725"/>
                </a:tc>
                <a:tc>
                  <a:txBody>
                    <a:bodyPr/>
                    <a:lstStyle/>
                    <a:p>
                      <a:pPr marL="0" marR="0" lvl="0" indent="0" algn="l" rtl="0">
                        <a:spcBef>
                          <a:spcPts val="0"/>
                        </a:spcBef>
                        <a:spcAft>
                          <a:spcPts val="0"/>
                        </a:spcAft>
                        <a:buNone/>
                      </a:pPr>
                      <a:r>
                        <a:rPr lang="it-IT" sz="1800"/>
                        <a:t>#########</a:t>
                      </a:r>
                      <a:endParaRPr sz="1800"/>
                    </a:p>
                  </a:txBody>
                  <a:tcPr marL="91450" marR="91450" marT="45725" marB="45725"/>
                </a:tc>
              </a:tr>
              <a:tr h="370850">
                <a:tc>
                  <a:txBody>
                    <a:bodyPr/>
                    <a:lstStyle/>
                    <a:p>
                      <a:pPr marL="0" marR="0" lvl="0" indent="0" algn="l" rtl="0">
                        <a:spcBef>
                          <a:spcPts val="0"/>
                        </a:spcBef>
                        <a:spcAft>
                          <a:spcPts val="0"/>
                        </a:spcAft>
                        <a:buNone/>
                      </a:pPr>
                      <a:r>
                        <a:rPr lang="it-IT" sz="1800"/>
                        <a:t>Timestamp</a:t>
                      </a:r>
                      <a:endParaRPr sz="1800"/>
                    </a:p>
                  </a:txBody>
                  <a:tcPr marL="91450" marR="91450" marT="45725" marB="45725"/>
                </a:tc>
                <a:tc>
                  <a:txBody>
                    <a:bodyPr/>
                    <a:lstStyle/>
                    <a:p>
                      <a:pPr marL="0" marR="0" lvl="0" indent="0" algn="l" rtl="0">
                        <a:lnSpc>
                          <a:spcPct val="100000"/>
                        </a:lnSpc>
                        <a:spcBef>
                          <a:spcPts val="0"/>
                        </a:spcBef>
                        <a:spcAft>
                          <a:spcPts val="0"/>
                        </a:spcAft>
                        <a:buClr>
                          <a:schemeClr val="lt1"/>
                        </a:buClr>
                        <a:buSzPts val="1800"/>
                        <a:buFont typeface="Century Gothic"/>
                        <a:buNone/>
                      </a:pPr>
                      <a:r>
                        <a:rPr lang="it-IT" sz="1800"/>
                        <a:t>#########</a:t>
                      </a:r>
                      <a:endParaRPr sz="1800"/>
                    </a:p>
                  </a:txBody>
                  <a:tcPr marL="91450" marR="91450" marT="45725" marB="45725"/>
                </a:tc>
              </a:tr>
              <a:tr h="370850">
                <a:tc>
                  <a:txBody>
                    <a:bodyPr/>
                    <a:lstStyle/>
                    <a:p>
                      <a:pPr marL="0" marR="0" lvl="0" indent="0" algn="l" rtl="0">
                        <a:spcBef>
                          <a:spcPts val="0"/>
                        </a:spcBef>
                        <a:spcAft>
                          <a:spcPts val="0"/>
                        </a:spcAft>
                        <a:buNone/>
                      </a:pPr>
                      <a:r>
                        <a:rPr lang="it-IT" sz="1800"/>
                        <a:t>Timestamp Pos</a:t>
                      </a:r>
                      <a:endParaRPr sz="1800"/>
                    </a:p>
                  </a:txBody>
                  <a:tcPr marL="91450" marR="91450" marT="45725" marB="45725"/>
                </a:tc>
                <a:tc>
                  <a:txBody>
                    <a:bodyPr/>
                    <a:lstStyle/>
                    <a:p>
                      <a:pPr marL="0" marR="0" lvl="0" indent="0" algn="l" rtl="0">
                        <a:lnSpc>
                          <a:spcPct val="100000"/>
                        </a:lnSpc>
                        <a:spcBef>
                          <a:spcPts val="0"/>
                        </a:spcBef>
                        <a:spcAft>
                          <a:spcPts val="0"/>
                        </a:spcAft>
                        <a:buClr>
                          <a:schemeClr val="lt1"/>
                        </a:buClr>
                        <a:buSzPts val="1800"/>
                        <a:buFont typeface="Century Gothic"/>
                        <a:buNone/>
                      </a:pPr>
                      <a:r>
                        <a:rPr lang="it-IT" sz="1800"/>
                        <a:t>#########</a:t>
                      </a:r>
                      <a:endParaRPr sz="1800"/>
                    </a:p>
                  </a:txBody>
                  <a:tcPr marL="91450" marR="91450" marT="45725" marB="45725"/>
                </a:tc>
              </a:tr>
              <a:tr h="370850">
                <a:tc>
                  <a:txBody>
                    <a:bodyPr/>
                    <a:lstStyle/>
                    <a:p>
                      <a:pPr marL="0" marR="0" lvl="0" indent="0" algn="l" rtl="0">
                        <a:spcBef>
                          <a:spcPts val="0"/>
                        </a:spcBef>
                        <a:spcAft>
                          <a:spcPts val="0"/>
                        </a:spcAft>
                        <a:buNone/>
                      </a:pPr>
                      <a:r>
                        <a:rPr lang="it-IT" sz="1800"/>
                        <a:t>Accuratezza</a:t>
                      </a:r>
                      <a:endParaRPr sz="1800"/>
                    </a:p>
                  </a:txBody>
                  <a:tcPr marL="91450" marR="91450" marT="45725" marB="45725"/>
                </a:tc>
                <a:tc>
                  <a:txBody>
                    <a:bodyPr/>
                    <a:lstStyle/>
                    <a:p>
                      <a:pPr marL="0" marR="0" lvl="0" indent="0" algn="l" rtl="0">
                        <a:lnSpc>
                          <a:spcPct val="100000"/>
                        </a:lnSpc>
                        <a:spcBef>
                          <a:spcPts val="0"/>
                        </a:spcBef>
                        <a:spcAft>
                          <a:spcPts val="0"/>
                        </a:spcAft>
                        <a:buClr>
                          <a:schemeClr val="lt1"/>
                        </a:buClr>
                        <a:buSzPts val="1800"/>
                        <a:buFont typeface="Century Gothic"/>
                        <a:buNone/>
                      </a:pPr>
                      <a:r>
                        <a:rPr lang="it-IT" sz="1800"/>
                        <a:t>#########</a:t>
                      </a:r>
                      <a:endParaRPr sz="1800"/>
                    </a:p>
                  </a:txBody>
                  <a:tcPr marL="91450" marR="91450" marT="45725" marB="45725"/>
                </a:tc>
              </a:tr>
              <a:tr h="370850">
                <a:tc>
                  <a:txBody>
                    <a:bodyPr/>
                    <a:lstStyle/>
                    <a:p>
                      <a:pPr marL="0" marR="0" lvl="0" indent="0" algn="l" rtl="0">
                        <a:spcBef>
                          <a:spcPts val="0"/>
                        </a:spcBef>
                        <a:spcAft>
                          <a:spcPts val="0"/>
                        </a:spcAft>
                        <a:buNone/>
                      </a:pPr>
                      <a:r>
                        <a:rPr lang="it-IT" sz="1800"/>
                        <a:t>Bearing</a:t>
                      </a:r>
                      <a:endParaRPr sz="1800"/>
                    </a:p>
                  </a:txBody>
                  <a:tcPr marL="91450" marR="91450" marT="45725" marB="45725"/>
                </a:tc>
                <a:tc>
                  <a:txBody>
                    <a:bodyPr/>
                    <a:lstStyle/>
                    <a:p>
                      <a:pPr marL="0" marR="0" lvl="0" indent="0" algn="l" rtl="0">
                        <a:lnSpc>
                          <a:spcPct val="100000"/>
                        </a:lnSpc>
                        <a:spcBef>
                          <a:spcPts val="0"/>
                        </a:spcBef>
                        <a:spcAft>
                          <a:spcPts val="0"/>
                        </a:spcAft>
                        <a:buClr>
                          <a:schemeClr val="lt1"/>
                        </a:buClr>
                        <a:buSzPts val="1800"/>
                        <a:buFont typeface="Century Gothic"/>
                        <a:buNone/>
                      </a:pPr>
                      <a:r>
                        <a:rPr lang="it-IT" sz="1800"/>
                        <a:t>#########</a:t>
                      </a:r>
                      <a:endParaRPr sz="1800"/>
                    </a:p>
                  </a:txBody>
                  <a:tcPr marL="91450" marR="91450" marT="45725" marB="45725"/>
                </a:tc>
              </a:tr>
            </a:tbl>
          </a:graphicData>
        </a:graphic>
      </p:graphicFrame>
      <p:sp>
        <p:nvSpPr>
          <p:cNvPr id="325" name="Google Shape;325;p32"/>
          <p:cNvSpPr txBox="1"/>
          <p:nvPr/>
        </p:nvSpPr>
        <p:spPr>
          <a:xfrm>
            <a:off x="6418301" y="560560"/>
            <a:ext cx="4760686" cy="34163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b="1">
                <a:solidFill>
                  <a:schemeClr val="dk2"/>
                </a:solidFill>
                <a:latin typeface="Century Gothic"/>
                <a:ea typeface="Century Gothic"/>
                <a:cs typeface="Century Gothic"/>
                <a:sym typeface="Century Gothic"/>
              </a:rPr>
              <a:t>INVIO DATI</a:t>
            </a:r>
            <a:endParaRPr/>
          </a:p>
          <a:p>
            <a:pPr marL="0" marR="0" lvl="0" indent="0" algn="l" rtl="0">
              <a:spcBef>
                <a:spcPts val="0"/>
              </a:spcBef>
              <a:spcAft>
                <a:spcPts val="0"/>
              </a:spcAft>
              <a:buNone/>
            </a:pPr>
            <a:endParaRPr sz="1800" b="1">
              <a:solidFill>
                <a:schemeClr val="dk2"/>
              </a:solidFill>
              <a:latin typeface="Century Gothic"/>
              <a:ea typeface="Century Gothic"/>
              <a:cs typeface="Century Gothic"/>
              <a:sym typeface="Century Gothic"/>
            </a:endParaRPr>
          </a:p>
          <a:p>
            <a:pPr marL="0" marR="0" lvl="0" indent="0" algn="l" rtl="0">
              <a:spcBef>
                <a:spcPts val="0"/>
              </a:spcBef>
              <a:spcAft>
                <a:spcPts val="0"/>
              </a:spcAft>
              <a:buNone/>
            </a:pPr>
            <a:r>
              <a:rPr lang="it-IT" sz="1800">
                <a:solidFill>
                  <a:schemeClr val="lt1"/>
                </a:solidFill>
                <a:latin typeface="Century Gothic"/>
                <a:ea typeface="Century Gothic"/>
                <a:cs typeface="Century Gothic"/>
                <a:sym typeface="Century Gothic"/>
              </a:rPr>
              <a:t>I dati relativi alla posizione utente vengono inseriti dal suo dispositivo all’interno del record sd ed aggiornati ogni 10 secondi.</a:t>
            </a:r>
            <a:endParaRPr/>
          </a:p>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a:p>
            <a:pPr marL="0" marR="0" lvl="0" indent="0" algn="l" rtl="0">
              <a:spcBef>
                <a:spcPts val="0"/>
              </a:spcBef>
              <a:spcAft>
                <a:spcPts val="0"/>
              </a:spcAft>
              <a:buNone/>
            </a:pPr>
            <a:r>
              <a:rPr lang="it-IT" sz="1800">
                <a:solidFill>
                  <a:schemeClr val="lt1"/>
                </a:solidFill>
                <a:latin typeface="Century Gothic"/>
                <a:ea typeface="Century Gothic"/>
                <a:cs typeface="Century Gothic"/>
                <a:sym typeface="Century Gothic"/>
              </a:rPr>
              <a:t>Successivamente il veicolo li riceve e li elabora secondo le proprie necessità.</a:t>
            </a:r>
            <a:endParaRPr/>
          </a:p>
          <a:p>
            <a:pPr marL="0" marR="0" lvl="0" indent="0" algn="l" rtl="0">
              <a:spcBef>
                <a:spcPts val="0"/>
              </a:spcBef>
              <a:spcAft>
                <a:spcPts val="0"/>
              </a:spcAft>
              <a:buNone/>
            </a:pPr>
            <a:r>
              <a:rPr lang="it-IT" sz="1800">
                <a:solidFill>
                  <a:schemeClr val="lt1"/>
                </a:solidFill>
                <a:latin typeface="Century Gothic"/>
                <a:ea typeface="Century Gothic"/>
                <a:cs typeface="Century Gothic"/>
                <a:sym typeface="Century Gothic"/>
              </a:rPr>
              <a:t>E’ facile che capiti che un </a:t>
            </a:r>
            <a:r>
              <a:rPr lang="it-IT" sz="1800" u="sng">
                <a:solidFill>
                  <a:schemeClr val="lt1"/>
                </a:solidFill>
                <a:latin typeface="Century Gothic"/>
                <a:ea typeface="Century Gothic"/>
                <a:cs typeface="Century Gothic"/>
                <a:sym typeface="Century Gothic"/>
              </a:rPr>
              <a:t>veicolo</a:t>
            </a:r>
            <a:r>
              <a:rPr lang="it-IT" sz="1800">
                <a:solidFill>
                  <a:schemeClr val="lt1"/>
                </a:solidFill>
                <a:latin typeface="Century Gothic"/>
                <a:ea typeface="Century Gothic"/>
                <a:cs typeface="Century Gothic"/>
                <a:sym typeface="Century Gothic"/>
              </a:rPr>
              <a:t> riceva anche un aggiornamento dei dati utente.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3"/>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Century Gothic"/>
              <a:buNone/>
            </a:pPr>
            <a:r>
              <a:rPr lang="it-IT" sz="3600" b="0" i="0" u="none" strike="noStrike" cap="none">
                <a:solidFill>
                  <a:schemeClr val="lt1"/>
                </a:solidFill>
                <a:latin typeface="Century Gothic"/>
                <a:ea typeface="Century Gothic"/>
                <a:cs typeface="Century Gothic"/>
                <a:sym typeface="Century Gothic"/>
              </a:rPr>
              <a:t>RISULTATI</a:t>
            </a:r>
            <a:endParaRPr sz="3600" b="0" i="0" u="none" strike="noStrike" cap="none">
              <a:solidFill>
                <a:schemeClr val="lt1"/>
              </a:solidFill>
              <a:latin typeface="Century Gothic"/>
              <a:ea typeface="Century Gothic"/>
              <a:cs typeface="Century Gothic"/>
              <a:sym typeface="Century Gothic"/>
            </a:endParaRPr>
          </a:p>
        </p:txBody>
      </p:sp>
      <p:graphicFrame>
        <p:nvGraphicFramePr>
          <p:cNvPr id="4" name="Tabella 3"/>
          <p:cNvGraphicFramePr>
            <a:graphicFrameLocks noGrp="1"/>
          </p:cNvGraphicFramePr>
          <p:nvPr>
            <p:extLst>
              <p:ext uri="{D42A27DB-BD31-4B8C-83A1-F6EECF244321}">
                <p14:modId xmlns:p14="http://schemas.microsoft.com/office/powerpoint/2010/main" val="2581115053"/>
              </p:ext>
            </p:extLst>
          </p:nvPr>
        </p:nvGraphicFramePr>
        <p:xfrm>
          <a:off x="1385455" y="1606357"/>
          <a:ext cx="8732982" cy="2103120"/>
        </p:xfrm>
        <a:graphic>
          <a:graphicData uri="http://schemas.openxmlformats.org/drawingml/2006/table">
            <a:tbl>
              <a:tblPr firstRow="1" firstCol="1" bandRow="1">
                <a:tableStyleId>{5A204716-0BAA-4148-B068-5E0ADB3BA84D}</a:tableStyleId>
              </a:tblPr>
              <a:tblGrid>
                <a:gridCol w="2910994"/>
                <a:gridCol w="2910994"/>
                <a:gridCol w="2910994"/>
              </a:tblGrid>
              <a:tr h="370840">
                <a:tc>
                  <a:txBody>
                    <a:bodyPr/>
                    <a:lstStyle/>
                    <a:p>
                      <a:r>
                        <a:rPr lang="it-IT" dirty="0" smtClean="0"/>
                        <a:t>Velocità veicolo</a:t>
                      </a:r>
                      <a:r>
                        <a:rPr lang="it-IT" baseline="0" dirty="0" smtClean="0"/>
                        <a:t> ~ 50 Km/h</a:t>
                      </a:r>
                    </a:p>
                    <a:p>
                      <a:r>
                        <a:rPr lang="it-IT" baseline="0" dirty="0" smtClean="0"/>
                        <a:t>Velocità pedone ~ 5 Km/h</a:t>
                      </a:r>
                      <a:endParaRPr lang="it-IT" dirty="0"/>
                    </a:p>
                  </a:txBody>
                  <a:tcPr/>
                </a:tc>
                <a:tc>
                  <a:txBody>
                    <a:bodyPr/>
                    <a:lstStyle/>
                    <a:p>
                      <a:pPr algn="ctr"/>
                      <a:r>
                        <a:rPr lang="it-IT" sz="3600" dirty="0" smtClean="0"/>
                        <a:t>┴</a:t>
                      </a:r>
                      <a:endParaRPr lang="it-IT" sz="3600" dirty="0"/>
                    </a:p>
                  </a:txBody>
                  <a:tcPr/>
                </a:tc>
                <a:tc>
                  <a:txBody>
                    <a:bodyPr/>
                    <a:lstStyle/>
                    <a:p>
                      <a:pPr algn="ctr"/>
                      <a:r>
                        <a:rPr lang="it-IT" sz="2400" b="1" dirty="0" smtClean="0"/>
                        <a:t>//</a:t>
                      </a:r>
                      <a:endParaRPr lang="it-IT" sz="2400" b="1" dirty="0"/>
                    </a:p>
                  </a:txBody>
                  <a:tcPr/>
                </a:tc>
              </a:tr>
              <a:tr h="370840">
                <a:tc>
                  <a:txBody>
                    <a:bodyPr/>
                    <a:lstStyle/>
                    <a:p>
                      <a:r>
                        <a:rPr lang="it-IT" dirty="0" smtClean="0"/>
                        <a:t>Campo aperto</a:t>
                      </a:r>
                      <a:endParaRPr lang="it-IT" dirty="0"/>
                    </a:p>
                  </a:txBody>
                  <a:tcPr/>
                </a:tc>
                <a:tc>
                  <a:txBody>
                    <a:bodyPr/>
                    <a:lstStyle/>
                    <a:p>
                      <a:r>
                        <a:rPr lang="it-IT" dirty="0" smtClean="0"/>
                        <a:t>T1:</a:t>
                      </a:r>
                    </a:p>
                    <a:p>
                      <a:r>
                        <a:rPr lang="it-IT" dirty="0" smtClean="0"/>
                        <a:t>T2:</a:t>
                      </a:r>
                    </a:p>
                    <a:p>
                      <a:r>
                        <a:rPr lang="it-IT" dirty="0" smtClean="0"/>
                        <a:t>T3:</a:t>
                      </a:r>
                      <a:endParaRPr lang="it-IT" dirty="0"/>
                    </a:p>
                  </a:txBody>
                  <a:tcPr/>
                </a:tc>
                <a:tc>
                  <a:txBody>
                    <a:bodyPr/>
                    <a:lstStyle/>
                    <a:p>
                      <a:r>
                        <a:rPr lang="it-IT" dirty="0" smtClean="0"/>
                        <a:t>T1:</a:t>
                      </a:r>
                    </a:p>
                    <a:p>
                      <a:r>
                        <a:rPr lang="it-IT" dirty="0" smtClean="0"/>
                        <a:t>T2:</a:t>
                      </a:r>
                    </a:p>
                    <a:p>
                      <a:r>
                        <a:rPr lang="it-IT" dirty="0" smtClean="0"/>
                        <a:t>T3:</a:t>
                      </a:r>
                      <a:endParaRPr lang="it-IT" dirty="0"/>
                    </a:p>
                  </a:txBody>
                  <a:tcPr/>
                </a:tc>
              </a:tr>
              <a:tr h="370840">
                <a:tc>
                  <a:txBody>
                    <a:bodyPr/>
                    <a:lstStyle/>
                    <a:p>
                      <a:r>
                        <a:rPr lang="it-IT" dirty="0" smtClean="0"/>
                        <a:t>Curva</a:t>
                      </a:r>
                      <a:r>
                        <a:rPr lang="it-IT" baseline="0" dirty="0" smtClean="0"/>
                        <a:t> con ostacoli</a:t>
                      </a:r>
                      <a:endParaRPr lang="it-IT" dirty="0"/>
                    </a:p>
                  </a:txBody>
                  <a:tcPr/>
                </a:tc>
                <a:tc>
                  <a:txBody>
                    <a:bodyPr/>
                    <a:lstStyle/>
                    <a:p>
                      <a:r>
                        <a:rPr lang="it-IT" dirty="0" smtClean="0"/>
                        <a:t>T1:</a:t>
                      </a:r>
                    </a:p>
                    <a:p>
                      <a:r>
                        <a:rPr lang="it-IT" dirty="0" smtClean="0"/>
                        <a:t>T2:</a:t>
                      </a:r>
                    </a:p>
                    <a:p>
                      <a:r>
                        <a:rPr lang="it-IT" dirty="0" smtClean="0"/>
                        <a:t>T3:</a:t>
                      </a:r>
                      <a:endParaRPr lang="it-IT" dirty="0"/>
                    </a:p>
                  </a:txBody>
                  <a:tcPr/>
                </a:tc>
                <a:tc>
                  <a:txBody>
                    <a:bodyPr/>
                    <a:lstStyle/>
                    <a:p>
                      <a:r>
                        <a:rPr lang="it-IT" dirty="0" smtClean="0"/>
                        <a:t>T1:</a:t>
                      </a:r>
                    </a:p>
                    <a:p>
                      <a:r>
                        <a:rPr lang="it-IT" dirty="0" smtClean="0"/>
                        <a:t>T2:</a:t>
                      </a:r>
                    </a:p>
                    <a:p>
                      <a:r>
                        <a:rPr lang="it-IT" dirty="0" smtClean="0"/>
                        <a:t>T3:</a:t>
                      </a:r>
                      <a:endParaRPr lang="it-IT" dirty="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4"/>
          <p:cNvSpPr txBox="1">
            <a:spLocks noGrp="1"/>
          </p:cNvSpPr>
          <p:nvPr>
            <p:ph type="title"/>
          </p:nvPr>
        </p:nvSpPr>
        <p:spPr>
          <a:xfrm>
            <a:off x="684212" y="4487332"/>
            <a:ext cx="8534400" cy="1507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it-IT"/>
              <a:t>PROBLEMI RISCONTRATI</a:t>
            </a:r>
            <a:endParaRPr/>
          </a:p>
        </p:txBody>
      </p:sp>
      <p:sp>
        <p:nvSpPr>
          <p:cNvPr id="337" name="Google Shape;337;p34"/>
          <p:cNvSpPr txBox="1">
            <a:spLocks noGrp="1"/>
          </p:cNvSpPr>
          <p:nvPr>
            <p:ph type="body" idx="1"/>
          </p:nvPr>
        </p:nvSpPr>
        <p:spPr>
          <a:xfrm>
            <a:off x="684212" y="685800"/>
            <a:ext cx="8534400" cy="3615300"/>
          </a:xfrm>
          <a:prstGeom prst="rect">
            <a:avLst/>
          </a:prstGeom>
        </p:spPr>
        <p:txBody>
          <a:bodyPr spcFirstLastPara="1" wrap="square" lIns="91425" tIns="45700" rIns="91425" bIns="45700" anchor="ctr" anchorCtr="0">
            <a:noAutofit/>
          </a:bodyPr>
          <a:lstStyle/>
          <a:p>
            <a:pPr marL="0" lvl="0" indent="0" algn="l" rtl="0">
              <a:spcBef>
                <a:spcPts val="400"/>
              </a:spcBef>
              <a:spcAft>
                <a:spcPts val="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5"/>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Century Gothic"/>
              <a:buNone/>
            </a:pPr>
            <a:r>
              <a:rPr lang="it-IT" sz="3600" b="0" i="0" u="none" strike="noStrike" cap="none">
                <a:solidFill>
                  <a:schemeClr val="lt1"/>
                </a:solidFill>
                <a:latin typeface="Century Gothic"/>
                <a:ea typeface="Century Gothic"/>
                <a:cs typeface="Century Gothic"/>
                <a:sym typeface="Century Gothic"/>
              </a:rPr>
              <a:t>CONCLUSIONI</a:t>
            </a:r>
            <a:endParaRPr sz="3600" b="0" i="0" u="none" strike="noStrike" cap="none">
              <a:solidFill>
                <a:schemeClr val="lt1"/>
              </a:solidFill>
              <a:latin typeface="Century Gothic"/>
              <a:ea typeface="Century Gothic"/>
              <a:cs typeface="Century Gothic"/>
              <a:sym typeface="Century Gothic"/>
            </a:endParaRPr>
          </a:p>
        </p:txBody>
      </p:sp>
      <p:sp>
        <p:nvSpPr>
          <p:cNvPr id="343" name="Google Shape;343;p35"/>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Autofit/>
          </a:bodyPr>
          <a:lstStyle/>
          <a:p>
            <a:pPr marL="285750" marR="0" lvl="0" indent="-184150" algn="l" rtl="0">
              <a:spcBef>
                <a:spcPts val="0"/>
              </a:spcBef>
              <a:spcAft>
                <a:spcPts val="0"/>
              </a:spcAft>
              <a:buClr>
                <a:schemeClr val="lt1"/>
              </a:buClr>
              <a:buSzPts val="1600"/>
              <a:buFont typeface="Noto Sans Symbols"/>
              <a:buNone/>
            </a:pPr>
            <a:endParaRPr sz="2000" b="0" i="0" u="none" strike="noStrike" cap="none">
              <a:solidFill>
                <a:srgbClr val="0F486F"/>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Century Gothic"/>
              <a:buNone/>
            </a:pPr>
            <a:r>
              <a:rPr lang="it-IT" sz="3600" b="0" i="0" u="none" strike="noStrike" cap="none">
                <a:solidFill>
                  <a:schemeClr val="lt1"/>
                </a:solidFill>
                <a:latin typeface="Century Gothic"/>
                <a:ea typeface="Century Gothic"/>
                <a:cs typeface="Century Gothic"/>
                <a:sym typeface="Century Gothic"/>
              </a:rPr>
              <a:t>OBIETTIVI</a:t>
            </a:r>
            <a:endParaRPr sz="3600" b="0" i="0" u="none" strike="noStrike" cap="none">
              <a:solidFill>
                <a:schemeClr val="lt1"/>
              </a:solidFill>
              <a:latin typeface="Century Gothic"/>
              <a:ea typeface="Century Gothic"/>
              <a:cs typeface="Century Gothic"/>
              <a:sym typeface="Century Gothic"/>
            </a:endParaRPr>
          </a:p>
        </p:txBody>
      </p:sp>
      <p:sp>
        <p:nvSpPr>
          <p:cNvPr id="149" name="Google Shape;149;p20"/>
          <p:cNvSpPr txBox="1"/>
          <p:nvPr/>
        </p:nvSpPr>
        <p:spPr>
          <a:xfrm>
            <a:off x="2394855" y="566056"/>
            <a:ext cx="7053943"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2400" b="0" i="0" u="none" strike="noStrike" cap="none">
                <a:solidFill>
                  <a:schemeClr val="lt1"/>
                </a:solidFill>
                <a:latin typeface="Century Gothic"/>
                <a:ea typeface="Century Gothic"/>
                <a:cs typeface="Century Gothic"/>
                <a:sym typeface="Century Gothic"/>
              </a:rPr>
              <a:t>Avvertire il conducente di un veicolo della presenza di pedoni sulla carreggiata</a:t>
            </a:r>
            <a:endParaRPr sz="2400">
              <a:solidFill>
                <a:schemeClr val="lt1"/>
              </a:solidFill>
              <a:latin typeface="Century Gothic"/>
              <a:ea typeface="Century Gothic"/>
              <a:cs typeface="Century Gothic"/>
              <a:sym typeface="Century Gothic"/>
            </a:endParaRPr>
          </a:p>
        </p:txBody>
      </p:sp>
      <p:sp>
        <p:nvSpPr>
          <p:cNvPr id="150" name="Google Shape;150;p20"/>
          <p:cNvSpPr txBox="1"/>
          <p:nvPr/>
        </p:nvSpPr>
        <p:spPr>
          <a:xfrm>
            <a:off x="754743" y="2685143"/>
            <a:ext cx="2365829"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a:solidFill>
                  <a:schemeClr val="lt1"/>
                </a:solidFill>
                <a:latin typeface="Century Gothic"/>
                <a:ea typeface="Century Gothic"/>
                <a:cs typeface="Century Gothic"/>
                <a:sym typeface="Century Gothic"/>
              </a:rPr>
              <a:t>Preavviso necessario proporzionato alla velocità del mezzo</a:t>
            </a:r>
            <a:endParaRPr sz="1800">
              <a:solidFill>
                <a:schemeClr val="lt1"/>
              </a:solidFill>
              <a:latin typeface="Century Gothic"/>
              <a:ea typeface="Century Gothic"/>
              <a:cs typeface="Century Gothic"/>
              <a:sym typeface="Century Gothic"/>
            </a:endParaRPr>
          </a:p>
        </p:txBody>
      </p:sp>
      <p:sp>
        <p:nvSpPr>
          <p:cNvPr id="151" name="Google Shape;151;p20"/>
          <p:cNvSpPr txBox="1"/>
          <p:nvPr/>
        </p:nvSpPr>
        <p:spPr>
          <a:xfrm>
            <a:off x="4738914" y="2685142"/>
            <a:ext cx="2365829"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a:solidFill>
                  <a:schemeClr val="lt1"/>
                </a:solidFill>
                <a:latin typeface="Century Gothic"/>
                <a:ea typeface="Century Gothic"/>
                <a:cs typeface="Century Gothic"/>
                <a:sym typeface="Century Gothic"/>
              </a:rPr>
              <a:t>Effettuare previsioni limitando i falsi positivi  e negativi</a:t>
            </a:r>
            <a:endParaRPr sz="1800">
              <a:solidFill>
                <a:schemeClr val="lt1"/>
              </a:solidFill>
              <a:latin typeface="Century Gothic"/>
              <a:ea typeface="Century Gothic"/>
              <a:cs typeface="Century Gothic"/>
              <a:sym typeface="Century Gothic"/>
            </a:endParaRPr>
          </a:p>
        </p:txBody>
      </p:sp>
      <p:sp>
        <p:nvSpPr>
          <p:cNvPr id="152" name="Google Shape;152;p20"/>
          <p:cNvSpPr txBox="1"/>
          <p:nvPr/>
        </p:nvSpPr>
        <p:spPr>
          <a:xfrm>
            <a:off x="8469086" y="2685143"/>
            <a:ext cx="2365829"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a:solidFill>
                  <a:schemeClr val="lt1"/>
                </a:solidFill>
                <a:latin typeface="Century Gothic"/>
                <a:ea typeface="Century Gothic"/>
                <a:cs typeface="Century Gothic"/>
                <a:sym typeface="Century Gothic"/>
              </a:rPr>
              <a:t>Occhio di riguardo per i consumi energetici</a:t>
            </a:r>
            <a:endParaRPr sz="1800">
              <a:solidFill>
                <a:schemeClr val="lt1"/>
              </a:solidFill>
              <a:latin typeface="Century Gothic"/>
              <a:ea typeface="Century Gothic"/>
              <a:cs typeface="Century Gothic"/>
              <a:sym typeface="Century Gothic"/>
            </a:endParaRPr>
          </a:p>
        </p:txBody>
      </p:sp>
      <p:pic>
        <p:nvPicPr>
          <p:cNvPr id="153" name="Google Shape;153;p20" descr="Risultati immagini per question mark png"/>
          <p:cNvPicPr preferRelativeResize="0"/>
          <p:nvPr/>
        </p:nvPicPr>
        <p:blipFill rotWithShape="1">
          <a:blip r:embed="rId3">
            <a:alphaModFix/>
          </a:blip>
          <a:srcRect/>
          <a:stretch/>
        </p:blipFill>
        <p:spPr>
          <a:xfrm>
            <a:off x="5304641" y="3608473"/>
            <a:ext cx="1234374" cy="1141549"/>
          </a:xfrm>
          <a:prstGeom prst="rect">
            <a:avLst/>
          </a:prstGeom>
          <a:noFill/>
          <a:ln>
            <a:noFill/>
          </a:ln>
        </p:spPr>
      </p:pic>
      <p:pic>
        <p:nvPicPr>
          <p:cNvPr id="154" name="Google Shape;154;p20" descr="Risultati immagini per speed png"/>
          <p:cNvPicPr preferRelativeResize="0"/>
          <p:nvPr/>
        </p:nvPicPr>
        <p:blipFill rotWithShape="1">
          <a:blip r:embed="rId4">
            <a:alphaModFix/>
          </a:blip>
          <a:srcRect/>
          <a:stretch/>
        </p:blipFill>
        <p:spPr>
          <a:xfrm>
            <a:off x="754743" y="3396343"/>
            <a:ext cx="1905000" cy="1905000"/>
          </a:xfrm>
          <a:prstGeom prst="rect">
            <a:avLst/>
          </a:prstGeom>
          <a:noFill/>
          <a:ln>
            <a:noFill/>
          </a:ln>
        </p:spPr>
      </p:pic>
      <p:sp>
        <p:nvSpPr>
          <p:cNvPr id="155" name="Google Shape;155;p20" descr="Risultati immagini per battery png"/>
          <p:cNvSpPr/>
          <p:nvPr/>
        </p:nvSpPr>
        <p:spPr>
          <a:xfrm>
            <a:off x="155575" y="-1165225"/>
            <a:ext cx="2438400" cy="2438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6" name="Google Shape;156;p20" descr="Risultati immagini per battery png"/>
          <p:cNvSpPr/>
          <p:nvPr/>
        </p:nvSpPr>
        <p:spPr>
          <a:xfrm>
            <a:off x="307975" y="-1012825"/>
            <a:ext cx="2438400" cy="2438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7" name="Google Shape;157;p20" descr="Risultati immagini per battery png"/>
          <p:cNvSpPr/>
          <p:nvPr/>
        </p:nvSpPr>
        <p:spPr>
          <a:xfrm>
            <a:off x="460375" y="-860425"/>
            <a:ext cx="2438400" cy="2438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pic>
        <p:nvPicPr>
          <p:cNvPr id="158" name="Google Shape;158;p20" descr="Immagine correlata"/>
          <p:cNvPicPr preferRelativeResize="0"/>
          <p:nvPr/>
        </p:nvPicPr>
        <p:blipFill rotWithShape="1">
          <a:blip r:embed="rId5">
            <a:alphaModFix/>
          </a:blip>
          <a:srcRect/>
          <a:stretch/>
        </p:blipFill>
        <p:spPr>
          <a:xfrm>
            <a:off x="8584916" y="3608472"/>
            <a:ext cx="1524567" cy="1524567"/>
          </a:xfrm>
          <a:prstGeom prst="rect">
            <a:avLst/>
          </a:prstGeom>
          <a:noFill/>
          <a:ln>
            <a:noFill/>
          </a:ln>
        </p:spPr>
      </p:pic>
      <p:cxnSp>
        <p:nvCxnSpPr>
          <p:cNvPr id="159" name="Google Shape;159;p20"/>
          <p:cNvCxnSpPr>
            <a:stCxn id="149" idx="2"/>
            <a:endCxn id="150" idx="0"/>
          </p:cNvCxnSpPr>
          <p:nvPr/>
        </p:nvCxnSpPr>
        <p:spPr>
          <a:xfrm flipH="1">
            <a:off x="1937527" y="1397053"/>
            <a:ext cx="3984300" cy="1288200"/>
          </a:xfrm>
          <a:prstGeom prst="straightConnector1">
            <a:avLst/>
          </a:prstGeom>
          <a:noFill/>
          <a:ln w="15875" cap="rnd" cmpd="sng">
            <a:solidFill>
              <a:srgbClr val="044261"/>
            </a:solidFill>
            <a:prstDash val="solid"/>
            <a:round/>
            <a:headEnd type="none" w="sm" len="sm"/>
            <a:tailEnd type="none" w="sm" len="sm"/>
          </a:ln>
        </p:spPr>
      </p:cxnSp>
      <p:cxnSp>
        <p:nvCxnSpPr>
          <p:cNvPr id="160" name="Google Shape;160;p20"/>
          <p:cNvCxnSpPr>
            <a:stCxn id="149" idx="2"/>
            <a:endCxn id="151" idx="0"/>
          </p:cNvCxnSpPr>
          <p:nvPr/>
        </p:nvCxnSpPr>
        <p:spPr>
          <a:xfrm>
            <a:off x="5921827" y="1397053"/>
            <a:ext cx="0" cy="1288200"/>
          </a:xfrm>
          <a:prstGeom prst="straightConnector1">
            <a:avLst/>
          </a:prstGeom>
          <a:noFill/>
          <a:ln w="15875" cap="rnd" cmpd="sng">
            <a:solidFill>
              <a:srgbClr val="044261"/>
            </a:solidFill>
            <a:prstDash val="solid"/>
            <a:round/>
            <a:headEnd type="none" w="sm" len="sm"/>
            <a:tailEnd type="none" w="sm" len="sm"/>
          </a:ln>
        </p:spPr>
      </p:cxnSp>
      <p:cxnSp>
        <p:nvCxnSpPr>
          <p:cNvPr id="161" name="Google Shape;161;p20"/>
          <p:cNvCxnSpPr>
            <a:stCxn id="149" idx="2"/>
            <a:endCxn id="152" idx="0"/>
          </p:cNvCxnSpPr>
          <p:nvPr/>
        </p:nvCxnSpPr>
        <p:spPr>
          <a:xfrm>
            <a:off x="5921827" y="1397053"/>
            <a:ext cx="3730200" cy="1288200"/>
          </a:xfrm>
          <a:prstGeom prst="straightConnector1">
            <a:avLst/>
          </a:prstGeom>
          <a:noFill/>
          <a:ln w="15875" cap="rnd" cmpd="sng">
            <a:solidFill>
              <a:srgbClr val="044261"/>
            </a:solidFill>
            <a:prstDash val="solid"/>
            <a:round/>
            <a:headEnd type="none" w="sm" len="sm"/>
            <a:tailEnd type="none" w="sm" len="sm"/>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1"/>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Century Gothic"/>
              <a:buNone/>
            </a:pPr>
            <a:r>
              <a:rPr lang="it-IT" sz="3600" b="0" i="0" u="none" strike="noStrike" cap="none">
                <a:solidFill>
                  <a:schemeClr val="lt1"/>
                </a:solidFill>
                <a:latin typeface="Century Gothic"/>
                <a:ea typeface="Century Gothic"/>
                <a:cs typeface="Century Gothic"/>
                <a:sym typeface="Century Gothic"/>
              </a:rPr>
              <a:t>SOLUZIONI IPOTIZZATE</a:t>
            </a:r>
            <a:endParaRPr sz="3600" b="0" i="0" u="none" strike="noStrike" cap="none">
              <a:solidFill>
                <a:schemeClr val="lt1"/>
              </a:solidFill>
              <a:latin typeface="Century Gothic"/>
              <a:ea typeface="Century Gothic"/>
              <a:cs typeface="Century Gothic"/>
              <a:sym typeface="Century Gothic"/>
            </a:endParaRPr>
          </a:p>
        </p:txBody>
      </p:sp>
      <p:pic>
        <p:nvPicPr>
          <p:cNvPr id="167" name="Google Shape;167;p21" descr="C:\Users\Simone\Desktop\Senza titolo-1.png"/>
          <p:cNvPicPr preferRelativeResize="0"/>
          <p:nvPr/>
        </p:nvPicPr>
        <p:blipFill rotWithShape="1">
          <a:blip r:embed="rId3">
            <a:alphaModFix/>
          </a:blip>
          <a:srcRect/>
          <a:stretch/>
        </p:blipFill>
        <p:spPr>
          <a:xfrm>
            <a:off x="1175658" y="674132"/>
            <a:ext cx="638628" cy="602479"/>
          </a:xfrm>
          <a:prstGeom prst="rect">
            <a:avLst/>
          </a:prstGeom>
          <a:noFill/>
          <a:ln>
            <a:noFill/>
          </a:ln>
        </p:spPr>
      </p:pic>
      <p:sp>
        <p:nvSpPr>
          <p:cNvPr id="168" name="Google Shape;168;p21"/>
          <p:cNvSpPr txBox="1"/>
          <p:nvPr/>
        </p:nvSpPr>
        <p:spPr>
          <a:xfrm>
            <a:off x="841829" y="304800"/>
            <a:ext cx="1944914"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2000">
                <a:solidFill>
                  <a:srgbClr val="0F486F"/>
                </a:solidFill>
                <a:latin typeface="Century Gothic"/>
                <a:ea typeface="Century Gothic"/>
                <a:cs typeface="Century Gothic"/>
                <a:sym typeface="Century Gothic"/>
              </a:rPr>
              <a:t>BLUETOOTH</a:t>
            </a:r>
            <a:endParaRPr/>
          </a:p>
        </p:txBody>
      </p:sp>
      <p:sp>
        <p:nvSpPr>
          <p:cNvPr id="169" name="Google Shape;169;p21"/>
          <p:cNvSpPr txBox="1"/>
          <p:nvPr/>
        </p:nvSpPr>
        <p:spPr>
          <a:xfrm>
            <a:off x="3577767" y="304800"/>
            <a:ext cx="1944914"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2000">
                <a:solidFill>
                  <a:srgbClr val="0F486F"/>
                </a:solidFill>
                <a:latin typeface="Century Gothic"/>
                <a:ea typeface="Century Gothic"/>
                <a:cs typeface="Century Gothic"/>
                <a:sym typeface="Century Gothic"/>
              </a:rPr>
              <a:t>WIFI</a:t>
            </a:r>
            <a:endParaRPr/>
          </a:p>
        </p:txBody>
      </p:sp>
      <p:sp>
        <p:nvSpPr>
          <p:cNvPr id="170" name="Google Shape;170;p21"/>
          <p:cNvSpPr txBox="1"/>
          <p:nvPr/>
        </p:nvSpPr>
        <p:spPr>
          <a:xfrm>
            <a:off x="6081486" y="274022"/>
            <a:ext cx="1944914"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2000">
                <a:solidFill>
                  <a:srgbClr val="0F486F"/>
                </a:solidFill>
                <a:latin typeface="Century Gothic"/>
                <a:ea typeface="Century Gothic"/>
                <a:cs typeface="Century Gothic"/>
                <a:sym typeface="Century Gothic"/>
              </a:rPr>
              <a:t>LTE</a:t>
            </a:r>
            <a:endParaRPr sz="2000">
              <a:solidFill>
                <a:srgbClr val="0F486F"/>
              </a:solidFill>
              <a:latin typeface="Century Gothic"/>
              <a:ea typeface="Century Gothic"/>
              <a:cs typeface="Century Gothic"/>
              <a:sym typeface="Century Gothic"/>
            </a:endParaRPr>
          </a:p>
        </p:txBody>
      </p:sp>
      <p:sp>
        <p:nvSpPr>
          <p:cNvPr id="171" name="Google Shape;171;p21"/>
          <p:cNvSpPr txBox="1"/>
          <p:nvPr/>
        </p:nvSpPr>
        <p:spPr>
          <a:xfrm>
            <a:off x="8621477" y="304800"/>
            <a:ext cx="1944914"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2000">
                <a:solidFill>
                  <a:srgbClr val="0F486F"/>
                </a:solidFill>
                <a:latin typeface="Century Gothic"/>
                <a:ea typeface="Century Gothic"/>
                <a:cs typeface="Century Gothic"/>
                <a:sym typeface="Century Gothic"/>
              </a:rPr>
              <a:t>WIFI P2P</a:t>
            </a:r>
            <a:endParaRPr/>
          </a:p>
        </p:txBody>
      </p:sp>
      <p:pic>
        <p:nvPicPr>
          <p:cNvPr id="172" name="Google Shape;172;p21" descr="Risultati immagini per wifi icon png"/>
          <p:cNvPicPr preferRelativeResize="0"/>
          <p:nvPr/>
        </p:nvPicPr>
        <p:blipFill rotWithShape="1">
          <a:blip r:embed="rId4">
            <a:alphaModFix/>
          </a:blip>
          <a:srcRect/>
          <a:stretch/>
        </p:blipFill>
        <p:spPr>
          <a:xfrm>
            <a:off x="3454388" y="674133"/>
            <a:ext cx="943441" cy="658586"/>
          </a:xfrm>
          <a:prstGeom prst="rect">
            <a:avLst/>
          </a:prstGeom>
          <a:noFill/>
          <a:ln>
            <a:noFill/>
          </a:ln>
        </p:spPr>
      </p:pic>
      <p:pic>
        <p:nvPicPr>
          <p:cNvPr id="173" name="Google Shape;173;p21" descr="Risultati immagini per wifi direct icon png"/>
          <p:cNvPicPr preferRelativeResize="0"/>
          <p:nvPr/>
        </p:nvPicPr>
        <p:blipFill rotWithShape="1">
          <a:blip r:embed="rId5">
            <a:alphaModFix/>
          </a:blip>
          <a:srcRect/>
          <a:stretch/>
        </p:blipFill>
        <p:spPr>
          <a:xfrm>
            <a:off x="8707663" y="674132"/>
            <a:ext cx="949719" cy="949719"/>
          </a:xfrm>
          <a:prstGeom prst="rect">
            <a:avLst/>
          </a:prstGeom>
          <a:noFill/>
          <a:ln>
            <a:noFill/>
          </a:ln>
        </p:spPr>
      </p:pic>
      <p:pic>
        <p:nvPicPr>
          <p:cNvPr id="174" name="Google Shape;174;p21" descr="C:\Users\Simone\Desktop\dsf.png"/>
          <p:cNvPicPr preferRelativeResize="0"/>
          <p:nvPr/>
        </p:nvPicPr>
        <p:blipFill rotWithShape="1">
          <a:blip r:embed="rId6">
            <a:alphaModFix/>
          </a:blip>
          <a:srcRect/>
          <a:stretch/>
        </p:blipFill>
        <p:spPr>
          <a:xfrm>
            <a:off x="5754910" y="691182"/>
            <a:ext cx="1313547" cy="6415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Century Gothic"/>
              <a:buNone/>
            </a:pPr>
            <a:r>
              <a:rPr lang="it-IT" sz="3600" b="0" i="0" u="none" strike="noStrike" cap="none">
                <a:solidFill>
                  <a:schemeClr val="lt1"/>
                </a:solidFill>
                <a:latin typeface="Century Gothic"/>
                <a:ea typeface="Century Gothic"/>
                <a:cs typeface="Century Gothic"/>
                <a:sym typeface="Century Gothic"/>
              </a:rPr>
              <a:t>TEST EFFETTUATI</a:t>
            </a:r>
            <a:endParaRPr sz="3600" b="0" i="0" u="none" strike="noStrike" cap="none">
              <a:solidFill>
                <a:schemeClr val="lt1"/>
              </a:solidFill>
              <a:latin typeface="Century Gothic"/>
              <a:ea typeface="Century Gothic"/>
              <a:cs typeface="Century Gothic"/>
              <a:sym typeface="Century Gothic"/>
            </a:endParaRPr>
          </a:p>
        </p:txBody>
      </p:sp>
      <p:pic>
        <p:nvPicPr>
          <p:cNvPr id="180" name="Google Shape;180;p22" descr="C:\Users\Simone\Desktop\Senza titolo-1.png"/>
          <p:cNvPicPr preferRelativeResize="0"/>
          <p:nvPr/>
        </p:nvPicPr>
        <p:blipFill rotWithShape="1">
          <a:blip r:embed="rId3">
            <a:alphaModFix/>
          </a:blip>
          <a:srcRect/>
          <a:stretch/>
        </p:blipFill>
        <p:spPr>
          <a:xfrm>
            <a:off x="1175658" y="674132"/>
            <a:ext cx="638628" cy="602479"/>
          </a:xfrm>
          <a:prstGeom prst="rect">
            <a:avLst/>
          </a:prstGeom>
          <a:noFill/>
          <a:ln>
            <a:noFill/>
          </a:ln>
        </p:spPr>
      </p:pic>
      <p:sp>
        <p:nvSpPr>
          <p:cNvPr id="181" name="Google Shape;181;p22"/>
          <p:cNvSpPr txBox="1"/>
          <p:nvPr/>
        </p:nvSpPr>
        <p:spPr>
          <a:xfrm>
            <a:off x="841829" y="304800"/>
            <a:ext cx="1944914"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2000">
                <a:solidFill>
                  <a:srgbClr val="0F486F"/>
                </a:solidFill>
                <a:latin typeface="Century Gothic"/>
                <a:ea typeface="Century Gothic"/>
                <a:cs typeface="Century Gothic"/>
                <a:sym typeface="Century Gothic"/>
              </a:rPr>
              <a:t>BLUETOOTH</a:t>
            </a:r>
            <a:endParaRPr/>
          </a:p>
        </p:txBody>
      </p:sp>
      <p:sp>
        <p:nvSpPr>
          <p:cNvPr id="182" name="Google Shape;182;p22"/>
          <p:cNvSpPr txBox="1"/>
          <p:nvPr/>
        </p:nvSpPr>
        <p:spPr>
          <a:xfrm>
            <a:off x="3577767" y="304800"/>
            <a:ext cx="1944914"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2000">
                <a:solidFill>
                  <a:srgbClr val="0F486F"/>
                </a:solidFill>
                <a:latin typeface="Century Gothic"/>
                <a:ea typeface="Century Gothic"/>
                <a:cs typeface="Century Gothic"/>
                <a:sym typeface="Century Gothic"/>
              </a:rPr>
              <a:t>WIFI</a:t>
            </a:r>
            <a:endParaRPr/>
          </a:p>
        </p:txBody>
      </p:sp>
      <p:sp>
        <p:nvSpPr>
          <p:cNvPr id="183" name="Google Shape;183;p22"/>
          <p:cNvSpPr txBox="1"/>
          <p:nvPr/>
        </p:nvSpPr>
        <p:spPr>
          <a:xfrm>
            <a:off x="6081486" y="274022"/>
            <a:ext cx="1944914"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2000">
                <a:solidFill>
                  <a:srgbClr val="0F486F"/>
                </a:solidFill>
                <a:latin typeface="Century Gothic"/>
                <a:ea typeface="Century Gothic"/>
                <a:cs typeface="Century Gothic"/>
                <a:sym typeface="Century Gothic"/>
              </a:rPr>
              <a:t>LTE</a:t>
            </a:r>
            <a:endParaRPr sz="2000">
              <a:solidFill>
                <a:srgbClr val="0F486F"/>
              </a:solidFill>
              <a:latin typeface="Century Gothic"/>
              <a:ea typeface="Century Gothic"/>
              <a:cs typeface="Century Gothic"/>
              <a:sym typeface="Century Gothic"/>
            </a:endParaRPr>
          </a:p>
        </p:txBody>
      </p:sp>
      <p:sp>
        <p:nvSpPr>
          <p:cNvPr id="184" name="Google Shape;184;p22"/>
          <p:cNvSpPr txBox="1"/>
          <p:nvPr/>
        </p:nvSpPr>
        <p:spPr>
          <a:xfrm>
            <a:off x="8621477" y="304800"/>
            <a:ext cx="1944914"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2000">
                <a:solidFill>
                  <a:srgbClr val="0F486F"/>
                </a:solidFill>
                <a:latin typeface="Century Gothic"/>
                <a:ea typeface="Century Gothic"/>
                <a:cs typeface="Century Gothic"/>
                <a:sym typeface="Century Gothic"/>
              </a:rPr>
              <a:t>WIFI P2P</a:t>
            </a:r>
            <a:endParaRPr/>
          </a:p>
        </p:txBody>
      </p:sp>
      <p:pic>
        <p:nvPicPr>
          <p:cNvPr id="185" name="Google Shape;185;p22" descr="Risultati immagini per wifi icon png"/>
          <p:cNvPicPr preferRelativeResize="0"/>
          <p:nvPr/>
        </p:nvPicPr>
        <p:blipFill rotWithShape="1">
          <a:blip r:embed="rId4">
            <a:alphaModFix/>
          </a:blip>
          <a:srcRect/>
          <a:stretch/>
        </p:blipFill>
        <p:spPr>
          <a:xfrm>
            <a:off x="3454388" y="674133"/>
            <a:ext cx="943441" cy="658586"/>
          </a:xfrm>
          <a:prstGeom prst="rect">
            <a:avLst/>
          </a:prstGeom>
          <a:noFill/>
          <a:ln>
            <a:noFill/>
          </a:ln>
        </p:spPr>
      </p:pic>
      <p:pic>
        <p:nvPicPr>
          <p:cNvPr id="186" name="Google Shape;186;p22" descr="Risultati immagini per wifi direct icon png"/>
          <p:cNvPicPr preferRelativeResize="0"/>
          <p:nvPr/>
        </p:nvPicPr>
        <p:blipFill rotWithShape="1">
          <a:blip r:embed="rId5">
            <a:alphaModFix/>
          </a:blip>
          <a:srcRect/>
          <a:stretch/>
        </p:blipFill>
        <p:spPr>
          <a:xfrm>
            <a:off x="8707663" y="674132"/>
            <a:ext cx="949719" cy="949719"/>
          </a:xfrm>
          <a:prstGeom prst="rect">
            <a:avLst/>
          </a:prstGeom>
          <a:noFill/>
          <a:ln>
            <a:noFill/>
          </a:ln>
        </p:spPr>
      </p:pic>
      <p:pic>
        <p:nvPicPr>
          <p:cNvPr id="187" name="Google Shape;187;p22" descr="C:\Users\Simone\Desktop\dsf.png"/>
          <p:cNvPicPr preferRelativeResize="0"/>
          <p:nvPr/>
        </p:nvPicPr>
        <p:blipFill rotWithShape="1">
          <a:blip r:embed="rId6">
            <a:alphaModFix/>
          </a:blip>
          <a:srcRect/>
          <a:stretch/>
        </p:blipFill>
        <p:spPr>
          <a:xfrm>
            <a:off x="5754910" y="691182"/>
            <a:ext cx="1313547" cy="641537"/>
          </a:xfrm>
          <a:prstGeom prst="rect">
            <a:avLst/>
          </a:prstGeom>
          <a:noFill/>
          <a:ln>
            <a:noFill/>
          </a:ln>
        </p:spPr>
      </p:pic>
      <p:sp>
        <p:nvSpPr>
          <p:cNvPr id="188" name="Google Shape;188;p22"/>
          <p:cNvSpPr txBox="1"/>
          <p:nvPr/>
        </p:nvSpPr>
        <p:spPr>
          <a:xfrm>
            <a:off x="1045028" y="1959440"/>
            <a:ext cx="1988457"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b="1">
                <a:solidFill>
                  <a:srgbClr val="AADF5C"/>
                </a:solidFill>
                <a:latin typeface="Century Gothic"/>
                <a:ea typeface="Century Gothic"/>
                <a:cs typeface="Century Gothic"/>
                <a:sym typeface="Century Gothic"/>
              </a:rPr>
              <a:t>NESSUNA CONNESSIONE NECESSARIA</a:t>
            </a:r>
            <a:endParaRPr/>
          </a:p>
          <a:p>
            <a:pPr marL="0" marR="0" lvl="0" indent="0" algn="l" rtl="0">
              <a:spcBef>
                <a:spcPts val="0"/>
              </a:spcBef>
              <a:spcAft>
                <a:spcPts val="0"/>
              </a:spcAft>
              <a:buNone/>
            </a:pPr>
            <a:endParaRPr sz="1800" b="1">
              <a:solidFill>
                <a:schemeClr val="accent6"/>
              </a:solidFill>
              <a:latin typeface="Century Gothic"/>
              <a:ea typeface="Century Gothic"/>
              <a:cs typeface="Century Gothic"/>
              <a:sym typeface="Century Gothic"/>
            </a:endParaRPr>
          </a:p>
          <a:p>
            <a:pPr marL="0" marR="0" lvl="0" indent="0" algn="l" rtl="0">
              <a:spcBef>
                <a:spcPts val="0"/>
              </a:spcBef>
              <a:spcAft>
                <a:spcPts val="0"/>
              </a:spcAft>
              <a:buNone/>
            </a:pPr>
            <a:r>
              <a:rPr lang="it-IT" sz="1800" b="1">
                <a:solidFill>
                  <a:schemeClr val="accent6"/>
                </a:solidFill>
                <a:latin typeface="Century Gothic"/>
                <a:ea typeface="Century Gothic"/>
                <a:cs typeface="Century Gothic"/>
                <a:sym typeface="Century Gothic"/>
              </a:rPr>
              <a:t>RANGE ESTREMAMENTE LIMITATO</a:t>
            </a:r>
            <a:endParaRPr sz="1800" b="1">
              <a:solidFill>
                <a:schemeClr val="accent6"/>
              </a:solidFill>
              <a:latin typeface="Century Gothic"/>
              <a:ea typeface="Century Gothic"/>
              <a:cs typeface="Century Gothic"/>
              <a:sym typeface="Century Gothic"/>
            </a:endParaRPr>
          </a:p>
        </p:txBody>
      </p:sp>
      <p:sp>
        <p:nvSpPr>
          <p:cNvPr id="189" name="Google Shape;189;p22"/>
          <p:cNvSpPr txBox="1"/>
          <p:nvPr/>
        </p:nvSpPr>
        <p:spPr>
          <a:xfrm>
            <a:off x="3251188" y="1988467"/>
            <a:ext cx="1901383"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b="1">
                <a:solidFill>
                  <a:schemeClr val="accent6"/>
                </a:solidFill>
                <a:latin typeface="Century Gothic"/>
                <a:ea typeface="Century Gothic"/>
                <a:cs typeface="Century Gothic"/>
                <a:sym typeface="Century Gothic"/>
              </a:rPr>
              <a:t>TEMPO DI CONNESSIONE FUORI SCALA</a:t>
            </a:r>
            <a:endParaRPr sz="1800" b="1">
              <a:solidFill>
                <a:schemeClr val="accent6"/>
              </a:solidFill>
              <a:latin typeface="Century Gothic"/>
              <a:ea typeface="Century Gothic"/>
              <a:cs typeface="Century Gothic"/>
              <a:sym typeface="Century Gothic"/>
            </a:endParaRPr>
          </a:p>
        </p:txBody>
      </p:sp>
      <p:sp>
        <p:nvSpPr>
          <p:cNvPr id="190" name="Google Shape;190;p22"/>
          <p:cNvSpPr txBox="1"/>
          <p:nvPr/>
        </p:nvSpPr>
        <p:spPr>
          <a:xfrm>
            <a:off x="5754909" y="1938284"/>
            <a:ext cx="2082805" cy="14773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b="1">
                <a:solidFill>
                  <a:schemeClr val="accent6"/>
                </a:solidFill>
                <a:latin typeface="Century Gothic"/>
                <a:ea typeface="Century Gothic"/>
                <a:cs typeface="Century Gothic"/>
                <a:sym typeface="Century Gothic"/>
              </a:rPr>
              <a:t>CONNESSIONE LTE RICHIESTA (COSTI, LIMITAZIONI GEOGRAFICHE)</a:t>
            </a:r>
            <a:endParaRPr sz="1800" b="1">
              <a:solidFill>
                <a:schemeClr val="accent6"/>
              </a:solidFill>
              <a:latin typeface="Century Gothic"/>
              <a:ea typeface="Century Gothic"/>
              <a:cs typeface="Century Gothic"/>
              <a:sym typeface="Century Gothic"/>
            </a:endParaRPr>
          </a:p>
        </p:txBody>
      </p:sp>
      <p:sp>
        <p:nvSpPr>
          <p:cNvPr id="191" name="Google Shape;191;p22"/>
          <p:cNvSpPr txBox="1"/>
          <p:nvPr/>
        </p:nvSpPr>
        <p:spPr>
          <a:xfrm>
            <a:off x="8643242" y="1959440"/>
            <a:ext cx="1901383" cy="17543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b="1">
                <a:solidFill>
                  <a:srgbClr val="AADF5C"/>
                </a:solidFill>
                <a:latin typeface="Century Gothic"/>
                <a:ea typeface="Century Gothic"/>
                <a:cs typeface="Century Gothic"/>
                <a:sym typeface="Century Gothic"/>
              </a:rPr>
              <a:t>DISCOVERY IMMEDIATO</a:t>
            </a:r>
            <a:endParaRPr/>
          </a:p>
          <a:p>
            <a:pPr marL="0" marR="0" lvl="0" indent="0" algn="l" rtl="0">
              <a:spcBef>
                <a:spcPts val="0"/>
              </a:spcBef>
              <a:spcAft>
                <a:spcPts val="0"/>
              </a:spcAft>
              <a:buNone/>
            </a:pPr>
            <a:endParaRPr sz="1800" b="1">
              <a:solidFill>
                <a:schemeClr val="accent6"/>
              </a:solidFill>
              <a:latin typeface="Century Gothic"/>
              <a:ea typeface="Century Gothic"/>
              <a:cs typeface="Century Gothic"/>
              <a:sym typeface="Century Gothic"/>
            </a:endParaRPr>
          </a:p>
          <a:p>
            <a:pPr marL="0" marR="0" lvl="0" indent="0" algn="l" rtl="0">
              <a:spcBef>
                <a:spcPts val="0"/>
              </a:spcBef>
              <a:spcAft>
                <a:spcPts val="0"/>
              </a:spcAft>
              <a:buNone/>
            </a:pPr>
            <a:r>
              <a:rPr lang="it-IT" sz="1800" b="1">
                <a:solidFill>
                  <a:schemeClr val="accent6"/>
                </a:solidFill>
                <a:latin typeface="Century Gothic"/>
                <a:ea typeface="Century Gothic"/>
                <a:cs typeface="Century Gothic"/>
                <a:sym typeface="Century Gothic"/>
              </a:rPr>
              <a:t>TEMPO DI CONNESSIONE FUORI SCALA</a:t>
            </a:r>
            <a:endParaRPr sz="1800" b="1">
              <a:solidFill>
                <a:srgbClr val="AADF5C"/>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Century Gothic"/>
              <a:buNone/>
            </a:pPr>
            <a:r>
              <a:rPr lang="it-IT" sz="3600" b="0" i="0" u="none" strike="noStrike" cap="none">
                <a:solidFill>
                  <a:schemeClr val="lt1"/>
                </a:solidFill>
                <a:latin typeface="Century Gothic"/>
                <a:ea typeface="Century Gothic"/>
                <a:cs typeface="Century Gothic"/>
                <a:sym typeface="Century Gothic"/>
              </a:rPr>
              <a:t>SOLUZIONE DEFINITIVA</a:t>
            </a:r>
            <a:endParaRPr sz="3600" b="0" i="0" u="none" strike="noStrike" cap="none">
              <a:solidFill>
                <a:schemeClr val="lt1"/>
              </a:solidFill>
              <a:latin typeface="Century Gothic"/>
              <a:ea typeface="Century Gothic"/>
              <a:cs typeface="Century Gothic"/>
              <a:sym typeface="Century Gothic"/>
            </a:endParaRPr>
          </a:p>
        </p:txBody>
      </p:sp>
      <p:sp>
        <p:nvSpPr>
          <p:cNvPr id="197" name="Google Shape;197;p23"/>
          <p:cNvSpPr/>
          <p:nvPr/>
        </p:nvSpPr>
        <p:spPr>
          <a:xfrm>
            <a:off x="8331200" y="274022"/>
            <a:ext cx="2191651" cy="3906092"/>
          </a:xfrm>
          <a:prstGeom prst="rect">
            <a:avLst/>
          </a:prstGeom>
          <a:solidFill>
            <a:srgbClr val="E3F4C9">
              <a:alpha val="14901"/>
            </a:srgbClr>
          </a:solidFill>
          <a:ln w="15875" cap="rnd" cmpd="sng">
            <a:solidFill>
              <a:srgbClr val="C6EA9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pic>
        <p:nvPicPr>
          <p:cNvPr id="198" name="Google Shape;198;p23" descr="C:\Users\Simone\Desktop\Senza titolo-1.png"/>
          <p:cNvPicPr preferRelativeResize="0"/>
          <p:nvPr/>
        </p:nvPicPr>
        <p:blipFill rotWithShape="1">
          <a:blip r:embed="rId3">
            <a:alphaModFix/>
          </a:blip>
          <a:srcRect/>
          <a:stretch/>
        </p:blipFill>
        <p:spPr>
          <a:xfrm>
            <a:off x="1175658" y="674132"/>
            <a:ext cx="638628" cy="602479"/>
          </a:xfrm>
          <a:prstGeom prst="rect">
            <a:avLst/>
          </a:prstGeom>
          <a:noFill/>
          <a:ln>
            <a:noFill/>
          </a:ln>
        </p:spPr>
      </p:pic>
      <p:sp>
        <p:nvSpPr>
          <p:cNvPr id="199" name="Google Shape;199;p23"/>
          <p:cNvSpPr txBox="1"/>
          <p:nvPr/>
        </p:nvSpPr>
        <p:spPr>
          <a:xfrm>
            <a:off x="841829" y="304800"/>
            <a:ext cx="1944914"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2000">
                <a:solidFill>
                  <a:srgbClr val="0F486F"/>
                </a:solidFill>
                <a:latin typeface="Century Gothic"/>
                <a:ea typeface="Century Gothic"/>
                <a:cs typeface="Century Gothic"/>
                <a:sym typeface="Century Gothic"/>
              </a:rPr>
              <a:t>BLUETOOTH</a:t>
            </a:r>
            <a:endParaRPr/>
          </a:p>
        </p:txBody>
      </p:sp>
      <p:sp>
        <p:nvSpPr>
          <p:cNvPr id="200" name="Google Shape;200;p23"/>
          <p:cNvSpPr txBox="1"/>
          <p:nvPr/>
        </p:nvSpPr>
        <p:spPr>
          <a:xfrm>
            <a:off x="3577767" y="304800"/>
            <a:ext cx="1944914"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2000">
                <a:solidFill>
                  <a:srgbClr val="0F486F"/>
                </a:solidFill>
                <a:latin typeface="Century Gothic"/>
                <a:ea typeface="Century Gothic"/>
                <a:cs typeface="Century Gothic"/>
                <a:sym typeface="Century Gothic"/>
              </a:rPr>
              <a:t>WIFI</a:t>
            </a:r>
            <a:endParaRPr/>
          </a:p>
        </p:txBody>
      </p:sp>
      <p:sp>
        <p:nvSpPr>
          <p:cNvPr id="201" name="Google Shape;201;p23"/>
          <p:cNvSpPr txBox="1"/>
          <p:nvPr/>
        </p:nvSpPr>
        <p:spPr>
          <a:xfrm>
            <a:off x="6081486" y="274022"/>
            <a:ext cx="1944914"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2000">
                <a:solidFill>
                  <a:srgbClr val="0F486F"/>
                </a:solidFill>
                <a:latin typeface="Century Gothic"/>
                <a:ea typeface="Century Gothic"/>
                <a:cs typeface="Century Gothic"/>
                <a:sym typeface="Century Gothic"/>
              </a:rPr>
              <a:t>LTE</a:t>
            </a:r>
            <a:endParaRPr sz="2000">
              <a:solidFill>
                <a:srgbClr val="0F486F"/>
              </a:solidFill>
              <a:latin typeface="Century Gothic"/>
              <a:ea typeface="Century Gothic"/>
              <a:cs typeface="Century Gothic"/>
              <a:sym typeface="Century Gothic"/>
            </a:endParaRPr>
          </a:p>
        </p:txBody>
      </p:sp>
      <p:sp>
        <p:nvSpPr>
          <p:cNvPr id="202" name="Google Shape;202;p23"/>
          <p:cNvSpPr txBox="1"/>
          <p:nvPr/>
        </p:nvSpPr>
        <p:spPr>
          <a:xfrm>
            <a:off x="8621477" y="304800"/>
            <a:ext cx="1944914"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2000">
                <a:solidFill>
                  <a:srgbClr val="0F486F"/>
                </a:solidFill>
                <a:latin typeface="Century Gothic"/>
                <a:ea typeface="Century Gothic"/>
                <a:cs typeface="Century Gothic"/>
                <a:sym typeface="Century Gothic"/>
              </a:rPr>
              <a:t>WIFI P2P</a:t>
            </a:r>
            <a:endParaRPr/>
          </a:p>
        </p:txBody>
      </p:sp>
      <p:pic>
        <p:nvPicPr>
          <p:cNvPr id="203" name="Google Shape;203;p23" descr="Risultati immagini per wifi icon png"/>
          <p:cNvPicPr preferRelativeResize="0"/>
          <p:nvPr/>
        </p:nvPicPr>
        <p:blipFill rotWithShape="1">
          <a:blip r:embed="rId4">
            <a:alphaModFix/>
          </a:blip>
          <a:srcRect/>
          <a:stretch/>
        </p:blipFill>
        <p:spPr>
          <a:xfrm>
            <a:off x="3454388" y="674133"/>
            <a:ext cx="943441" cy="658586"/>
          </a:xfrm>
          <a:prstGeom prst="rect">
            <a:avLst/>
          </a:prstGeom>
          <a:noFill/>
          <a:ln>
            <a:noFill/>
          </a:ln>
        </p:spPr>
      </p:pic>
      <p:pic>
        <p:nvPicPr>
          <p:cNvPr id="204" name="Google Shape;204;p23" descr="Risultati immagini per wifi direct icon png"/>
          <p:cNvPicPr preferRelativeResize="0"/>
          <p:nvPr/>
        </p:nvPicPr>
        <p:blipFill rotWithShape="1">
          <a:blip r:embed="rId5">
            <a:alphaModFix/>
          </a:blip>
          <a:srcRect/>
          <a:stretch/>
        </p:blipFill>
        <p:spPr>
          <a:xfrm>
            <a:off x="8707663" y="674132"/>
            <a:ext cx="949719" cy="949719"/>
          </a:xfrm>
          <a:prstGeom prst="rect">
            <a:avLst/>
          </a:prstGeom>
          <a:noFill/>
          <a:ln>
            <a:noFill/>
          </a:ln>
        </p:spPr>
      </p:pic>
      <p:pic>
        <p:nvPicPr>
          <p:cNvPr id="205" name="Google Shape;205;p23" descr="C:\Users\Simone\Desktop\dsf.png"/>
          <p:cNvPicPr preferRelativeResize="0"/>
          <p:nvPr/>
        </p:nvPicPr>
        <p:blipFill rotWithShape="1">
          <a:blip r:embed="rId6">
            <a:alphaModFix/>
          </a:blip>
          <a:srcRect/>
          <a:stretch/>
        </p:blipFill>
        <p:spPr>
          <a:xfrm>
            <a:off x="5754910" y="691182"/>
            <a:ext cx="1313547" cy="641537"/>
          </a:xfrm>
          <a:prstGeom prst="rect">
            <a:avLst/>
          </a:prstGeom>
          <a:noFill/>
          <a:ln>
            <a:noFill/>
          </a:ln>
        </p:spPr>
      </p:pic>
      <p:sp>
        <p:nvSpPr>
          <p:cNvPr id="206" name="Google Shape;206;p23"/>
          <p:cNvSpPr txBox="1"/>
          <p:nvPr/>
        </p:nvSpPr>
        <p:spPr>
          <a:xfrm>
            <a:off x="1045028" y="1959440"/>
            <a:ext cx="1988457"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b="1">
                <a:solidFill>
                  <a:srgbClr val="AADF5C"/>
                </a:solidFill>
                <a:latin typeface="Century Gothic"/>
                <a:ea typeface="Century Gothic"/>
                <a:cs typeface="Century Gothic"/>
                <a:sym typeface="Century Gothic"/>
              </a:rPr>
              <a:t>NESSUNA CONNESSIONE NECESSARIA</a:t>
            </a:r>
            <a:endParaRPr/>
          </a:p>
          <a:p>
            <a:pPr marL="0" marR="0" lvl="0" indent="0" algn="l" rtl="0">
              <a:spcBef>
                <a:spcPts val="0"/>
              </a:spcBef>
              <a:spcAft>
                <a:spcPts val="0"/>
              </a:spcAft>
              <a:buNone/>
            </a:pPr>
            <a:endParaRPr sz="1800" b="1">
              <a:solidFill>
                <a:schemeClr val="accent6"/>
              </a:solidFill>
              <a:latin typeface="Century Gothic"/>
              <a:ea typeface="Century Gothic"/>
              <a:cs typeface="Century Gothic"/>
              <a:sym typeface="Century Gothic"/>
            </a:endParaRPr>
          </a:p>
          <a:p>
            <a:pPr marL="0" marR="0" lvl="0" indent="0" algn="l" rtl="0">
              <a:spcBef>
                <a:spcPts val="0"/>
              </a:spcBef>
              <a:spcAft>
                <a:spcPts val="0"/>
              </a:spcAft>
              <a:buNone/>
            </a:pPr>
            <a:r>
              <a:rPr lang="it-IT" sz="1800" b="1">
                <a:solidFill>
                  <a:schemeClr val="accent6"/>
                </a:solidFill>
                <a:latin typeface="Century Gothic"/>
                <a:ea typeface="Century Gothic"/>
                <a:cs typeface="Century Gothic"/>
                <a:sym typeface="Century Gothic"/>
              </a:rPr>
              <a:t>RANGE ESTREMAMENTE LIMITATO</a:t>
            </a:r>
            <a:endParaRPr sz="1800" b="1">
              <a:solidFill>
                <a:schemeClr val="accent6"/>
              </a:solidFill>
              <a:latin typeface="Century Gothic"/>
              <a:ea typeface="Century Gothic"/>
              <a:cs typeface="Century Gothic"/>
              <a:sym typeface="Century Gothic"/>
            </a:endParaRPr>
          </a:p>
        </p:txBody>
      </p:sp>
      <p:sp>
        <p:nvSpPr>
          <p:cNvPr id="207" name="Google Shape;207;p23"/>
          <p:cNvSpPr txBox="1"/>
          <p:nvPr/>
        </p:nvSpPr>
        <p:spPr>
          <a:xfrm>
            <a:off x="3251188" y="1988467"/>
            <a:ext cx="1901383"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b="1">
                <a:solidFill>
                  <a:schemeClr val="accent6"/>
                </a:solidFill>
                <a:latin typeface="Century Gothic"/>
                <a:ea typeface="Century Gothic"/>
                <a:cs typeface="Century Gothic"/>
                <a:sym typeface="Century Gothic"/>
              </a:rPr>
              <a:t>TEMPO DI CONNESSIONE FUORI SCALA</a:t>
            </a:r>
            <a:endParaRPr sz="1800" b="1">
              <a:solidFill>
                <a:schemeClr val="accent6"/>
              </a:solidFill>
              <a:latin typeface="Century Gothic"/>
              <a:ea typeface="Century Gothic"/>
              <a:cs typeface="Century Gothic"/>
              <a:sym typeface="Century Gothic"/>
            </a:endParaRPr>
          </a:p>
        </p:txBody>
      </p:sp>
      <p:sp>
        <p:nvSpPr>
          <p:cNvPr id="208" name="Google Shape;208;p23"/>
          <p:cNvSpPr txBox="1"/>
          <p:nvPr/>
        </p:nvSpPr>
        <p:spPr>
          <a:xfrm>
            <a:off x="5754909" y="1938284"/>
            <a:ext cx="2082805" cy="14773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b="1">
                <a:solidFill>
                  <a:schemeClr val="accent6"/>
                </a:solidFill>
                <a:latin typeface="Century Gothic"/>
                <a:ea typeface="Century Gothic"/>
                <a:cs typeface="Century Gothic"/>
                <a:sym typeface="Century Gothic"/>
              </a:rPr>
              <a:t>CONNESISONE LTE RICHIESTA (COSTI, LIMITAZIONI GEOGRAFICHE)</a:t>
            </a:r>
            <a:endParaRPr sz="1800" b="1">
              <a:solidFill>
                <a:schemeClr val="accent6"/>
              </a:solidFill>
              <a:latin typeface="Century Gothic"/>
              <a:ea typeface="Century Gothic"/>
              <a:cs typeface="Century Gothic"/>
              <a:sym typeface="Century Gothic"/>
            </a:endParaRPr>
          </a:p>
        </p:txBody>
      </p:sp>
      <p:sp>
        <p:nvSpPr>
          <p:cNvPr id="209" name="Google Shape;209;p23"/>
          <p:cNvSpPr txBox="1"/>
          <p:nvPr/>
        </p:nvSpPr>
        <p:spPr>
          <a:xfrm>
            <a:off x="8643242" y="1959440"/>
            <a:ext cx="1901383" cy="17543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b="1">
                <a:solidFill>
                  <a:srgbClr val="AADF5C"/>
                </a:solidFill>
                <a:latin typeface="Century Gothic"/>
                <a:ea typeface="Century Gothic"/>
                <a:cs typeface="Century Gothic"/>
                <a:sym typeface="Century Gothic"/>
              </a:rPr>
              <a:t>DISCOVERY IMMEDIATO</a:t>
            </a:r>
            <a:endParaRPr/>
          </a:p>
          <a:p>
            <a:pPr marL="0" marR="0" lvl="0" indent="0" algn="l" rtl="0">
              <a:spcBef>
                <a:spcPts val="0"/>
              </a:spcBef>
              <a:spcAft>
                <a:spcPts val="0"/>
              </a:spcAft>
              <a:buNone/>
            </a:pPr>
            <a:endParaRPr sz="1800" b="1">
              <a:solidFill>
                <a:schemeClr val="accent6"/>
              </a:solidFill>
              <a:latin typeface="Century Gothic"/>
              <a:ea typeface="Century Gothic"/>
              <a:cs typeface="Century Gothic"/>
              <a:sym typeface="Century Gothic"/>
            </a:endParaRPr>
          </a:p>
          <a:p>
            <a:pPr marL="0" marR="0" lvl="0" indent="0" algn="l" rtl="0">
              <a:spcBef>
                <a:spcPts val="0"/>
              </a:spcBef>
              <a:spcAft>
                <a:spcPts val="0"/>
              </a:spcAft>
              <a:buNone/>
            </a:pPr>
            <a:r>
              <a:rPr lang="it-IT" sz="1800" b="1">
                <a:solidFill>
                  <a:schemeClr val="accent6"/>
                </a:solidFill>
                <a:latin typeface="Century Gothic"/>
                <a:ea typeface="Century Gothic"/>
                <a:cs typeface="Century Gothic"/>
                <a:sym typeface="Century Gothic"/>
              </a:rPr>
              <a:t>TEMPO DI CONNESSIONE FUORI SCALA</a:t>
            </a:r>
            <a:endParaRPr sz="1800" b="1">
              <a:solidFill>
                <a:srgbClr val="AADF5C"/>
              </a:solidFill>
              <a:latin typeface="Century Gothic"/>
              <a:ea typeface="Century Gothic"/>
              <a:cs typeface="Century Gothic"/>
              <a:sym typeface="Century Gothic"/>
            </a:endParaRPr>
          </a:p>
        </p:txBody>
      </p:sp>
      <p:cxnSp>
        <p:nvCxnSpPr>
          <p:cNvPr id="210" name="Google Shape;210;p23"/>
          <p:cNvCxnSpPr/>
          <p:nvPr/>
        </p:nvCxnSpPr>
        <p:spPr>
          <a:xfrm rot="-5400000" flipH="1">
            <a:off x="8523142" y="3704268"/>
            <a:ext cx="3927000" cy="972600"/>
          </a:xfrm>
          <a:prstGeom prst="bentConnector3">
            <a:avLst>
              <a:gd name="adj1" fmla="val 104"/>
            </a:avLst>
          </a:prstGeom>
          <a:noFill/>
          <a:ln w="38100" cap="flat" cmpd="sng">
            <a:solidFill>
              <a:srgbClr val="980DA5"/>
            </a:solidFill>
            <a:prstDash val="solid"/>
            <a:round/>
            <a:headEnd type="none" w="sm" len="sm"/>
            <a:tailEnd type="stealth" w="med" len="med"/>
          </a:ln>
        </p:spPr>
      </p:cxnSp>
      <p:sp>
        <p:nvSpPr>
          <p:cNvPr id="211" name="Google Shape;211;p23"/>
          <p:cNvSpPr txBox="1"/>
          <p:nvPr/>
        </p:nvSpPr>
        <p:spPr>
          <a:xfrm>
            <a:off x="9129485" y="6158077"/>
            <a:ext cx="271417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b="1">
                <a:solidFill>
                  <a:schemeClr val="lt1"/>
                </a:solidFill>
                <a:latin typeface="Century Gothic"/>
                <a:ea typeface="Century Gothic"/>
                <a:cs typeface="Century Gothic"/>
                <a:sym typeface="Century Gothic"/>
              </a:rPr>
              <a:t>≈ NO CONNESSIONE</a:t>
            </a:r>
            <a:endParaRPr sz="1800" b="1">
              <a:solidFill>
                <a:schemeClr val="lt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Century Gothic"/>
              <a:buNone/>
            </a:pPr>
            <a:r>
              <a:rPr lang="it-IT" sz="3600" b="0" i="0" u="none" strike="noStrike" cap="none">
                <a:solidFill>
                  <a:schemeClr val="lt1"/>
                </a:solidFill>
                <a:latin typeface="Century Gothic"/>
                <a:ea typeface="Century Gothic"/>
                <a:cs typeface="Century Gothic"/>
                <a:sym typeface="Century Gothic"/>
              </a:rPr>
              <a:t>MODELLO DI PREVISIONE</a:t>
            </a:r>
            <a:endParaRPr sz="3600" b="0" i="0" u="none" strike="noStrike" cap="none">
              <a:solidFill>
                <a:schemeClr val="lt1"/>
              </a:solidFill>
              <a:latin typeface="Century Gothic"/>
              <a:ea typeface="Century Gothic"/>
              <a:cs typeface="Century Gothic"/>
              <a:sym typeface="Century Gothic"/>
            </a:endParaRPr>
          </a:p>
        </p:txBody>
      </p:sp>
      <p:pic>
        <p:nvPicPr>
          <p:cNvPr id="217" name="Google Shape;217;p24" descr="C:\Users\Simone\Desktop\Senza titolo-2.png"/>
          <p:cNvPicPr preferRelativeResize="0"/>
          <p:nvPr/>
        </p:nvPicPr>
        <p:blipFill rotWithShape="1">
          <a:blip r:embed="rId3">
            <a:alphaModFix/>
          </a:blip>
          <a:srcRect/>
          <a:stretch/>
        </p:blipFill>
        <p:spPr>
          <a:xfrm>
            <a:off x="679903" y="0"/>
            <a:ext cx="4937125" cy="4937126"/>
          </a:xfrm>
          <a:prstGeom prst="rect">
            <a:avLst/>
          </a:prstGeom>
          <a:noFill/>
          <a:ln>
            <a:noFill/>
          </a:ln>
        </p:spPr>
      </p:pic>
      <p:sp>
        <p:nvSpPr>
          <p:cNvPr id="218" name="Google Shape;218;p24"/>
          <p:cNvSpPr txBox="1"/>
          <p:nvPr/>
        </p:nvSpPr>
        <p:spPr>
          <a:xfrm>
            <a:off x="7750629" y="1275017"/>
            <a:ext cx="3964547" cy="3693319"/>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it-IT" sz="2400" b="1">
                <a:solidFill>
                  <a:schemeClr val="dk2"/>
                </a:solidFill>
                <a:latin typeface="Century Gothic"/>
                <a:ea typeface="Century Gothic"/>
                <a:cs typeface="Century Gothic"/>
                <a:sym typeface="Century Gothic"/>
              </a:rPr>
              <a:t>Dati Veicolo Richiesti</a:t>
            </a:r>
            <a:endParaRPr sz="2400" b="1">
              <a:solidFill>
                <a:schemeClr val="dk2"/>
              </a:solidFill>
              <a:latin typeface="Century Gothic"/>
              <a:ea typeface="Century Gothic"/>
              <a:cs typeface="Century Gothic"/>
              <a:sym typeface="Century Gothic"/>
            </a:endParaRPr>
          </a:p>
          <a:p>
            <a:pPr marL="0" marR="0" lvl="0" indent="0" algn="l" rtl="0">
              <a:spcBef>
                <a:spcPts val="0"/>
              </a:spcBef>
              <a:spcAft>
                <a:spcPts val="0"/>
              </a:spcAft>
              <a:buNone/>
            </a:pPr>
            <a:endParaRPr sz="2400">
              <a:solidFill>
                <a:schemeClr val="dk2"/>
              </a:solidFill>
              <a:latin typeface="Century Gothic"/>
              <a:ea typeface="Century Gothic"/>
              <a:cs typeface="Century Gothic"/>
              <a:sym typeface="Century Gothic"/>
            </a:endParaRPr>
          </a:p>
          <a:p>
            <a:pPr marL="342900" marR="0" lvl="0" indent="-342900" algn="l" rtl="0">
              <a:spcBef>
                <a:spcPts val="0"/>
              </a:spcBef>
              <a:spcAft>
                <a:spcPts val="0"/>
              </a:spcAft>
              <a:buClr>
                <a:srgbClr val="AADF5C"/>
              </a:buClr>
              <a:buSzPts val="2400"/>
              <a:buFont typeface="Noto Sans Symbols"/>
              <a:buChar char="❖"/>
            </a:pPr>
            <a:r>
              <a:rPr lang="it-IT" sz="2400">
                <a:solidFill>
                  <a:srgbClr val="AADF5C"/>
                </a:solidFill>
                <a:latin typeface="Century Gothic"/>
                <a:ea typeface="Century Gothic"/>
                <a:cs typeface="Century Gothic"/>
                <a:sym typeface="Century Gothic"/>
              </a:rPr>
              <a:t>Velocità (GPS o </a:t>
            </a:r>
            <a:endParaRPr/>
          </a:p>
          <a:p>
            <a:pPr marL="0" marR="0" lvl="0" indent="0" algn="l" rtl="0">
              <a:spcBef>
                <a:spcPts val="0"/>
              </a:spcBef>
              <a:spcAft>
                <a:spcPts val="0"/>
              </a:spcAft>
              <a:buNone/>
            </a:pPr>
            <a:r>
              <a:rPr lang="it-IT" sz="2400">
                <a:solidFill>
                  <a:srgbClr val="AADF5C"/>
                </a:solidFill>
                <a:latin typeface="Century Gothic"/>
                <a:ea typeface="Century Gothic"/>
                <a:cs typeface="Century Gothic"/>
                <a:sym typeface="Century Gothic"/>
              </a:rPr>
              <a:t>calcolata manualmente)</a:t>
            </a:r>
            <a:endParaRPr/>
          </a:p>
          <a:p>
            <a:pPr marL="0" marR="0" lvl="0" indent="0" algn="l" rtl="0">
              <a:spcBef>
                <a:spcPts val="0"/>
              </a:spcBef>
              <a:spcAft>
                <a:spcPts val="0"/>
              </a:spcAft>
              <a:buNone/>
            </a:pPr>
            <a:endParaRPr sz="2400">
              <a:solidFill>
                <a:srgbClr val="AADF5C"/>
              </a:solidFill>
              <a:latin typeface="Century Gothic"/>
              <a:ea typeface="Century Gothic"/>
              <a:cs typeface="Century Gothic"/>
              <a:sym typeface="Century Gothic"/>
            </a:endParaRPr>
          </a:p>
          <a:p>
            <a:pPr marL="342900" marR="0" lvl="0" indent="-342900" algn="l" rtl="0">
              <a:spcBef>
                <a:spcPts val="0"/>
              </a:spcBef>
              <a:spcAft>
                <a:spcPts val="0"/>
              </a:spcAft>
              <a:buClr>
                <a:srgbClr val="C00000"/>
              </a:buClr>
              <a:buSzPts val="2400"/>
              <a:buFont typeface="Noto Sans Symbols"/>
              <a:buChar char="❖"/>
            </a:pPr>
            <a:r>
              <a:rPr lang="it-IT" sz="2400">
                <a:solidFill>
                  <a:srgbClr val="C00000"/>
                </a:solidFill>
                <a:latin typeface="Century Gothic"/>
                <a:ea typeface="Century Gothic"/>
                <a:cs typeface="Century Gothic"/>
                <a:sym typeface="Century Gothic"/>
              </a:rPr>
              <a:t>Polylinea del tragitto</a:t>
            </a:r>
            <a:endParaRPr sz="2400">
              <a:solidFill>
                <a:srgbClr val="C00000"/>
              </a:solidFill>
              <a:latin typeface="Century Gothic"/>
              <a:ea typeface="Century Gothic"/>
              <a:cs typeface="Century Gothic"/>
              <a:sym typeface="Century Gothic"/>
            </a:endParaRPr>
          </a:p>
          <a:p>
            <a:pPr marL="0" marR="0" lvl="0" indent="0" algn="l" rtl="0">
              <a:spcBef>
                <a:spcPts val="0"/>
              </a:spcBef>
              <a:spcAft>
                <a:spcPts val="0"/>
              </a:spcAft>
              <a:buNone/>
            </a:pPr>
            <a:r>
              <a:rPr lang="it-IT" sz="2400">
                <a:solidFill>
                  <a:srgbClr val="C00000"/>
                </a:solidFill>
                <a:latin typeface="Century Gothic"/>
                <a:ea typeface="Century Gothic"/>
                <a:cs typeface="Century Gothic"/>
                <a:sym typeface="Century Gothic"/>
              </a:rPr>
              <a:t>(Google API) </a:t>
            </a:r>
            <a:endParaRPr/>
          </a:p>
          <a:p>
            <a:pPr marL="0" marR="0" lvl="0" indent="0" algn="l" rtl="0">
              <a:spcBef>
                <a:spcPts val="0"/>
              </a:spcBef>
              <a:spcAft>
                <a:spcPts val="0"/>
              </a:spcAft>
              <a:buNone/>
            </a:pPr>
            <a:endParaRPr sz="2400">
              <a:solidFill>
                <a:srgbClr val="FF0000"/>
              </a:solidFill>
              <a:latin typeface="Century Gothic"/>
              <a:ea typeface="Century Gothic"/>
              <a:cs typeface="Century Gothic"/>
              <a:sym typeface="Century Gothic"/>
            </a:endParaRPr>
          </a:p>
          <a:p>
            <a:pPr marL="342900" marR="0" lvl="0" indent="-342900" algn="l" rtl="0">
              <a:spcBef>
                <a:spcPts val="0"/>
              </a:spcBef>
              <a:spcAft>
                <a:spcPts val="0"/>
              </a:spcAft>
              <a:buClr>
                <a:srgbClr val="002060"/>
              </a:buClr>
              <a:buSzPts val="2400"/>
              <a:buFont typeface="Noto Sans Symbols"/>
              <a:buChar char="❖"/>
            </a:pPr>
            <a:r>
              <a:rPr lang="it-IT" sz="2400">
                <a:solidFill>
                  <a:srgbClr val="002060"/>
                </a:solidFill>
                <a:latin typeface="Century Gothic"/>
                <a:ea typeface="Century Gothic"/>
                <a:cs typeface="Century Gothic"/>
                <a:sym typeface="Century Gothic"/>
              </a:rPr>
              <a:t>Posizione</a:t>
            </a:r>
            <a:endParaRPr sz="2400">
              <a:solidFill>
                <a:srgbClr val="002060"/>
              </a:solidFill>
              <a:latin typeface="Century Gothic"/>
              <a:ea typeface="Century Gothic"/>
              <a:cs typeface="Century Gothic"/>
              <a:sym typeface="Century Gothic"/>
            </a:endParaRPr>
          </a:p>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cxnSp>
        <p:nvCxnSpPr>
          <p:cNvPr id="219" name="Google Shape;219;p24"/>
          <p:cNvCxnSpPr/>
          <p:nvPr/>
        </p:nvCxnSpPr>
        <p:spPr>
          <a:xfrm rot="10800000">
            <a:off x="3468914" y="3788229"/>
            <a:ext cx="522515" cy="783771"/>
          </a:xfrm>
          <a:prstGeom prst="straightConnector1">
            <a:avLst/>
          </a:prstGeom>
          <a:noFill/>
          <a:ln w="38100" cap="flat" cmpd="sng">
            <a:solidFill>
              <a:srgbClr val="92D050"/>
            </a:solidFill>
            <a:prstDash val="solid"/>
            <a:round/>
            <a:headEnd type="none" w="sm" len="sm"/>
            <a:tailEnd type="stealth" w="med" len="med"/>
          </a:ln>
        </p:spPr>
      </p:cxnSp>
      <p:sp>
        <p:nvSpPr>
          <p:cNvPr id="220" name="Google Shape;220;p24"/>
          <p:cNvSpPr txBox="1"/>
          <p:nvPr/>
        </p:nvSpPr>
        <p:spPr>
          <a:xfrm>
            <a:off x="3875314" y="3995448"/>
            <a:ext cx="56605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b="1">
                <a:solidFill>
                  <a:srgbClr val="AADF5C"/>
                </a:solidFill>
                <a:latin typeface="Century Gothic"/>
                <a:ea typeface="Century Gothic"/>
                <a:cs typeface="Century Gothic"/>
                <a:sym typeface="Century Gothic"/>
              </a:rPr>
              <a:t>V</a:t>
            </a:r>
            <a:endParaRPr/>
          </a:p>
        </p:txBody>
      </p:sp>
      <p:cxnSp>
        <p:nvCxnSpPr>
          <p:cNvPr id="221" name="Google Shape;221;p24"/>
          <p:cNvCxnSpPr/>
          <p:nvPr/>
        </p:nvCxnSpPr>
        <p:spPr>
          <a:xfrm rot="10800000">
            <a:off x="1756229" y="2656115"/>
            <a:ext cx="769258" cy="1339333"/>
          </a:xfrm>
          <a:prstGeom prst="straightConnector1">
            <a:avLst/>
          </a:prstGeom>
          <a:noFill/>
          <a:ln w="38100" cap="flat" cmpd="sng">
            <a:solidFill>
              <a:srgbClr val="FF0000">
                <a:alpha val="60000"/>
              </a:srgbClr>
            </a:solidFill>
            <a:prstDash val="solid"/>
            <a:round/>
            <a:headEnd type="none" w="sm" len="sm"/>
            <a:tailEnd type="none" w="sm" len="sm"/>
          </a:ln>
        </p:spPr>
      </p:cxnSp>
      <p:cxnSp>
        <p:nvCxnSpPr>
          <p:cNvPr id="222" name="Google Shape;222;p24"/>
          <p:cNvCxnSpPr/>
          <p:nvPr/>
        </p:nvCxnSpPr>
        <p:spPr>
          <a:xfrm rot="10800000" flipH="1">
            <a:off x="1756229" y="2061029"/>
            <a:ext cx="1973942" cy="595086"/>
          </a:xfrm>
          <a:prstGeom prst="straightConnector1">
            <a:avLst/>
          </a:prstGeom>
          <a:noFill/>
          <a:ln w="38100" cap="flat" cmpd="sng">
            <a:solidFill>
              <a:srgbClr val="FF0000">
                <a:alpha val="60000"/>
              </a:srgbClr>
            </a:solidFill>
            <a:prstDash val="solid"/>
            <a:round/>
            <a:headEnd type="none" w="sm" len="sm"/>
            <a:tailEnd type="none" w="sm" len="sm"/>
          </a:ln>
        </p:spPr>
      </p:cxnSp>
      <p:cxnSp>
        <p:nvCxnSpPr>
          <p:cNvPr id="223" name="Google Shape;223;p24"/>
          <p:cNvCxnSpPr/>
          <p:nvPr/>
        </p:nvCxnSpPr>
        <p:spPr>
          <a:xfrm rot="10800000" flipH="1">
            <a:off x="3730172" y="1451429"/>
            <a:ext cx="827314" cy="609600"/>
          </a:xfrm>
          <a:prstGeom prst="straightConnector1">
            <a:avLst/>
          </a:prstGeom>
          <a:noFill/>
          <a:ln w="38100" cap="flat" cmpd="sng">
            <a:solidFill>
              <a:srgbClr val="FF0000">
                <a:alpha val="60000"/>
              </a:srgbClr>
            </a:solidFill>
            <a:prstDash val="solid"/>
            <a:round/>
            <a:headEnd type="none" w="sm" len="sm"/>
            <a:tailEnd type="none" w="sm" len="sm"/>
          </a:ln>
        </p:spPr>
      </p:cxnSp>
      <p:cxnSp>
        <p:nvCxnSpPr>
          <p:cNvPr id="224" name="Google Shape;224;p24"/>
          <p:cNvCxnSpPr/>
          <p:nvPr/>
        </p:nvCxnSpPr>
        <p:spPr>
          <a:xfrm rot="10800000">
            <a:off x="4557486" y="1074057"/>
            <a:ext cx="1" cy="377373"/>
          </a:xfrm>
          <a:prstGeom prst="straightConnector1">
            <a:avLst/>
          </a:prstGeom>
          <a:noFill/>
          <a:ln w="38100" cap="flat" cmpd="sng">
            <a:solidFill>
              <a:srgbClr val="FF0000">
                <a:alpha val="60000"/>
              </a:srgbClr>
            </a:solidFill>
            <a:prstDash val="solid"/>
            <a:round/>
            <a:headEnd type="none" w="sm" len="sm"/>
            <a:tailEnd type="none" w="sm" len="sm"/>
          </a:ln>
        </p:spPr>
      </p:cxnSp>
      <p:cxnSp>
        <p:nvCxnSpPr>
          <p:cNvPr id="225" name="Google Shape;225;p24"/>
          <p:cNvCxnSpPr/>
          <p:nvPr/>
        </p:nvCxnSpPr>
        <p:spPr>
          <a:xfrm rot="10800000">
            <a:off x="4325257" y="711200"/>
            <a:ext cx="232229" cy="362857"/>
          </a:xfrm>
          <a:prstGeom prst="straightConnector1">
            <a:avLst/>
          </a:prstGeom>
          <a:noFill/>
          <a:ln w="38100" cap="flat" cmpd="sng">
            <a:solidFill>
              <a:srgbClr val="FF0000">
                <a:alpha val="60000"/>
              </a:srgbClr>
            </a:solidFill>
            <a:prstDash val="solid"/>
            <a:round/>
            <a:headEnd type="none" w="sm" len="sm"/>
            <a:tailEnd type="none" w="sm" len="sm"/>
          </a:ln>
        </p:spPr>
      </p:cxnSp>
      <p:cxnSp>
        <p:nvCxnSpPr>
          <p:cNvPr id="226" name="Google Shape;226;p24"/>
          <p:cNvCxnSpPr/>
          <p:nvPr/>
        </p:nvCxnSpPr>
        <p:spPr>
          <a:xfrm rot="10800000">
            <a:off x="3614057" y="391886"/>
            <a:ext cx="711201" cy="319314"/>
          </a:xfrm>
          <a:prstGeom prst="straightConnector1">
            <a:avLst/>
          </a:prstGeom>
          <a:noFill/>
          <a:ln w="38100" cap="flat" cmpd="sng">
            <a:solidFill>
              <a:srgbClr val="FF0000">
                <a:alpha val="60000"/>
              </a:srgbClr>
            </a:solidFill>
            <a:prstDash val="solid"/>
            <a:round/>
            <a:headEnd type="none" w="sm" len="sm"/>
            <a:tailEnd type="none" w="sm" len="sm"/>
          </a:ln>
        </p:spPr>
      </p:cxnSp>
      <p:cxnSp>
        <p:nvCxnSpPr>
          <p:cNvPr id="227" name="Google Shape;227;p24"/>
          <p:cNvCxnSpPr/>
          <p:nvPr/>
        </p:nvCxnSpPr>
        <p:spPr>
          <a:xfrm rot="10800000">
            <a:off x="3367314" y="145143"/>
            <a:ext cx="246744" cy="246743"/>
          </a:xfrm>
          <a:prstGeom prst="straightConnector1">
            <a:avLst/>
          </a:prstGeom>
          <a:noFill/>
          <a:ln w="38100" cap="flat" cmpd="sng">
            <a:solidFill>
              <a:srgbClr val="FF0000">
                <a:alpha val="60000"/>
              </a:srgbClr>
            </a:solidFill>
            <a:prstDash val="solid"/>
            <a:round/>
            <a:headEnd type="none" w="sm" len="sm"/>
            <a:tailEnd type="none" w="sm" len="sm"/>
          </a:ln>
        </p:spPr>
      </p:cxnSp>
      <p:cxnSp>
        <p:nvCxnSpPr>
          <p:cNvPr id="228" name="Google Shape;228;p24"/>
          <p:cNvCxnSpPr/>
          <p:nvPr/>
        </p:nvCxnSpPr>
        <p:spPr>
          <a:xfrm rot="10800000" flipH="1">
            <a:off x="3367314" y="0"/>
            <a:ext cx="123372" cy="145143"/>
          </a:xfrm>
          <a:prstGeom prst="straightConnector1">
            <a:avLst/>
          </a:prstGeom>
          <a:noFill/>
          <a:ln w="38100" cap="flat" cmpd="sng">
            <a:solidFill>
              <a:srgbClr val="FF0000">
                <a:alpha val="60000"/>
              </a:srgbClr>
            </a:solidFill>
            <a:prstDash val="solid"/>
            <a:round/>
            <a:headEnd type="none" w="sm" len="sm"/>
            <a:tailEnd type="none" w="sm" len="sm"/>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5"/>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Century Gothic"/>
              <a:buNone/>
            </a:pPr>
            <a:r>
              <a:rPr lang="it-IT" sz="3600" b="0" i="0" u="none" strike="noStrike" cap="none">
                <a:solidFill>
                  <a:schemeClr val="lt1"/>
                </a:solidFill>
                <a:latin typeface="Century Gothic"/>
                <a:ea typeface="Century Gothic"/>
                <a:cs typeface="Century Gothic"/>
                <a:sym typeface="Century Gothic"/>
              </a:rPr>
              <a:t>MODELLO DI PREVISIONE</a:t>
            </a:r>
            <a:endParaRPr sz="3600" b="0" i="0" u="none" strike="noStrike" cap="none">
              <a:solidFill>
                <a:schemeClr val="lt1"/>
              </a:solidFill>
              <a:latin typeface="Century Gothic"/>
              <a:ea typeface="Century Gothic"/>
              <a:cs typeface="Century Gothic"/>
              <a:sym typeface="Century Gothic"/>
            </a:endParaRPr>
          </a:p>
        </p:txBody>
      </p:sp>
      <p:pic>
        <p:nvPicPr>
          <p:cNvPr id="234" name="Google Shape;234;p25" descr="C:\Users\Simone\Desktop\Senza titolo-2.png"/>
          <p:cNvPicPr preferRelativeResize="0"/>
          <p:nvPr/>
        </p:nvPicPr>
        <p:blipFill rotWithShape="1">
          <a:blip r:embed="rId3">
            <a:alphaModFix/>
          </a:blip>
          <a:srcRect/>
          <a:stretch/>
        </p:blipFill>
        <p:spPr>
          <a:xfrm>
            <a:off x="679903" y="0"/>
            <a:ext cx="4937125" cy="4937126"/>
          </a:xfrm>
          <a:prstGeom prst="rect">
            <a:avLst/>
          </a:prstGeom>
          <a:noFill/>
          <a:ln>
            <a:noFill/>
          </a:ln>
        </p:spPr>
      </p:pic>
      <p:pic>
        <p:nvPicPr>
          <p:cNvPr id="235" name="Google Shape;235;p25" descr="Risultati immagini per walking man icon png"/>
          <p:cNvPicPr preferRelativeResize="0"/>
          <p:nvPr/>
        </p:nvPicPr>
        <p:blipFill rotWithShape="1">
          <a:blip r:embed="rId4">
            <a:alphaModFix/>
          </a:blip>
          <a:srcRect/>
          <a:stretch/>
        </p:blipFill>
        <p:spPr>
          <a:xfrm>
            <a:off x="3813176" y="1741713"/>
            <a:ext cx="575946" cy="726849"/>
          </a:xfrm>
          <a:prstGeom prst="rect">
            <a:avLst/>
          </a:prstGeom>
          <a:noFill/>
          <a:ln>
            <a:noFill/>
          </a:ln>
        </p:spPr>
      </p:pic>
      <p:sp>
        <p:nvSpPr>
          <p:cNvPr id="236" name="Google Shape;236;p25"/>
          <p:cNvSpPr txBox="1"/>
          <p:nvPr/>
        </p:nvSpPr>
        <p:spPr>
          <a:xfrm>
            <a:off x="7750629" y="1275017"/>
            <a:ext cx="3219151" cy="378565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2400" b="1">
                <a:solidFill>
                  <a:schemeClr val="dk2"/>
                </a:solidFill>
                <a:latin typeface="Century Gothic"/>
                <a:ea typeface="Century Gothic"/>
                <a:cs typeface="Century Gothic"/>
                <a:sym typeface="Century Gothic"/>
              </a:rPr>
              <a:t>Dati Umano Richiesti</a:t>
            </a:r>
            <a:endParaRPr sz="2400" b="1">
              <a:solidFill>
                <a:schemeClr val="dk2"/>
              </a:solidFill>
              <a:latin typeface="Century Gothic"/>
              <a:ea typeface="Century Gothic"/>
              <a:cs typeface="Century Gothic"/>
              <a:sym typeface="Century Gothic"/>
            </a:endParaRPr>
          </a:p>
          <a:p>
            <a:pPr marL="0" marR="0" lvl="0" indent="0" algn="l" rtl="0">
              <a:spcBef>
                <a:spcPts val="0"/>
              </a:spcBef>
              <a:spcAft>
                <a:spcPts val="0"/>
              </a:spcAft>
              <a:buNone/>
            </a:pPr>
            <a:endParaRPr sz="2400">
              <a:solidFill>
                <a:schemeClr val="dk2"/>
              </a:solidFill>
              <a:latin typeface="Century Gothic"/>
              <a:ea typeface="Century Gothic"/>
              <a:cs typeface="Century Gothic"/>
              <a:sym typeface="Century Gothic"/>
            </a:endParaRPr>
          </a:p>
          <a:p>
            <a:pPr marL="342900" marR="0" lvl="0" indent="-342900" algn="l" rtl="0">
              <a:spcBef>
                <a:spcPts val="0"/>
              </a:spcBef>
              <a:spcAft>
                <a:spcPts val="0"/>
              </a:spcAft>
              <a:buClr>
                <a:srgbClr val="AADF5C"/>
              </a:buClr>
              <a:buSzPts val="2400"/>
              <a:buFont typeface="Noto Sans Symbols"/>
              <a:buChar char="❖"/>
            </a:pPr>
            <a:r>
              <a:rPr lang="it-IT" sz="2400">
                <a:solidFill>
                  <a:srgbClr val="AADF5C"/>
                </a:solidFill>
                <a:latin typeface="Century Gothic"/>
                <a:ea typeface="Century Gothic"/>
                <a:cs typeface="Century Gothic"/>
                <a:sym typeface="Century Gothic"/>
              </a:rPr>
              <a:t>Velocità (Mai 0) </a:t>
            </a:r>
            <a:endParaRPr/>
          </a:p>
          <a:p>
            <a:pPr marL="342900" marR="0" lvl="0" indent="-190500" algn="l" rtl="0">
              <a:spcBef>
                <a:spcPts val="0"/>
              </a:spcBef>
              <a:spcAft>
                <a:spcPts val="0"/>
              </a:spcAft>
              <a:buClr>
                <a:schemeClr val="lt1"/>
              </a:buClr>
              <a:buSzPts val="2400"/>
              <a:buFont typeface="Noto Sans Symbols"/>
              <a:buNone/>
            </a:pPr>
            <a:endParaRPr sz="2400">
              <a:solidFill>
                <a:srgbClr val="AADF5C"/>
              </a:solidFill>
              <a:latin typeface="Century Gothic"/>
              <a:ea typeface="Century Gothic"/>
              <a:cs typeface="Century Gothic"/>
              <a:sym typeface="Century Gothic"/>
            </a:endParaRPr>
          </a:p>
          <a:p>
            <a:pPr marL="342900" marR="0" lvl="0" indent="-342900" algn="l" rtl="0">
              <a:spcBef>
                <a:spcPts val="0"/>
              </a:spcBef>
              <a:spcAft>
                <a:spcPts val="0"/>
              </a:spcAft>
              <a:buClr>
                <a:schemeClr val="dk2"/>
              </a:buClr>
              <a:buSzPts val="2400"/>
              <a:buFont typeface="Noto Sans Symbols"/>
              <a:buChar char="❖"/>
            </a:pPr>
            <a:r>
              <a:rPr lang="it-IT" sz="2400">
                <a:solidFill>
                  <a:schemeClr val="dk2"/>
                </a:solidFill>
                <a:latin typeface="Century Gothic"/>
                <a:ea typeface="Century Gothic"/>
                <a:cs typeface="Century Gothic"/>
                <a:sym typeface="Century Gothic"/>
              </a:rPr>
              <a:t>Posizione</a:t>
            </a:r>
            <a:endParaRPr sz="2400">
              <a:solidFill>
                <a:schemeClr val="dk2"/>
              </a:solidFill>
              <a:latin typeface="Century Gothic"/>
              <a:ea typeface="Century Gothic"/>
              <a:cs typeface="Century Gothic"/>
              <a:sym typeface="Century Gothic"/>
            </a:endParaRPr>
          </a:p>
          <a:p>
            <a:pPr marL="342900" marR="0" lvl="0" indent="-190500" algn="l" rtl="0">
              <a:spcBef>
                <a:spcPts val="0"/>
              </a:spcBef>
              <a:spcAft>
                <a:spcPts val="0"/>
              </a:spcAft>
              <a:buClr>
                <a:schemeClr val="lt1"/>
              </a:buClr>
              <a:buSzPts val="2400"/>
              <a:buFont typeface="Noto Sans Symbols"/>
              <a:buNone/>
            </a:pPr>
            <a:endParaRPr sz="2400">
              <a:solidFill>
                <a:srgbClr val="AADF5C"/>
              </a:solidFill>
              <a:latin typeface="Century Gothic"/>
              <a:ea typeface="Century Gothic"/>
              <a:cs typeface="Century Gothic"/>
              <a:sym typeface="Century Gothic"/>
            </a:endParaRPr>
          </a:p>
          <a:p>
            <a:pPr marL="342900" marR="0" lvl="0" indent="-342900" algn="l" rtl="0">
              <a:spcBef>
                <a:spcPts val="0"/>
              </a:spcBef>
              <a:spcAft>
                <a:spcPts val="0"/>
              </a:spcAft>
              <a:buClr>
                <a:srgbClr val="C00000"/>
              </a:buClr>
              <a:buSzPts val="2400"/>
              <a:buFont typeface="Noto Sans Symbols"/>
              <a:buChar char="❖"/>
            </a:pPr>
            <a:r>
              <a:rPr lang="it-IT" sz="2400">
                <a:solidFill>
                  <a:srgbClr val="C00000"/>
                </a:solidFill>
                <a:latin typeface="Century Gothic"/>
                <a:ea typeface="Century Gothic"/>
                <a:cs typeface="Century Gothic"/>
                <a:sym typeface="Century Gothic"/>
              </a:rPr>
              <a:t>Bearing</a:t>
            </a:r>
            <a:endParaRPr/>
          </a:p>
          <a:p>
            <a:pPr marL="342900" marR="0" lvl="0" indent="-190500" algn="l" rtl="0">
              <a:spcBef>
                <a:spcPts val="0"/>
              </a:spcBef>
              <a:spcAft>
                <a:spcPts val="0"/>
              </a:spcAft>
              <a:buClr>
                <a:schemeClr val="lt1"/>
              </a:buClr>
              <a:buSzPts val="2400"/>
              <a:buFont typeface="Noto Sans Symbols"/>
              <a:buNone/>
            </a:pPr>
            <a:endParaRPr sz="2400">
              <a:solidFill>
                <a:srgbClr val="AADF5C"/>
              </a:solidFill>
              <a:latin typeface="Century Gothic"/>
              <a:ea typeface="Century Gothic"/>
              <a:cs typeface="Century Gothic"/>
              <a:sym typeface="Century Gothic"/>
            </a:endParaRPr>
          </a:p>
          <a:p>
            <a:pPr marL="342900" marR="0" lvl="0" indent="-342900" algn="l" rtl="0">
              <a:spcBef>
                <a:spcPts val="0"/>
              </a:spcBef>
              <a:spcAft>
                <a:spcPts val="0"/>
              </a:spcAft>
              <a:buClr>
                <a:schemeClr val="dk2"/>
              </a:buClr>
              <a:buSzPts val="2400"/>
              <a:buFont typeface="Noto Sans Symbols"/>
              <a:buChar char="❖"/>
            </a:pPr>
            <a:r>
              <a:rPr lang="it-IT" sz="2400">
                <a:solidFill>
                  <a:schemeClr val="dk2"/>
                </a:solidFill>
                <a:latin typeface="Century Gothic"/>
                <a:ea typeface="Century Gothic"/>
                <a:cs typeface="Century Gothic"/>
                <a:sym typeface="Century Gothic"/>
              </a:rPr>
              <a:t>Timestamp </a:t>
            </a:r>
            <a:endParaRPr/>
          </a:p>
          <a:p>
            <a:pPr marL="0" marR="0" lvl="0" indent="0" algn="l" rtl="0">
              <a:spcBef>
                <a:spcPts val="0"/>
              </a:spcBef>
              <a:spcAft>
                <a:spcPts val="0"/>
              </a:spcAft>
              <a:buNone/>
            </a:pPr>
            <a:r>
              <a:rPr lang="it-IT" sz="2400">
                <a:solidFill>
                  <a:schemeClr val="dk2"/>
                </a:solidFill>
                <a:latin typeface="Century Gothic"/>
                <a:ea typeface="Century Gothic"/>
                <a:cs typeface="Century Gothic"/>
                <a:sym typeface="Century Gothic"/>
              </a:rPr>
              <a:t>Posizione</a:t>
            </a:r>
            <a:endParaRPr sz="2400">
              <a:solidFill>
                <a:schemeClr val="dk2"/>
              </a:solidFill>
              <a:latin typeface="Century Gothic"/>
              <a:ea typeface="Century Gothic"/>
              <a:cs typeface="Century Gothic"/>
              <a:sym typeface="Century Gothic"/>
            </a:endParaRPr>
          </a:p>
        </p:txBody>
      </p:sp>
      <p:cxnSp>
        <p:nvCxnSpPr>
          <p:cNvPr id="237" name="Google Shape;237;p25"/>
          <p:cNvCxnSpPr/>
          <p:nvPr/>
        </p:nvCxnSpPr>
        <p:spPr>
          <a:xfrm rot="10800000">
            <a:off x="3585029" y="2725231"/>
            <a:ext cx="522516" cy="207221"/>
          </a:xfrm>
          <a:prstGeom prst="straightConnector1">
            <a:avLst/>
          </a:prstGeom>
          <a:noFill/>
          <a:ln w="38100" cap="flat" cmpd="sng">
            <a:solidFill>
              <a:srgbClr val="92D050"/>
            </a:solidFill>
            <a:prstDash val="solid"/>
            <a:round/>
            <a:headEnd type="none" w="sm" len="sm"/>
            <a:tailEnd type="stealth" w="med" len="med"/>
          </a:ln>
        </p:spPr>
      </p:cxnSp>
      <p:sp>
        <p:nvSpPr>
          <p:cNvPr id="238" name="Google Shape;238;p25"/>
          <p:cNvSpPr txBox="1"/>
          <p:nvPr/>
        </p:nvSpPr>
        <p:spPr>
          <a:xfrm>
            <a:off x="3991428" y="2483642"/>
            <a:ext cx="56605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b="1">
                <a:solidFill>
                  <a:srgbClr val="AADF5C"/>
                </a:solidFill>
                <a:latin typeface="Century Gothic"/>
                <a:ea typeface="Century Gothic"/>
                <a:cs typeface="Century Gothic"/>
                <a:sym typeface="Century Gothic"/>
              </a:rPr>
              <a:t>V</a:t>
            </a:r>
            <a:endParaRPr/>
          </a:p>
        </p:txBody>
      </p:sp>
      <p:cxnSp>
        <p:nvCxnSpPr>
          <p:cNvPr id="239" name="Google Shape;239;p25"/>
          <p:cNvCxnSpPr/>
          <p:nvPr/>
        </p:nvCxnSpPr>
        <p:spPr>
          <a:xfrm rot="10800000">
            <a:off x="2525486" y="1524000"/>
            <a:ext cx="1320801" cy="788359"/>
          </a:xfrm>
          <a:prstGeom prst="straightConnector1">
            <a:avLst/>
          </a:prstGeom>
          <a:noFill/>
          <a:ln w="38100" cap="flat" cmpd="sng">
            <a:solidFill>
              <a:srgbClr val="C00000"/>
            </a:solidFill>
            <a:prstDash val="solid"/>
            <a:round/>
            <a:headEnd type="none" w="sm" len="sm"/>
            <a:tailEnd type="stealth" w="med" len="med"/>
          </a:ln>
        </p:spPr>
      </p:cxnSp>
      <p:sp>
        <p:nvSpPr>
          <p:cNvPr id="240" name="Google Shape;240;p25"/>
          <p:cNvSpPr txBox="1"/>
          <p:nvPr/>
        </p:nvSpPr>
        <p:spPr>
          <a:xfrm>
            <a:off x="3265715" y="1557047"/>
            <a:ext cx="56605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b="1">
                <a:solidFill>
                  <a:srgbClr val="C00000"/>
                </a:solidFill>
                <a:latin typeface="Century Gothic"/>
                <a:ea typeface="Century Gothic"/>
                <a:cs typeface="Century Gothic"/>
                <a:sym typeface="Century Gothic"/>
              </a:rPr>
              <a:t>B</a:t>
            </a:r>
            <a:endParaRPr sz="1800" b="1">
              <a:solidFill>
                <a:srgbClr val="C00000"/>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6"/>
          <p:cNvSpPr/>
          <p:nvPr/>
        </p:nvSpPr>
        <p:spPr>
          <a:xfrm>
            <a:off x="316412" y="292553"/>
            <a:ext cx="6244043" cy="4644573"/>
          </a:xfrm>
          <a:prstGeom prst="ellipse">
            <a:avLst/>
          </a:prstGeom>
          <a:solidFill>
            <a:srgbClr val="052F61">
              <a:alpha val="34901"/>
            </a:srgbClr>
          </a:solidFill>
          <a:ln w="15875" cap="rnd" cmpd="sng">
            <a:solidFill>
              <a:srgbClr val="032E4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46" name="Google Shape;246;p2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Century Gothic"/>
              <a:buNone/>
            </a:pPr>
            <a:r>
              <a:rPr lang="it-IT" sz="3600" b="0" i="0" u="none" strike="noStrike" cap="none">
                <a:solidFill>
                  <a:schemeClr val="lt1"/>
                </a:solidFill>
                <a:latin typeface="Century Gothic"/>
                <a:ea typeface="Century Gothic"/>
                <a:cs typeface="Century Gothic"/>
                <a:sym typeface="Century Gothic"/>
              </a:rPr>
              <a:t>MODELLO DI PREVISIONE</a:t>
            </a:r>
            <a:endParaRPr sz="3600" b="0" i="0" u="none" strike="noStrike" cap="none">
              <a:solidFill>
                <a:schemeClr val="lt1"/>
              </a:solidFill>
              <a:latin typeface="Century Gothic"/>
              <a:ea typeface="Century Gothic"/>
              <a:cs typeface="Century Gothic"/>
              <a:sym typeface="Century Gothic"/>
            </a:endParaRPr>
          </a:p>
        </p:txBody>
      </p:sp>
      <p:pic>
        <p:nvPicPr>
          <p:cNvPr id="247" name="Google Shape;247;p26" descr="C:\Users\Simone\Desktop\Senza titolo-2.png"/>
          <p:cNvPicPr preferRelativeResize="0"/>
          <p:nvPr/>
        </p:nvPicPr>
        <p:blipFill rotWithShape="1">
          <a:blip r:embed="rId3">
            <a:alphaModFix/>
          </a:blip>
          <a:srcRect/>
          <a:stretch/>
        </p:blipFill>
        <p:spPr>
          <a:xfrm>
            <a:off x="679903" y="0"/>
            <a:ext cx="4937125" cy="4937126"/>
          </a:xfrm>
          <a:prstGeom prst="rect">
            <a:avLst/>
          </a:prstGeom>
          <a:noFill/>
          <a:ln>
            <a:noFill/>
          </a:ln>
        </p:spPr>
      </p:pic>
      <p:pic>
        <p:nvPicPr>
          <p:cNvPr id="248" name="Google Shape;248;p26" descr="Risultati immagini per walking man icon png"/>
          <p:cNvPicPr preferRelativeResize="0"/>
          <p:nvPr/>
        </p:nvPicPr>
        <p:blipFill rotWithShape="1">
          <a:blip r:embed="rId4">
            <a:alphaModFix/>
          </a:blip>
          <a:srcRect/>
          <a:stretch/>
        </p:blipFill>
        <p:spPr>
          <a:xfrm>
            <a:off x="3813176" y="1741713"/>
            <a:ext cx="575946" cy="726849"/>
          </a:xfrm>
          <a:prstGeom prst="rect">
            <a:avLst/>
          </a:prstGeom>
          <a:noFill/>
          <a:ln>
            <a:noFill/>
          </a:ln>
        </p:spPr>
      </p:pic>
      <p:pic>
        <p:nvPicPr>
          <p:cNvPr id="249" name="Google Shape;249;p26" descr="Risultati immagini per wifi icon png"/>
          <p:cNvPicPr preferRelativeResize="0"/>
          <p:nvPr/>
        </p:nvPicPr>
        <p:blipFill rotWithShape="1">
          <a:blip r:embed="rId5">
            <a:alphaModFix/>
          </a:blip>
          <a:srcRect/>
          <a:stretch/>
        </p:blipFill>
        <p:spPr>
          <a:xfrm>
            <a:off x="3929290" y="1203099"/>
            <a:ext cx="715282" cy="715282"/>
          </a:xfrm>
          <a:prstGeom prst="rect">
            <a:avLst/>
          </a:prstGeom>
          <a:noFill/>
          <a:ln>
            <a:noFill/>
          </a:ln>
        </p:spPr>
      </p:pic>
      <p:pic>
        <p:nvPicPr>
          <p:cNvPr id="250" name="Google Shape;250;p26"/>
          <p:cNvPicPr preferRelativeResize="0"/>
          <p:nvPr/>
        </p:nvPicPr>
        <p:blipFill rotWithShape="1">
          <a:blip r:embed="rId6">
            <a:alphaModFix/>
          </a:blip>
          <a:srcRect/>
          <a:stretch/>
        </p:blipFill>
        <p:spPr>
          <a:xfrm>
            <a:off x="2988074" y="3576805"/>
            <a:ext cx="567926" cy="567926"/>
          </a:xfrm>
          <a:prstGeom prst="rect">
            <a:avLst/>
          </a:prstGeom>
          <a:noFill/>
          <a:ln>
            <a:noFill/>
          </a:ln>
        </p:spPr>
      </p:pic>
      <p:sp>
        <p:nvSpPr>
          <p:cNvPr id="251" name="Google Shape;251;p26"/>
          <p:cNvSpPr txBox="1"/>
          <p:nvPr/>
        </p:nvSpPr>
        <p:spPr>
          <a:xfrm>
            <a:off x="7126513" y="172052"/>
            <a:ext cx="4760686" cy="369331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b="1">
                <a:solidFill>
                  <a:schemeClr val="dk2"/>
                </a:solidFill>
                <a:latin typeface="Century Gothic"/>
                <a:ea typeface="Century Gothic"/>
                <a:cs typeface="Century Gothic"/>
                <a:sym typeface="Century Gothic"/>
              </a:rPr>
              <a:t>DISCOVERY</a:t>
            </a:r>
            <a:endParaRPr/>
          </a:p>
          <a:p>
            <a:pPr marL="0" marR="0" lvl="0" indent="0" algn="l" rtl="0">
              <a:spcBef>
                <a:spcPts val="0"/>
              </a:spcBef>
              <a:spcAft>
                <a:spcPts val="0"/>
              </a:spcAft>
              <a:buNone/>
            </a:pPr>
            <a:endParaRPr sz="1800" b="1">
              <a:solidFill>
                <a:schemeClr val="dk2"/>
              </a:solidFill>
              <a:latin typeface="Century Gothic"/>
              <a:ea typeface="Century Gothic"/>
              <a:cs typeface="Century Gothic"/>
              <a:sym typeface="Century Gothic"/>
            </a:endParaRPr>
          </a:p>
          <a:p>
            <a:pPr marL="342900" marR="0" lvl="0" indent="-342900" algn="l" rtl="0">
              <a:spcBef>
                <a:spcPts val="0"/>
              </a:spcBef>
              <a:spcAft>
                <a:spcPts val="0"/>
              </a:spcAft>
              <a:buClr>
                <a:schemeClr val="lt1"/>
              </a:buClr>
              <a:buSzPts val="1800"/>
              <a:buFont typeface="Century Gothic"/>
              <a:buAutoNum type="arabicPeriod"/>
            </a:pPr>
            <a:r>
              <a:rPr lang="it-IT" sz="1800">
                <a:solidFill>
                  <a:schemeClr val="lt1"/>
                </a:solidFill>
                <a:latin typeface="Century Gothic"/>
                <a:ea typeface="Century Gothic"/>
                <a:cs typeface="Century Gothic"/>
                <a:sym typeface="Century Gothic"/>
              </a:rPr>
              <a:t>Il dispositivo umano inserisce i dati necessari all’interno del record di service discovery.</a:t>
            </a:r>
            <a:endParaRPr/>
          </a:p>
          <a:p>
            <a:pPr marL="342900" marR="0" lvl="0" indent="-228600" algn="l" rtl="0">
              <a:spcBef>
                <a:spcPts val="0"/>
              </a:spcBef>
              <a:spcAft>
                <a:spcPts val="0"/>
              </a:spcAft>
              <a:buClr>
                <a:schemeClr val="lt1"/>
              </a:buClr>
              <a:buSzPts val="1800"/>
              <a:buFont typeface="Century Gothic"/>
              <a:buNone/>
            </a:pPr>
            <a:endParaRPr sz="1800">
              <a:solidFill>
                <a:schemeClr val="lt1"/>
              </a:solidFill>
              <a:latin typeface="Century Gothic"/>
              <a:ea typeface="Century Gothic"/>
              <a:cs typeface="Century Gothic"/>
              <a:sym typeface="Century Gothic"/>
            </a:endParaRPr>
          </a:p>
          <a:p>
            <a:pPr marL="342900" marR="0" lvl="0" indent="-342900" algn="l" rtl="0">
              <a:spcBef>
                <a:spcPts val="0"/>
              </a:spcBef>
              <a:spcAft>
                <a:spcPts val="0"/>
              </a:spcAft>
              <a:buClr>
                <a:schemeClr val="lt1"/>
              </a:buClr>
              <a:buSzPts val="1800"/>
              <a:buFont typeface="Century Gothic"/>
              <a:buAutoNum type="arabicPeriod"/>
            </a:pPr>
            <a:r>
              <a:rPr lang="it-IT" sz="1800">
                <a:solidFill>
                  <a:schemeClr val="lt1"/>
                </a:solidFill>
                <a:latin typeface="Century Gothic"/>
                <a:ea typeface="Century Gothic"/>
                <a:cs typeface="Century Gothic"/>
                <a:sym typeface="Century Gothic"/>
              </a:rPr>
              <a:t>Questi dati vengono aggiornati ogni 10 secondi (limitazione livello fisico di alcuni dispositivi).</a:t>
            </a:r>
            <a:endParaRPr/>
          </a:p>
          <a:p>
            <a:pPr marL="342900" marR="0" lvl="0" indent="-228600" algn="l" rtl="0">
              <a:spcBef>
                <a:spcPts val="0"/>
              </a:spcBef>
              <a:spcAft>
                <a:spcPts val="0"/>
              </a:spcAft>
              <a:buClr>
                <a:schemeClr val="lt1"/>
              </a:buClr>
              <a:buSzPts val="1800"/>
              <a:buFont typeface="Century Gothic"/>
              <a:buNone/>
            </a:pPr>
            <a:endParaRPr sz="1800">
              <a:solidFill>
                <a:schemeClr val="lt1"/>
              </a:solidFill>
              <a:latin typeface="Century Gothic"/>
              <a:ea typeface="Century Gothic"/>
              <a:cs typeface="Century Gothic"/>
              <a:sym typeface="Century Gothic"/>
            </a:endParaRPr>
          </a:p>
          <a:p>
            <a:pPr marL="342900" marR="0" lvl="0" indent="-342900" algn="l" rtl="0">
              <a:spcBef>
                <a:spcPts val="0"/>
              </a:spcBef>
              <a:spcAft>
                <a:spcPts val="0"/>
              </a:spcAft>
              <a:buClr>
                <a:schemeClr val="lt1"/>
              </a:buClr>
              <a:buSzPts val="1800"/>
              <a:buFont typeface="Century Gothic"/>
              <a:buAutoNum type="arabicPeriod"/>
            </a:pPr>
            <a:r>
              <a:rPr lang="it-IT" sz="1800">
                <a:solidFill>
                  <a:schemeClr val="lt1"/>
                </a:solidFill>
                <a:latin typeface="Century Gothic"/>
                <a:ea typeface="Century Gothic"/>
                <a:cs typeface="Century Gothic"/>
                <a:sym typeface="Century Gothic"/>
              </a:rPr>
              <a:t>Il veicolo nel momento in cui entra all’interno del range Wi-Fi dell’umano inizia la previsione di collisione.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7"/>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Century Gothic"/>
              <a:buNone/>
            </a:pPr>
            <a:r>
              <a:rPr lang="it-IT" sz="3600" b="0" i="0" u="none" strike="noStrike" cap="none">
                <a:solidFill>
                  <a:schemeClr val="lt1"/>
                </a:solidFill>
                <a:latin typeface="Century Gothic"/>
                <a:ea typeface="Century Gothic"/>
                <a:cs typeface="Century Gothic"/>
                <a:sym typeface="Century Gothic"/>
              </a:rPr>
              <a:t>MODELLO DI PREVISIONE</a:t>
            </a:r>
            <a:endParaRPr sz="3600" b="0" i="0" u="none" strike="noStrike" cap="none">
              <a:solidFill>
                <a:schemeClr val="lt1"/>
              </a:solidFill>
              <a:latin typeface="Century Gothic"/>
              <a:ea typeface="Century Gothic"/>
              <a:cs typeface="Century Gothic"/>
              <a:sym typeface="Century Gothic"/>
            </a:endParaRPr>
          </a:p>
        </p:txBody>
      </p:sp>
      <p:pic>
        <p:nvPicPr>
          <p:cNvPr id="257" name="Google Shape;257;p27" descr="C:\Users\Simone\Desktop\Senza titolo-2.png"/>
          <p:cNvPicPr preferRelativeResize="0"/>
          <p:nvPr/>
        </p:nvPicPr>
        <p:blipFill rotWithShape="1">
          <a:blip r:embed="rId3">
            <a:alphaModFix/>
          </a:blip>
          <a:srcRect/>
          <a:stretch/>
        </p:blipFill>
        <p:spPr>
          <a:xfrm>
            <a:off x="679903" y="0"/>
            <a:ext cx="4937125" cy="4937126"/>
          </a:xfrm>
          <a:prstGeom prst="rect">
            <a:avLst/>
          </a:prstGeom>
          <a:noFill/>
          <a:ln>
            <a:noFill/>
          </a:ln>
        </p:spPr>
      </p:pic>
      <p:cxnSp>
        <p:nvCxnSpPr>
          <p:cNvPr id="258" name="Google Shape;258;p27"/>
          <p:cNvCxnSpPr/>
          <p:nvPr/>
        </p:nvCxnSpPr>
        <p:spPr>
          <a:xfrm rot="10800000">
            <a:off x="1756229" y="2656115"/>
            <a:ext cx="769258" cy="1339333"/>
          </a:xfrm>
          <a:prstGeom prst="straightConnector1">
            <a:avLst/>
          </a:prstGeom>
          <a:noFill/>
          <a:ln w="38100" cap="flat" cmpd="sng">
            <a:solidFill>
              <a:srgbClr val="FF0000">
                <a:alpha val="60000"/>
              </a:srgbClr>
            </a:solidFill>
            <a:prstDash val="solid"/>
            <a:round/>
            <a:headEnd type="none" w="sm" len="sm"/>
            <a:tailEnd type="none" w="sm" len="sm"/>
          </a:ln>
        </p:spPr>
      </p:cxnSp>
      <p:cxnSp>
        <p:nvCxnSpPr>
          <p:cNvPr id="259" name="Google Shape;259;p27"/>
          <p:cNvCxnSpPr/>
          <p:nvPr/>
        </p:nvCxnSpPr>
        <p:spPr>
          <a:xfrm rot="10800000" flipH="1">
            <a:off x="1756229" y="2061029"/>
            <a:ext cx="1973942" cy="595086"/>
          </a:xfrm>
          <a:prstGeom prst="straightConnector1">
            <a:avLst/>
          </a:prstGeom>
          <a:noFill/>
          <a:ln w="38100" cap="flat" cmpd="sng">
            <a:solidFill>
              <a:srgbClr val="FF0000">
                <a:alpha val="60000"/>
              </a:srgbClr>
            </a:solidFill>
            <a:prstDash val="solid"/>
            <a:round/>
            <a:headEnd type="none" w="sm" len="sm"/>
            <a:tailEnd type="none" w="sm" len="sm"/>
          </a:ln>
        </p:spPr>
      </p:cxnSp>
      <p:cxnSp>
        <p:nvCxnSpPr>
          <p:cNvPr id="260" name="Google Shape;260;p27"/>
          <p:cNvCxnSpPr/>
          <p:nvPr/>
        </p:nvCxnSpPr>
        <p:spPr>
          <a:xfrm rot="10800000" flipH="1">
            <a:off x="3730172" y="1451429"/>
            <a:ext cx="827314" cy="609600"/>
          </a:xfrm>
          <a:prstGeom prst="straightConnector1">
            <a:avLst/>
          </a:prstGeom>
          <a:noFill/>
          <a:ln w="38100" cap="flat" cmpd="sng">
            <a:solidFill>
              <a:srgbClr val="FF0000">
                <a:alpha val="60000"/>
              </a:srgbClr>
            </a:solidFill>
            <a:prstDash val="solid"/>
            <a:round/>
            <a:headEnd type="none" w="sm" len="sm"/>
            <a:tailEnd type="none" w="sm" len="sm"/>
          </a:ln>
        </p:spPr>
      </p:cxnSp>
      <p:cxnSp>
        <p:nvCxnSpPr>
          <p:cNvPr id="261" name="Google Shape;261;p27"/>
          <p:cNvCxnSpPr/>
          <p:nvPr/>
        </p:nvCxnSpPr>
        <p:spPr>
          <a:xfrm rot="10800000">
            <a:off x="4557486" y="1074057"/>
            <a:ext cx="1" cy="377373"/>
          </a:xfrm>
          <a:prstGeom prst="straightConnector1">
            <a:avLst/>
          </a:prstGeom>
          <a:noFill/>
          <a:ln w="38100" cap="flat" cmpd="sng">
            <a:solidFill>
              <a:srgbClr val="FF0000">
                <a:alpha val="60000"/>
              </a:srgbClr>
            </a:solidFill>
            <a:prstDash val="solid"/>
            <a:round/>
            <a:headEnd type="none" w="sm" len="sm"/>
            <a:tailEnd type="none" w="sm" len="sm"/>
          </a:ln>
        </p:spPr>
      </p:cxnSp>
      <p:cxnSp>
        <p:nvCxnSpPr>
          <p:cNvPr id="262" name="Google Shape;262;p27"/>
          <p:cNvCxnSpPr/>
          <p:nvPr/>
        </p:nvCxnSpPr>
        <p:spPr>
          <a:xfrm rot="10800000">
            <a:off x="4325257" y="711200"/>
            <a:ext cx="232229" cy="362857"/>
          </a:xfrm>
          <a:prstGeom prst="straightConnector1">
            <a:avLst/>
          </a:prstGeom>
          <a:noFill/>
          <a:ln w="38100" cap="flat" cmpd="sng">
            <a:solidFill>
              <a:srgbClr val="FF0000">
                <a:alpha val="60000"/>
              </a:srgbClr>
            </a:solidFill>
            <a:prstDash val="solid"/>
            <a:round/>
            <a:headEnd type="none" w="sm" len="sm"/>
            <a:tailEnd type="none" w="sm" len="sm"/>
          </a:ln>
        </p:spPr>
      </p:cxnSp>
      <p:cxnSp>
        <p:nvCxnSpPr>
          <p:cNvPr id="263" name="Google Shape;263;p27"/>
          <p:cNvCxnSpPr/>
          <p:nvPr/>
        </p:nvCxnSpPr>
        <p:spPr>
          <a:xfrm rot="10800000">
            <a:off x="3614057" y="391886"/>
            <a:ext cx="711201" cy="319314"/>
          </a:xfrm>
          <a:prstGeom prst="straightConnector1">
            <a:avLst/>
          </a:prstGeom>
          <a:noFill/>
          <a:ln w="38100" cap="flat" cmpd="sng">
            <a:solidFill>
              <a:srgbClr val="FF0000">
                <a:alpha val="60000"/>
              </a:srgbClr>
            </a:solidFill>
            <a:prstDash val="solid"/>
            <a:round/>
            <a:headEnd type="none" w="sm" len="sm"/>
            <a:tailEnd type="none" w="sm" len="sm"/>
          </a:ln>
        </p:spPr>
      </p:cxnSp>
      <p:cxnSp>
        <p:nvCxnSpPr>
          <p:cNvPr id="264" name="Google Shape;264;p27"/>
          <p:cNvCxnSpPr/>
          <p:nvPr/>
        </p:nvCxnSpPr>
        <p:spPr>
          <a:xfrm rot="10800000">
            <a:off x="3367314" y="145143"/>
            <a:ext cx="246744" cy="246743"/>
          </a:xfrm>
          <a:prstGeom prst="straightConnector1">
            <a:avLst/>
          </a:prstGeom>
          <a:noFill/>
          <a:ln w="38100" cap="flat" cmpd="sng">
            <a:solidFill>
              <a:srgbClr val="FF0000">
                <a:alpha val="60000"/>
              </a:srgbClr>
            </a:solidFill>
            <a:prstDash val="solid"/>
            <a:round/>
            <a:headEnd type="none" w="sm" len="sm"/>
            <a:tailEnd type="none" w="sm" len="sm"/>
          </a:ln>
        </p:spPr>
      </p:cxnSp>
      <p:cxnSp>
        <p:nvCxnSpPr>
          <p:cNvPr id="265" name="Google Shape;265;p27"/>
          <p:cNvCxnSpPr/>
          <p:nvPr/>
        </p:nvCxnSpPr>
        <p:spPr>
          <a:xfrm rot="10800000" flipH="1">
            <a:off x="3367314" y="0"/>
            <a:ext cx="123372" cy="145143"/>
          </a:xfrm>
          <a:prstGeom prst="straightConnector1">
            <a:avLst/>
          </a:prstGeom>
          <a:noFill/>
          <a:ln w="38100" cap="flat" cmpd="sng">
            <a:solidFill>
              <a:srgbClr val="FF0000">
                <a:alpha val="60000"/>
              </a:srgbClr>
            </a:solidFill>
            <a:prstDash val="solid"/>
            <a:round/>
            <a:headEnd type="none" w="sm" len="sm"/>
            <a:tailEnd type="none" w="sm" len="sm"/>
          </a:ln>
        </p:spPr>
      </p:cxnSp>
      <p:cxnSp>
        <p:nvCxnSpPr>
          <p:cNvPr id="266" name="Google Shape;266;p27"/>
          <p:cNvCxnSpPr>
            <a:stCxn id="267" idx="3"/>
          </p:cNvCxnSpPr>
          <p:nvPr/>
        </p:nvCxnSpPr>
        <p:spPr>
          <a:xfrm flipH="1">
            <a:off x="2140895" y="2628649"/>
            <a:ext cx="2030400" cy="697200"/>
          </a:xfrm>
          <a:prstGeom prst="straightConnector1">
            <a:avLst/>
          </a:prstGeom>
          <a:noFill/>
          <a:ln w="57150" cap="flat" cmpd="sng">
            <a:solidFill>
              <a:srgbClr val="FFFF00">
                <a:alpha val="60000"/>
              </a:srgbClr>
            </a:solidFill>
            <a:prstDash val="dash"/>
            <a:round/>
            <a:headEnd type="none" w="sm" len="sm"/>
            <a:tailEnd type="none" w="sm" len="sm"/>
          </a:ln>
        </p:spPr>
      </p:cxnSp>
      <p:cxnSp>
        <p:nvCxnSpPr>
          <p:cNvPr id="268" name="Google Shape;268;p27"/>
          <p:cNvCxnSpPr>
            <a:stCxn id="267" idx="4"/>
          </p:cNvCxnSpPr>
          <p:nvPr/>
        </p:nvCxnSpPr>
        <p:spPr>
          <a:xfrm rot="10800000">
            <a:off x="3730305" y="2105015"/>
            <a:ext cx="507300" cy="551100"/>
          </a:xfrm>
          <a:prstGeom prst="straightConnector1">
            <a:avLst/>
          </a:prstGeom>
          <a:noFill/>
          <a:ln w="57150" cap="flat" cmpd="sng">
            <a:solidFill>
              <a:srgbClr val="FFFF00">
                <a:alpha val="60000"/>
              </a:srgbClr>
            </a:solidFill>
            <a:prstDash val="dash"/>
            <a:round/>
            <a:headEnd type="none" w="sm" len="sm"/>
            <a:tailEnd type="none" w="sm" len="sm"/>
          </a:ln>
        </p:spPr>
      </p:cxnSp>
      <p:cxnSp>
        <p:nvCxnSpPr>
          <p:cNvPr id="269" name="Google Shape;269;p27"/>
          <p:cNvCxnSpPr>
            <a:stCxn id="267" idx="5"/>
          </p:cNvCxnSpPr>
          <p:nvPr/>
        </p:nvCxnSpPr>
        <p:spPr>
          <a:xfrm rot="10800000" flipH="1">
            <a:off x="4303915" y="1451449"/>
            <a:ext cx="253500" cy="1177200"/>
          </a:xfrm>
          <a:prstGeom prst="straightConnector1">
            <a:avLst/>
          </a:prstGeom>
          <a:noFill/>
          <a:ln w="57150" cap="flat" cmpd="sng">
            <a:solidFill>
              <a:srgbClr val="FFFF00">
                <a:alpha val="60000"/>
              </a:srgbClr>
            </a:solidFill>
            <a:prstDash val="dash"/>
            <a:round/>
            <a:headEnd type="none" w="sm" len="sm"/>
            <a:tailEnd type="none" w="sm" len="sm"/>
          </a:ln>
        </p:spPr>
      </p:cxnSp>
      <p:cxnSp>
        <p:nvCxnSpPr>
          <p:cNvPr id="270" name="Google Shape;270;p27"/>
          <p:cNvCxnSpPr>
            <a:stCxn id="267" idx="4"/>
          </p:cNvCxnSpPr>
          <p:nvPr/>
        </p:nvCxnSpPr>
        <p:spPr>
          <a:xfrm rot="10800000" flipH="1">
            <a:off x="4237605" y="1073915"/>
            <a:ext cx="319800" cy="1582200"/>
          </a:xfrm>
          <a:prstGeom prst="straightConnector1">
            <a:avLst/>
          </a:prstGeom>
          <a:noFill/>
          <a:ln w="57150" cap="flat" cmpd="sng">
            <a:solidFill>
              <a:srgbClr val="FFFF00">
                <a:alpha val="60000"/>
              </a:srgbClr>
            </a:solidFill>
            <a:prstDash val="dash"/>
            <a:round/>
            <a:headEnd type="none" w="sm" len="sm"/>
            <a:tailEnd type="none" w="sm" len="sm"/>
          </a:ln>
        </p:spPr>
      </p:cxnSp>
      <p:cxnSp>
        <p:nvCxnSpPr>
          <p:cNvPr id="271" name="Google Shape;271;p27"/>
          <p:cNvCxnSpPr/>
          <p:nvPr/>
        </p:nvCxnSpPr>
        <p:spPr>
          <a:xfrm rot="10800000" flipH="1">
            <a:off x="4171295" y="711201"/>
            <a:ext cx="132620" cy="1757362"/>
          </a:xfrm>
          <a:prstGeom prst="straightConnector1">
            <a:avLst/>
          </a:prstGeom>
          <a:noFill/>
          <a:ln w="57150" cap="flat" cmpd="sng">
            <a:solidFill>
              <a:srgbClr val="FFFF00">
                <a:alpha val="60000"/>
              </a:srgbClr>
            </a:solidFill>
            <a:prstDash val="dash"/>
            <a:round/>
            <a:headEnd type="none" w="sm" len="sm"/>
            <a:tailEnd type="none" w="sm" len="sm"/>
          </a:ln>
        </p:spPr>
      </p:cxnSp>
      <p:cxnSp>
        <p:nvCxnSpPr>
          <p:cNvPr id="272" name="Google Shape;272;p27"/>
          <p:cNvCxnSpPr>
            <a:stCxn id="267" idx="5"/>
          </p:cNvCxnSpPr>
          <p:nvPr/>
        </p:nvCxnSpPr>
        <p:spPr>
          <a:xfrm rot="10800000">
            <a:off x="3613915" y="391849"/>
            <a:ext cx="690000" cy="2236800"/>
          </a:xfrm>
          <a:prstGeom prst="straightConnector1">
            <a:avLst/>
          </a:prstGeom>
          <a:noFill/>
          <a:ln w="57150" cap="flat" cmpd="sng">
            <a:solidFill>
              <a:srgbClr val="FFFF00">
                <a:alpha val="60000"/>
              </a:srgbClr>
            </a:solidFill>
            <a:prstDash val="dash"/>
            <a:round/>
            <a:headEnd type="none" w="sm" len="sm"/>
            <a:tailEnd type="none" w="sm" len="sm"/>
          </a:ln>
        </p:spPr>
      </p:cxnSp>
      <p:sp>
        <p:nvSpPr>
          <p:cNvPr id="267" name="Google Shape;267;p27"/>
          <p:cNvSpPr/>
          <p:nvPr/>
        </p:nvSpPr>
        <p:spPr>
          <a:xfrm>
            <a:off x="4143829" y="2468563"/>
            <a:ext cx="187552" cy="187552"/>
          </a:xfrm>
          <a:prstGeom prst="ellipse">
            <a:avLst/>
          </a:prstGeom>
          <a:solidFill>
            <a:schemeClr val="accent1"/>
          </a:solidFill>
          <a:ln w="15875" cap="rnd" cmpd="sng">
            <a:solidFill>
              <a:srgbClr val="0230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73" name="Google Shape;273;p27"/>
          <p:cNvSpPr txBox="1"/>
          <p:nvPr/>
        </p:nvSpPr>
        <p:spPr>
          <a:xfrm>
            <a:off x="7126513" y="172052"/>
            <a:ext cx="4760686" cy="39703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b="1">
                <a:solidFill>
                  <a:schemeClr val="dk2"/>
                </a:solidFill>
                <a:latin typeface="Century Gothic"/>
                <a:ea typeface="Century Gothic"/>
                <a:cs typeface="Century Gothic"/>
                <a:sym typeface="Century Gothic"/>
              </a:rPr>
              <a:t>PREVISIONE 1</a:t>
            </a:r>
            <a:endParaRPr/>
          </a:p>
          <a:p>
            <a:pPr marL="0" marR="0" lvl="0" indent="0" algn="l" rtl="0">
              <a:spcBef>
                <a:spcPts val="0"/>
              </a:spcBef>
              <a:spcAft>
                <a:spcPts val="0"/>
              </a:spcAft>
              <a:buNone/>
            </a:pPr>
            <a:endParaRPr sz="1800" b="1">
              <a:solidFill>
                <a:schemeClr val="dk2"/>
              </a:solidFill>
              <a:latin typeface="Century Gothic"/>
              <a:ea typeface="Century Gothic"/>
              <a:cs typeface="Century Gothic"/>
              <a:sym typeface="Century Gothic"/>
            </a:endParaRPr>
          </a:p>
          <a:p>
            <a:pPr marL="342900" marR="0" lvl="0" indent="-342900" algn="l" rtl="0">
              <a:spcBef>
                <a:spcPts val="0"/>
              </a:spcBef>
              <a:spcAft>
                <a:spcPts val="0"/>
              </a:spcAft>
              <a:buClr>
                <a:schemeClr val="lt1"/>
              </a:buClr>
              <a:buSzPts val="1800"/>
              <a:buFont typeface="Century Gothic"/>
              <a:buAutoNum type="arabicPeriod"/>
            </a:pPr>
            <a:r>
              <a:rPr lang="it-IT" sz="1800">
                <a:solidFill>
                  <a:schemeClr val="lt1"/>
                </a:solidFill>
                <a:latin typeface="Century Gothic"/>
                <a:ea typeface="Century Gothic"/>
                <a:cs typeface="Century Gothic"/>
                <a:sym typeface="Century Gothic"/>
              </a:rPr>
              <a:t>Per ogni segmento a della polylinea, a partire dal segmento in cui si trova attualmente il veicolo, calcolo la distanza minima punto-segmento (┴ se possibile altrimenti l’estremo più vicino).</a:t>
            </a:r>
            <a:endParaRPr/>
          </a:p>
          <a:p>
            <a:pPr marL="342900" marR="0" lvl="0" indent="-342900" algn="l" rtl="0">
              <a:spcBef>
                <a:spcPts val="0"/>
              </a:spcBef>
              <a:spcAft>
                <a:spcPts val="0"/>
              </a:spcAft>
              <a:buClr>
                <a:schemeClr val="lt1"/>
              </a:buClr>
              <a:buSzPts val="1800"/>
              <a:buFont typeface="Century Gothic"/>
              <a:buAutoNum type="arabicPeriod"/>
            </a:pPr>
            <a:r>
              <a:rPr lang="it-IT" sz="1800">
                <a:solidFill>
                  <a:schemeClr val="lt1"/>
                </a:solidFill>
                <a:latin typeface="Century Gothic"/>
                <a:ea typeface="Century Gothic"/>
                <a:cs typeface="Century Gothic"/>
                <a:sym typeface="Century Gothic"/>
              </a:rPr>
              <a:t>Calcolo fino a che la distanza risultante punto-segmento non supera il range del Wi-Fi.</a:t>
            </a:r>
            <a:endParaRPr/>
          </a:p>
          <a:p>
            <a:pPr marL="342900" marR="0" lvl="0" indent="-342900" algn="l" rtl="0">
              <a:spcBef>
                <a:spcPts val="0"/>
              </a:spcBef>
              <a:spcAft>
                <a:spcPts val="0"/>
              </a:spcAft>
              <a:buClr>
                <a:schemeClr val="lt1"/>
              </a:buClr>
              <a:buSzPts val="1800"/>
              <a:buFont typeface="Century Gothic"/>
              <a:buAutoNum type="arabicPeriod"/>
            </a:pPr>
            <a:r>
              <a:rPr lang="it-IT" sz="1800">
                <a:solidFill>
                  <a:schemeClr val="lt1"/>
                </a:solidFill>
                <a:latin typeface="Century Gothic"/>
                <a:ea typeface="Century Gothic"/>
                <a:cs typeface="Century Gothic"/>
                <a:sym typeface="Century Gothic"/>
              </a:rPr>
              <a:t>Ottengo dunque un tratto della polylinea all’interno del quale potrebbe avvenire la collisione.</a:t>
            </a:r>
            <a:endParaRPr/>
          </a:p>
        </p:txBody>
      </p:sp>
    </p:spTree>
  </p:cSld>
  <p:clrMapOvr>
    <a:masterClrMapping/>
  </p:clrMapOvr>
</p:sld>
</file>

<file path=ppt/theme/theme1.xml><?xml version="1.0" encoding="utf-8"?>
<a:theme xmlns:a="http://schemas.openxmlformats.org/drawingml/2006/main" name="Sezione">
  <a:themeElements>
    <a:clrScheme name="Sezion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661</Words>
  <Application>Microsoft Office PowerPoint</Application>
  <PresentationFormat>Personalizzato</PresentationFormat>
  <Paragraphs>143</Paragraphs>
  <Slides>17</Slides>
  <Notes>17</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17</vt:i4>
      </vt:variant>
    </vt:vector>
  </HeadingPairs>
  <TitlesOfParts>
    <vt:vector size="21" baseType="lpstr">
      <vt:lpstr>Arial</vt:lpstr>
      <vt:lpstr>Noto Sans Symbols</vt:lpstr>
      <vt:lpstr>Century Gothic</vt:lpstr>
      <vt:lpstr>Sezione</vt:lpstr>
      <vt:lpstr>SISTEMA DI RILEVAMENTO DELLA PRESENZA DI PEDONI SULLA CARREGGIATA</vt:lpstr>
      <vt:lpstr>OBIETTIVI</vt:lpstr>
      <vt:lpstr>SOLUZIONI IPOTIZZATE</vt:lpstr>
      <vt:lpstr>TEST EFFETTUATI</vt:lpstr>
      <vt:lpstr>SOLUZIONE DEFINITIVA</vt:lpstr>
      <vt:lpstr>MODELLO DI PREVISIONE</vt:lpstr>
      <vt:lpstr>MODELLO DI PREVISIONE</vt:lpstr>
      <vt:lpstr>MODELLO DI PREVISIONE</vt:lpstr>
      <vt:lpstr>MODELLO DI PREVISIONE</vt:lpstr>
      <vt:lpstr>MODELLO DI PREVISIONE</vt:lpstr>
      <vt:lpstr>MODELLO DI LOCALIZZAZIONE</vt:lpstr>
      <vt:lpstr>MODELLO DI LOCALIZZAZIONE</vt:lpstr>
      <vt:lpstr>MODELLO DI LOCALIZZAZIONE</vt:lpstr>
      <vt:lpstr>COMUNICAZIONE VEICOLO - UMANO</vt:lpstr>
      <vt:lpstr>RISULTATI</vt:lpstr>
      <vt:lpstr>PROBLEMI RISCONTRATI</vt:lpstr>
      <vt:lpstr>CONCLUSIONI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DI RILEVAMENTO DELLA PRESENZA DI PEDONI SULLA CARREGGIATA</dc:title>
  <cp:lastModifiedBy>Simone Bertolini</cp:lastModifiedBy>
  <cp:revision>2</cp:revision>
  <dcterms:modified xsi:type="dcterms:W3CDTF">2018-10-02T22:22:20Z</dcterms:modified>
</cp:coreProperties>
</file>