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6858000" cx="12192000"/>
  <p:notesSz cx="6858000" cy="9144000"/>
  <p:embeddedFontLst>
    <p:embeddedFont>
      <p:font typeface="Century Gothic"/>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A204716-0BAA-4148-B068-5E0ADB3BA84D}">
  <a:tblStyle styleId="{5A204716-0BAA-4148-B068-5E0ADB3BA84D}" styleName="Table_0">
    <a:wholeTbl>
      <a:tcTxStyle b="off" i="off">
        <a:font>
          <a:latin typeface="Century Gothic"/>
          <a:ea typeface="Century Gothic"/>
          <a:cs typeface="Century Gothic"/>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7EA"/>
          </a:solidFill>
        </a:fill>
      </a:tcStyle>
    </a:wholeTbl>
    <a:band1H>
      <a:tcTxStyle/>
      <a:tcStyle>
        <a:fill>
          <a:solidFill>
            <a:srgbClr val="CACCD1"/>
          </a:solidFill>
        </a:fill>
      </a:tcStyle>
    </a:band1H>
    <a:band2H>
      <a:tcTxStyle/>
    </a:band2H>
    <a:band1V>
      <a:tcTxStyle/>
      <a:tcStyle>
        <a:fill>
          <a:solidFill>
            <a:srgbClr val="CACCD1"/>
          </a:solidFill>
        </a:fill>
      </a:tcStyle>
    </a:band1V>
    <a:band2V>
      <a:tcTxStyle/>
    </a:band2V>
    <a:lastCol>
      <a:tcTxStyle b="on" i="off">
        <a:font>
          <a:latin typeface="Century Gothic"/>
          <a:ea typeface="Century Gothic"/>
          <a:cs typeface="Century Gothic"/>
        </a:font>
        <a:schemeClr val="lt1"/>
      </a:tcTxStyle>
      <a:tcStyle>
        <a:fill>
          <a:solidFill>
            <a:schemeClr val="accent1"/>
          </a:solidFill>
        </a:fill>
      </a:tcStyle>
    </a:lastCol>
    <a:firstCol>
      <a:tcTxStyle b="on" i="off">
        <a:font>
          <a:latin typeface="Century Gothic"/>
          <a:ea typeface="Century Gothic"/>
          <a:cs typeface="Century Gothic"/>
        </a:font>
        <a:schemeClr val="lt1"/>
      </a:tcTxStyle>
      <a:tcStyle>
        <a:fill>
          <a:solidFill>
            <a:schemeClr val="accent1"/>
          </a:solidFill>
        </a:fill>
      </a:tcStyle>
    </a:firstCol>
    <a:lastRow>
      <a:tcTxStyle b="on" i="off">
        <a:font>
          <a:latin typeface="Century Gothic"/>
          <a:ea typeface="Century Gothic"/>
          <a:cs typeface="Century Gothic"/>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entury Gothic"/>
          <a:ea typeface="Century Gothic"/>
          <a:cs typeface="Century Gothic"/>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CenturyGothic-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CenturyGothic-italic.fntdata"/><Relationship Id="rId25" Type="http://schemas.openxmlformats.org/officeDocument/2006/relationships/font" Target="fonts/CenturyGothic-bold.fntdata"/><Relationship Id="rId27" Type="http://schemas.openxmlformats.org/officeDocument/2006/relationships/font" Target="fonts/CenturyGothic-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4379ed6d12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4379ed6d1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4379ed6d12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4379ed6d1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4379ed6d12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4379ed6d1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titolo" showMasterSp="0" type="title">
  <p:cSld name="TITLE">
    <p:spTree>
      <p:nvGrpSpPr>
        <p:cNvPr id="17" name="Shape 17"/>
        <p:cNvGrpSpPr/>
        <p:nvPr/>
      </p:nvGrpSpPr>
      <p:grpSpPr>
        <a:xfrm>
          <a:off x="0" y="0"/>
          <a:ext cx="0" cy="0"/>
          <a:chOff x="0" y="0"/>
          <a:chExt cx="0" cy="0"/>
        </a:xfrm>
      </p:grpSpPr>
      <p:sp>
        <p:nvSpPr>
          <p:cNvPr id="18" name="Google Shape;18;p2"/>
          <p:cNvSpPr txBox="1"/>
          <p:nvPr>
            <p:ph type="ctrTitle"/>
          </p:nvPr>
        </p:nvSpPr>
        <p:spPr>
          <a:xfrm>
            <a:off x="684212" y="685799"/>
            <a:ext cx="8001000" cy="2971801"/>
          </a:xfrm>
          <a:prstGeom prst="rect">
            <a:avLst/>
          </a:prstGeom>
          <a:noFill/>
          <a:ln>
            <a:noFill/>
          </a:ln>
        </p:spPr>
        <p:txBody>
          <a:bodyPr anchorCtr="0" anchor="b" bIns="45700" lIns="91425" spcFirstLastPara="1" rIns="91425" wrap="square" tIns="45700"/>
          <a:lstStyle>
            <a:lvl1pPr lvl="0" marR="0" rtl="0" algn="l">
              <a:spcBef>
                <a:spcPts val="0"/>
              </a:spcBef>
              <a:spcAft>
                <a:spcPts val="0"/>
              </a:spcAft>
              <a:buClr>
                <a:schemeClr val="lt1"/>
              </a:buClr>
              <a:buSzPts val="4800"/>
              <a:buFont typeface="Century Gothic"/>
              <a:buNone/>
              <a:defRPr b="0" i="0" sz="48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9" name="Google Shape;19;p2"/>
          <p:cNvSpPr txBox="1"/>
          <p:nvPr>
            <p:ph idx="1" type="subTitle"/>
          </p:nvPr>
        </p:nvSpPr>
        <p:spPr>
          <a:xfrm>
            <a:off x="684212" y="3843867"/>
            <a:ext cx="6400800" cy="1947333"/>
          </a:xfrm>
          <a:prstGeom prst="rect">
            <a:avLst/>
          </a:prstGeom>
          <a:noFill/>
          <a:ln>
            <a:noFill/>
          </a:ln>
        </p:spPr>
        <p:txBody>
          <a:bodyPr anchorCtr="0" anchor="t" bIns="45700" lIns="91425" spcFirstLastPara="1" rIns="91425" wrap="square" tIns="45700"/>
          <a:lstStyle>
            <a:lvl1pPr lvl="0" marR="0" rtl="0" algn="l">
              <a:spcBef>
                <a:spcPts val="420"/>
              </a:spcBef>
              <a:spcAft>
                <a:spcPts val="0"/>
              </a:spcAft>
              <a:buClr>
                <a:schemeClr val="lt1"/>
              </a:buClr>
              <a:buSzPts val="1680"/>
              <a:buFont typeface="Noto Sans Symbols"/>
              <a:buNone/>
              <a:defRPr b="0" i="0" sz="2100" u="none" cap="none" strike="noStrike">
                <a:solidFill>
                  <a:srgbClr val="0F486F"/>
                </a:solidFill>
                <a:latin typeface="Century Gothic"/>
                <a:ea typeface="Century Gothic"/>
                <a:cs typeface="Century Gothic"/>
                <a:sym typeface="Century Gothic"/>
              </a:defRPr>
            </a:lvl1pPr>
            <a:lvl2pPr lvl="1" marR="0" rtl="0" algn="ctr">
              <a:spcBef>
                <a:spcPts val="600"/>
              </a:spcBef>
              <a:spcAft>
                <a:spcPts val="0"/>
              </a:spcAft>
              <a:buClr>
                <a:schemeClr val="lt1"/>
              </a:buClr>
              <a:buSzPts val="1440"/>
              <a:buFont typeface="Noto Sans Symbols"/>
              <a:buNone/>
              <a:defRPr b="0" i="0" sz="1800" u="none" cap="none" strike="noStrike">
                <a:solidFill>
                  <a:schemeClr val="lt1"/>
                </a:solidFill>
                <a:latin typeface="Century Gothic"/>
                <a:ea typeface="Century Gothic"/>
                <a:cs typeface="Century Gothic"/>
                <a:sym typeface="Century Gothic"/>
              </a:defRPr>
            </a:lvl2pPr>
            <a:lvl3pPr lvl="2" marR="0" rtl="0" algn="ctr">
              <a:spcBef>
                <a:spcPts val="600"/>
              </a:spcBef>
              <a:spcAft>
                <a:spcPts val="0"/>
              </a:spcAft>
              <a:buClr>
                <a:schemeClr val="lt1"/>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ctr">
              <a:spcBef>
                <a:spcPts val="600"/>
              </a:spcBef>
              <a:spcAft>
                <a:spcPts val="0"/>
              </a:spcAft>
              <a:buClr>
                <a:schemeClr val="l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4pPr>
            <a:lvl5pPr lvl="4" marR="0" rtl="0" algn="ctr">
              <a:spcBef>
                <a:spcPts val="600"/>
              </a:spcBef>
              <a:spcAft>
                <a:spcPts val="0"/>
              </a:spcAft>
              <a:buClr>
                <a:schemeClr val="l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5pPr>
            <a:lvl6pPr lvl="5" marR="0" rtl="0" algn="ctr">
              <a:spcBef>
                <a:spcPts val="600"/>
              </a:spcBef>
              <a:spcAft>
                <a:spcPts val="0"/>
              </a:spcAft>
              <a:buClr>
                <a:schemeClr val="l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6pPr>
            <a:lvl7pPr lvl="6" marR="0" rtl="0" algn="ctr">
              <a:spcBef>
                <a:spcPts val="600"/>
              </a:spcBef>
              <a:spcAft>
                <a:spcPts val="0"/>
              </a:spcAft>
              <a:buClr>
                <a:schemeClr val="l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7pPr>
            <a:lvl8pPr lvl="7" marR="0" rtl="0" algn="ctr">
              <a:spcBef>
                <a:spcPts val="600"/>
              </a:spcBef>
              <a:spcAft>
                <a:spcPts val="0"/>
              </a:spcAft>
              <a:buClr>
                <a:schemeClr val="l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8pPr>
            <a:lvl9pPr lvl="8" marR="0" rtl="0" algn="ctr">
              <a:spcBef>
                <a:spcPts val="600"/>
              </a:spcBef>
              <a:spcAft>
                <a:spcPts val="600"/>
              </a:spcAft>
              <a:buClr>
                <a:schemeClr val="l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9pPr>
          </a:lstStyle>
          <a:p/>
        </p:txBody>
      </p:sp>
      <p:sp>
        <p:nvSpPr>
          <p:cNvPr id="20" name="Google Shape;20;p2"/>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000" u="none" cap="none" strike="noStrike">
                <a:solidFill>
                  <a:srgbClr val="09304A"/>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21" name="Google Shape;21;p2"/>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000" u="none" cap="none" strike="noStrike">
                <a:solidFill>
                  <a:srgbClr val="09304A"/>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22" name="Google Shape;22;p2"/>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3200" u="none" cap="none" strike="noStrike">
                <a:solidFill>
                  <a:srgbClr val="09304A"/>
                </a:solidFill>
                <a:latin typeface="Century Gothic"/>
                <a:ea typeface="Century Gothic"/>
                <a:cs typeface="Century Gothic"/>
                <a:sym typeface="Century Gothic"/>
              </a:defRPr>
            </a:lvl1pPr>
            <a:lvl2pPr indent="0" lvl="1" marL="0" marR="0" rtl="0" algn="r">
              <a:spcBef>
                <a:spcPts val="0"/>
              </a:spcBef>
              <a:buNone/>
              <a:defRPr b="0" i="0" sz="3200" u="none" cap="none" strike="noStrike">
                <a:solidFill>
                  <a:srgbClr val="09304A"/>
                </a:solidFill>
                <a:latin typeface="Century Gothic"/>
                <a:ea typeface="Century Gothic"/>
                <a:cs typeface="Century Gothic"/>
                <a:sym typeface="Century Gothic"/>
              </a:defRPr>
            </a:lvl2pPr>
            <a:lvl3pPr indent="0" lvl="2" marL="0" marR="0" rtl="0" algn="r">
              <a:spcBef>
                <a:spcPts val="0"/>
              </a:spcBef>
              <a:buNone/>
              <a:defRPr b="0" i="0" sz="3200" u="none" cap="none" strike="noStrike">
                <a:solidFill>
                  <a:srgbClr val="09304A"/>
                </a:solidFill>
                <a:latin typeface="Century Gothic"/>
                <a:ea typeface="Century Gothic"/>
                <a:cs typeface="Century Gothic"/>
                <a:sym typeface="Century Gothic"/>
              </a:defRPr>
            </a:lvl3pPr>
            <a:lvl4pPr indent="0" lvl="3" marL="0" marR="0" rtl="0" algn="r">
              <a:spcBef>
                <a:spcPts val="0"/>
              </a:spcBef>
              <a:buNone/>
              <a:defRPr b="0" i="0" sz="3200" u="none" cap="none" strike="noStrike">
                <a:solidFill>
                  <a:srgbClr val="09304A"/>
                </a:solidFill>
                <a:latin typeface="Century Gothic"/>
                <a:ea typeface="Century Gothic"/>
                <a:cs typeface="Century Gothic"/>
                <a:sym typeface="Century Gothic"/>
              </a:defRPr>
            </a:lvl4pPr>
            <a:lvl5pPr indent="0" lvl="4" marL="0" marR="0" rtl="0" algn="r">
              <a:spcBef>
                <a:spcPts val="0"/>
              </a:spcBef>
              <a:buNone/>
              <a:defRPr b="0" i="0" sz="3200" u="none" cap="none" strike="noStrike">
                <a:solidFill>
                  <a:srgbClr val="09304A"/>
                </a:solidFill>
                <a:latin typeface="Century Gothic"/>
                <a:ea typeface="Century Gothic"/>
                <a:cs typeface="Century Gothic"/>
                <a:sym typeface="Century Gothic"/>
              </a:defRPr>
            </a:lvl5pPr>
            <a:lvl6pPr indent="0" lvl="5" marL="0" marR="0" rtl="0" algn="r">
              <a:spcBef>
                <a:spcPts val="0"/>
              </a:spcBef>
              <a:buNone/>
              <a:defRPr b="0" i="0" sz="3200" u="none" cap="none" strike="noStrike">
                <a:solidFill>
                  <a:srgbClr val="09304A"/>
                </a:solidFill>
                <a:latin typeface="Century Gothic"/>
                <a:ea typeface="Century Gothic"/>
                <a:cs typeface="Century Gothic"/>
                <a:sym typeface="Century Gothic"/>
              </a:defRPr>
            </a:lvl6pPr>
            <a:lvl7pPr indent="0" lvl="6" marL="0" marR="0" rtl="0" algn="r">
              <a:spcBef>
                <a:spcPts val="0"/>
              </a:spcBef>
              <a:buNone/>
              <a:defRPr b="0" i="0" sz="3200" u="none" cap="none" strike="noStrike">
                <a:solidFill>
                  <a:srgbClr val="09304A"/>
                </a:solidFill>
                <a:latin typeface="Century Gothic"/>
                <a:ea typeface="Century Gothic"/>
                <a:cs typeface="Century Gothic"/>
                <a:sym typeface="Century Gothic"/>
              </a:defRPr>
            </a:lvl7pPr>
            <a:lvl8pPr indent="0" lvl="7" marL="0" marR="0" rtl="0" algn="r">
              <a:spcBef>
                <a:spcPts val="0"/>
              </a:spcBef>
              <a:buNone/>
              <a:defRPr b="0" i="0" sz="3200" u="none" cap="none" strike="noStrike">
                <a:solidFill>
                  <a:srgbClr val="09304A"/>
                </a:solidFill>
                <a:latin typeface="Century Gothic"/>
                <a:ea typeface="Century Gothic"/>
                <a:cs typeface="Century Gothic"/>
                <a:sym typeface="Century Gothic"/>
              </a:defRPr>
            </a:lvl8pPr>
            <a:lvl9pPr indent="0" lvl="8" marL="0" marR="0" rtl="0" algn="r">
              <a:spcBef>
                <a:spcPts val="0"/>
              </a:spcBef>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it-IT"/>
              <a:t>‹#›</a:t>
            </a:fld>
            <a:endParaRPr/>
          </a:p>
        </p:txBody>
      </p:sp>
      <p:cxnSp>
        <p:nvCxnSpPr>
          <p:cNvPr id="23" name="Google Shape;23;p2"/>
          <p:cNvCxnSpPr/>
          <p:nvPr/>
        </p:nvCxnSpPr>
        <p:spPr>
          <a:xfrm flipH="1">
            <a:off x="8228012" y="8467"/>
            <a:ext cx="3810000" cy="3810000"/>
          </a:xfrm>
          <a:prstGeom prst="straightConnector1">
            <a:avLst/>
          </a:prstGeom>
          <a:noFill/>
          <a:ln cap="flat" cmpd="sng" w="12700">
            <a:solidFill>
              <a:schemeClr val="lt1"/>
            </a:solidFill>
            <a:prstDash val="solid"/>
            <a:round/>
            <a:headEnd len="sm" w="sm" type="none"/>
            <a:tailEnd len="sm" w="sm" type="none"/>
          </a:ln>
        </p:spPr>
      </p:cxnSp>
      <p:cxnSp>
        <p:nvCxnSpPr>
          <p:cNvPr id="24" name="Google Shape;24;p2"/>
          <p:cNvCxnSpPr/>
          <p:nvPr/>
        </p:nvCxnSpPr>
        <p:spPr>
          <a:xfrm flipH="1">
            <a:off x="6108170" y="91545"/>
            <a:ext cx="6080655" cy="6080655"/>
          </a:xfrm>
          <a:prstGeom prst="straightConnector1">
            <a:avLst/>
          </a:prstGeom>
          <a:noFill/>
          <a:ln cap="flat" cmpd="sng" w="12700">
            <a:solidFill>
              <a:schemeClr val="lt1"/>
            </a:solidFill>
            <a:prstDash val="solid"/>
            <a:round/>
            <a:headEnd len="sm" w="sm" type="none"/>
            <a:tailEnd len="sm" w="sm" type="none"/>
          </a:ln>
        </p:spPr>
      </p:cxnSp>
      <p:cxnSp>
        <p:nvCxnSpPr>
          <p:cNvPr id="25" name="Google Shape;25;p2"/>
          <p:cNvCxnSpPr/>
          <p:nvPr/>
        </p:nvCxnSpPr>
        <p:spPr>
          <a:xfrm flipH="1">
            <a:off x="7235825" y="228600"/>
            <a:ext cx="4953000" cy="4953000"/>
          </a:xfrm>
          <a:prstGeom prst="straightConnector1">
            <a:avLst/>
          </a:prstGeom>
          <a:noFill/>
          <a:ln cap="flat" cmpd="sng" w="12700">
            <a:solidFill>
              <a:schemeClr val="lt1"/>
            </a:solidFill>
            <a:prstDash val="solid"/>
            <a:round/>
            <a:headEnd len="sm" w="sm" type="none"/>
            <a:tailEnd len="sm" w="sm" type="none"/>
          </a:ln>
        </p:spPr>
      </p:cxnSp>
      <p:cxnSp>
        <p:nvCxnSpPr>
          <p:cNvPr id="26" name="Google Shape;26;p2"/>
          <p:cNvCxnSpPr/>
          <p:nvPr/>
        </p:nvCxnSpPr>
        <p:spPr>
          <a:xfrm flipH="1">
            <a:off x="7335837" y="32278"/>
            <a:ext cx="4852989" cy="4852989"/>
          </a:xfrm>
          <a:prstGeom prst="straightConnector1">
            <a:avLst/>
          </a:prstGeom>
          <a:noFill/>
          <a:ln cap="flat" cmpd="sng" w="31750">
            <a:solidFill>
              <a:schemeClr val="lt1"/>
            </a:solidFill>
            <a:prstDash val="solid"/>
            <a:round/>
            <a:headEnd len="sm" w="sm" type="none"/>
            <a:tailEnd len="sm" w="sm" type="none"/>
          </a:ln>
        </p:spPr>
      </p:cxnSp>
      <p:cxnSp>
        <p:nvCxnSpPr>
          <p:cNvPr id="27" name="Google Shape;27;p2"/>
          <p:cNvCxnSpPr/>
          <p:nvPr/>
        </p:nvCxnSpPr>
        <p:spPr>
          <a:xfrm flipH="1">
            <a:off x="7845426" y="609601"/>
            <a:ext cx="4343399" cy="4343399"/>
          </a:xfrm>
          <a:prstGeom prst="straightConnector1">
            <a:avLst/>
          </a:prstGeom>
          <a:noFill/>
          <a:ln cap="flat" cmpd="sng" w="31750">
            <a:solidFill>
              <a:schemeClr val="l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magine panoramica con didascalia">
  <p:cSld name="Immagine panoramica con didascalia">
    <p:spTree>
      <p:nvGrpSpPr>
        <p:cNvPr id="79" name="Shape 79"/>
        <p:cNvGrpSpPr/>
        <p:nvPr/>
      </p:nvGrpSpPr>
      <p:grpSpPr>
        <a:xfrm>
          <a:off x="0" y="0"/>
          <a:ext cx="0" cy="0"/>
          <a:chOff x="0" y="0"/>
          <a:chExt cx="0" cy="0"/>
        </a:xfrm>
      </p:grpSpPr>
      <p:sp>
        <p:nvSpPr>
          <p:cNvPr id="80" name="Google Shape;80;p11"/>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81" name="Google Shape;81;p11"/>
          <p:cNvSpPr/>
          <p:nvPr>
            <p:ph idx="2" type="pic"/>
          </p:nvPr>
        </p:nvSpPr>
        <p:spPr>
          <a:xfrm>
            <a:off x="685800" y="533400"/>
            <a:ext cx="10818812" cy="3124200"/>
          </a:xfrm>
          <a:prstGeom prst="snip2DiagRect">
            <a:avLst>
              <a:gd fmla="val 10815" name="adj1"/>
              <a:gd fmla="val 0" name="adj2"/>
            </a:avLst>
          </a:prstGeom>
          <a:noFill/>
          <a:ln cap="flat" cmpd="sng" w="15875">
            <a:solidFill>
              <a:schemeClr val="lt1">
                <a:alpha val="40000"/>
              </a:schemeClr>
            </a:solidFill>
            <a:prstDash val="solid"/>
            <a:round/>
            <a:headEnd len="sm" w="sm" type="none"/>
            <a:tailEnd len="sm" w="sm" type="none"/>
          </a:ln>
        </p:spPr>
        <p:txBody>
          <a:bodyPr anchorCtr="0" anchor="t" bIns="45700" lIns="91425" spcFirstLastPara="1" rIns="91425" wrap="square" tIns="45700"/>
          <a:lstStyle>
            <a:lvl1pPr lvl="0" marR="0" rtl="0" algn="ctr">
              <a:spcBef>
                <a:spcPts val="32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1pPr>
            <a:lvl2pPr lvl="1"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2pPr>
            <a:lvl3pPr lvl="2"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3pPr>
            <a:lvl4pPr lvl="3"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4pPr>
            <a:lvl5pPr lvl="4"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5pPr>
            <a:lvl6pPr lvl="5"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6pPr>
            <a:lvl7pPr lvl="6"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7pPr>
            <a:lvl8pPr lvl="7"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8pPr>
            <a:lvl9pPr lvl="8" marR="0" rtl="0" algn="l">
              <a:spcBef>
                <a:spcPts val="600"/>
              </a:spcBef>
              <a:spcAft>
                <a:spcPts val="60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9pPr>
          </a:lstStyle>
          <a:p/>
        </p:txBody>
      </p:sp>
      <p:sp>
        <p:nvSpPr>
          <p:cNvPr id="82" name="Google Shape;82;p11"/>
          <p:cNvSpPr txBox="1"/>
          <p:nvPr>
            <p:ph idx="1" type="body"/>
          </p:nvPr>
        </p:nvSpPr>
        <p:spPr>
          <a:xfrm>
            <a:off x="914402" y="3843867"/>
            <a:ext cx="8304210" cy="457200"/>
          </a:xfrm>
          <a:prstGeom prst="rect">
            <a:avLst/>
          </a:prstGeom>
          <a:noFill/>
          <a:ln>
            <a:noFill/>
          </a:ln>
        </p:spPr>
        <p:txBody>
          <a:bodyPr anchorCtr="0" anchor="t" bIns="45700" lIns="91425" spcFirstLastPara="1" rIns="91425" wrap="square" tIns="45700"/>
          <a:lstStyle>
            <a:lvl1pPr indent="-228600" lvl="0" marL="457200" marR="0" rtl="0" algn="l">
              <a:spcBef>
                <a:spcPts val="32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1pPr>
            <a:lvl2pPr indent="-228600" lvl="1" marL="914400" marR="0" rtl="0" algn="l">
              <a:spcBef>
                <a:spcPts val="600"/>
              </a:spcBef>
              <a:spcAft>
                <a:spcPts val="0"/>
              </a:spcAft>
              <a:buClr>
                <a:schemeClr val="lt1"/>
              </a:buClr>
              <a:buSzPts val="1440"/>
              <a:buFont typeface="Noto Sans Symbols"/>
              <a:buNone/>
              <a:defRPr b="0" i="0" sz="1800" u="none" cap="none" strike="noStrike">
                <a:solidFill>
                  <a:srgbClr val="0F486F"/>
                </a:solidFill>
                <a:latin typeface="Century Gothic"/>
                <a:ea typeface="Century Gothic"/>
                <a:cs typeface="Century Gothic"/>
                <a:sym typeface="Century Gothic"/>
              </a:defRPr>
            </a:lvl2pPr>
            <a:lvl3pPr indent="-228600" lvl="2" marL="1371600"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3pPr>
            <a:lvl4pPr indent="-228600" lvl="3" marL="1828800" marR="0" rtl="0" algn="l">
              <a:spcBef>
                <a:spcPts val="600"/>
              </a:spcBef>
              <a:spcAft>
                <a:spcPts val="0"/>
              </a:spcAft>
              <a:buClr>
                <a:schemeClr val="lt1"/>
              </a:buClr>
              <a:buSzPts val="1120"/>
              <a:buFont typeface="Noto Sans Symbols"/>
              <a:buNone/>
              <a:defRPr b="0" i="0" sz="1400" u="none" cap="none" strike="noStrike">
                <a:solidFill>
                  <a:srgbClr val="0F486F"/>
                </a:solidFill>
                <a:latin typeface="Century Gothic"/>
                <a:ea typeface="Century Gothic"/>
                <a:cs typeface="Century Gothic"/>
                <a:sym typeface="Century Gothic"/>
              </a:defRPr>
            </a:lvl4pPr>
            <a:lvl5pPr indent="-228600" lvl="4" marL="2286000" marR="0" rtl="0" algn="l">
              <a:spcBef>
                <a:spcPts val="600"/>
              </a:spcBef>
              <a:spcAft>
                <a:spcPts val="0"/>
              </a:spcAft>
              <a:buClr>
                <a:schemeClr val="lt1"/>
              </a:buClr>
              <a:buSzPts val="1120"/>
              <a:buFont typeface="Noto Sans Symbols"/>
              <a:buNone/>
              <a:defRPr b="0" i="0" sz="1400" u="none" cap="none" strike="noStrike">
                <a:solidFill>
                  <a:srgbClr val="0F486F"/>
                </a:solidFill>
                <a:latin typeface="Century Gothic"/>
                <a:ea typeface="Century Gothic"/>
                <a:cs typeface="Century Gothic"/>
                <a:sym typeface="Century Gothic"/>
              </a:defRPr>
            </a:lvl5pPr>
            <a:lvl6pPr indent="-299720" lvl="5" marL="27432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6pPr>
            <a:lvl7pPr indent="-299720" lvl="6" marL="32004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7pPr>
            <a:lvl8pPr indent="-299720" lvl="7" marL="36576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8pPr>
            <a:lvl9pPr indent="-299720" lvl="8" marL="4114800" marR="0" rtl="0" algn="l">
              <a:spcBef>
                <a:spcPts val="600"/>
              </a:spcBef>
              <a:spcAft>
                <a:spcPts val="60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9pPr>
          </a:lstStyle>
          <a:p/>
        </p:txBody>
      </p:sp>
      <p:sp>
        <p:nvSpPr>
          <p:cNvPr id="83" name="Google Shape;83;p11"/>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000">
                <a:solidFill>
                  <a:srgbClr val="09304A"/>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84" name="Google Shape;84;p11"/>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000">
                <a:solidFill>
                  <a:srgbClr val="09304A"/>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85" name="Google Shape;85;p11"/>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3200">
                <a:solidFill>
                  <a:srgbClr val="09304A"/>
                </a:solidFill>
                <a:latin typeface="Century Gothic"/>
                <a:ea typeface="Century Gothic"/>
                <a:cs typeface="Century Gothic"/>
                <a:sym typeface="Century Gothic"/>
              </a:defRPr>
            </a:lvl1pPr>
            <a:lvl2pPr indent="0" lvl="1" marL="0" marR="0" rtl="0" algn="r">
              <a:spcBef>
                <a:spcPts val="0"/>
              </a:spcBef>
              <a:buNone/>
              <a:defRPr b="0" i="0" sz="3200">
                <a:solidFill>
                  <a:srgbClr val="09304A"/>
                </a:solidFill>
                <a:latin typeface="Century Gothic"/>
                <a:ea typeface="Century Gothic"/>
                <a:cs typeface="Century Gothic"/>
                <a:sym typeface="Century Gothic"/>
              </a:defRPr>
            </a:lvl2pPr>
            <a:lvl3pPr indent="0" lvl="2" marL="0" marR="0" rtl="0" algn="r">
              <a:spcBef>
                <a:spcPts val="0"/>
              </a:spcBef>
              <a:buNone/>
              <a:defRPr b="0" i="0" sz="3200">
                <a:solidFill>
                  <a:srgbClr val="09304A"/>
                </a:solidFill>
                <a:latin typeface="Century Gothic"/>
                <a:ea typeface="Century Gothic"/>
                <a:cs typeface="Century Gothic"/>
                <a:sym typeface="Century Gothic"/>
              </a:defRPr>
            </a:lvl3pPr>
            <a:lvl4pPr indent="0" lvl="3" marL="0" marR="0" rtl="0" algn="r">
              <a:spcBef>
                <a:spcPts val="0"/>
              </a:spcBef>
              <a:buNone/>
              <a:defRPr b="0" i="0" sz="3200">
                <a:solidFill>
                  <a:srgbClr val="09304A"/>
                </a:solidFill>
                <a:latin typeface="Century Gothic"/>
                <a:ea typeface="Century Gothic"/>
                <a:cs typeface="Century Gothic"/>
                <a:sym typeface="Century Gothic"/>
              </a:defRPr>
            </a:lvl4pPr>
            <a:lvl5pPr indent="0" lvl="4" marL="0" marR="0" rtl="0" algn="r">
              <a:spcBef>
                <a:spcPts val="0"/>
              </a:spcBef>
              <a:buNone/>
              <a:defRPr b="0" i="0" sz="3200">
                <a:solidFill>
                  <a:srgbClr val="09304A"/>
                </a:solidFill>
                <a:latin typeface="Century Gothic"/>
                <a:ea typeface="Century Gothic"/>
                <a:cs typeface="Century Gothic"/>
                <a:sym typeface="Century Gothic"/>
              </a:defRPr>
            </a:lvl5pPr>
            <a:lvl6pPr indent="0" lvl="5" marL="0" marR="0" rtl="0" algn="r">
              <a:spcBef>
                <a:spcPts val="0"/>
              </a:spcBef>
              <a:buNone/>
              <a:defRPr b="0" i="0" sz="3200">
                <a:solidFill>
                  <a:srgbClr val="09304A"/>
                </a:solidFill>
                <a:latin typeface="Century Gothic"/>
                <a:ea typeface="Century Gothic"/>
                <a:cs typeface="Century Gothic"/>
                <a:sym typeface="Century Gothic"/>
              </a:defRPr>
            </a:lvl6pPr>
            <a:lvl7pPr indent="0" lvl="6" marL="0" marR="0" rtl="0" algn="r">
              <a:spcBef>
                <a:spcPts val="0"/>
              </a:spcBef>
              <a:buNone/>
              <a:defRPr b="0" i="0" sz="3200">
                <a:solidFill>
                  <a:srgbClr val="09304A"/>
                </a:solidFill>
                <a:latin typeface="Century Gothic"/>
                <a:ea typeface="Century Gothic"/>
                <a:cs typeface="Century Gothic"/>
                <a:sym typeface="Century Gothic"/>
              </a:defRPr>
            </a:lvl7pPr>
            <a:lvl8pPr indent="0" lvl="7" marL="0" marR="0" rtl="0" algn="r">
              <a:spcBef>
                <a:spcPts val="0"/>
              </a:spcBef>
              <a:buNone/>
              <a:defRPr b="0" i="0" sz="3200">
                <a:solidFill>
                  <a:srgbClr val="09304A"/>
                </a:solidFill>
                <a:latin typeface="Century Gothic"/>
                <a:ea typeface="Century Gothic"/>
                <a:cs typeface="Century Gothic"/>
                <a:sym typeface="Century Gothic"/>
              </a:defRPr>
            </a:lvl8pPr>
            <a:lvl9pPr indent="0" lvl="8" marL="0" marR="0" rtl="0" algn="r">
              <a:spcBef>
                <a:spcPts val="0"/>
              </a:spcBef>
              <a:buNone/>
              <a:defRPr b="0" i="0" sz="3200">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olo e sottotitolo">
  <p:cSld name="Titolo e sottotitolo">
    <p:spTree>
      <p:nvGrpSpPr>
        <p:cNvPr id="86" name="Shape 86"/>
        <p:cNvGrpSpPr/>
        <p:nvPr/>
      </p:nvGrpSpPr>
      <p:grpSpPr>
        <a:xfrm>
          <a:off x="0" y="0"/>
          <a:ext cx="0" cy="0"/>
          <a:chOff x="0" y="0"/>
          <a:chExt cx="0" cy="0"/>
        </a:xfrm>
      </p:grpSpPr>
      <p:sp>
        <p:nvSpPr>
          <p:cNvPr id="87" name="Google Shape;87;p12"/>
          <p:cNvSpPr txBox="1"/>
          <p:nvPr>
            <p:ph type="title"/>
          </p:nvPr>
        </p:nvSpPr>
        <p:spPr>
          <a:xfrm>
            <a:off x="684213" y="685800"/>
            <a:ext cx="10058400" cy="27432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Clr>
                <a:schemeClr val="lt1"/>
              </a:buClr>
              <a:buSzPts val="3200"/>
              <a:buFont typeface="Century Gothic"/>
              <a:buNone/>
              <a:defRPr b="0" i="0" sz="32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88" name="Google Shape;88;p12"/>
          <p:cNvSpPr txBox="1"/>
          <p:nvPr>
            <p:ph idx="1" type="body"/>
          </p:nvPr>
        </p:nvSpPr>
        <p:spPr>
          <a:xfrm>
            <a:off x="684212" y="4114800"/>
            <a:ext cx="8535988" cy="1879600"/>
          </a:xfrm>
          <a:prstGeom prst="rect">
            <a:avLst/>
          </a:prstGeom>
          <a:noFill/>
          <a:ln>
            <a:noFill/>
          </a:ln>
        </p:spPr>
        <p:txBody>
          <a:bodyPr anchorCtr="0" anchor="ctr" bIns="45700" lIns="91425" spcFirstLastPara="1" rIns="91425" wrap="square" tIns="45700"/>
          <a:lstStyle>
            <a:lvl1pPr indent="-228600" lvl="0" marL="457200" marR="0" rtl="0" algn="l">
              <a:spcBef>
                <a:spcPts val="400"/>
              </a:spcBef>
              <a:spcAft>
                <a:spcPts val="0"/>
              </a:spcAft>
              <a:buClr>
                <a:schemeClr val="lt1"/>
              </a:buClr>
              <a:buSzPts val="1600"/>
              <a:buFont typeface="Noto Sans Symbols"/>
              <a:buNone/>
              <a:defRPr b="0" i="0" sz="2000" u="none" cap="none" strike="noStrike">
                <a:solidFill>
                  <a:srgbClr val="0F486F"/>
                </a:solidFill>
                <a:latin typeface="Century Gothic"/>
                <a:ea typeface="Century Gothic"/>
                <a:cs typeface="Century Gothic"/>
                <a:sym typeface="Century Gothic"/>
              </a:defRPr>
            </a:lvl1pPr>
            <a:lvl2pPr indent="-228600" lvl="1" marL="914400" marR="0" rtl="0" algn="l">
              <a:spcBef>
                <a:spcPts val="600"/>
              </a:spcBef>
              <a:spcAft>
                <a:spcPts val="0"/>
              </a:spcAft>
              <a:buClr>
                <a:schemeClr val="lt1"/>
              </a:buClr>
              <a:buSzPts val="1440"/>
              <a:buFont typeface="Noto Sans Symbols"/>
              <a:buNone/>
              <a:defRPr b="0" i="0" sz="1800" u="none" cap="none" strike="noStrike">
                <a:solidFill>
                  <a:schemeClr val="lt1"/>
                </a:solidFill>
                <a:latin typeface="Century Gothic"/>
                <a:ea typeface="Century Gothic"/>
                <a:cs typeface="Century Gothic"/>
                <a:sym typeface="Century Gothic"/>
              </a:defRPr>
            </a:lvl2pPr>
            <a:lvl3pPr indent="-228600" lvl="2" marL="1371600" marR="0" rtl="0" algn="l">
              <a:spcBef>
                <a:spcPts val="600"/>
              </a:spcBef>
              <a:spcAft>
                <a:spcPts val="0"/>
              </a:spcAft>
              <a:buClr>
                <a:schemeClr val="lt1"/>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indent="-228600" lvl="3" marL="1828800" marR="0" rtl="0" algn="l">
              <a:spcBef>
                <a:spcPts val="600"/>
              </a:spcBef>
              <a:spcAft>
                <a:spcPts val="0"/>
              </a:spcAft>
              <a:buClr>
                <a:schemeClr val="l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4pPr>
            <a:lvl5pPr indent="-228600" lvl="4" marL="2286000" marR="0" rtl="0" algn="l">
              <a:spcBef>
                <a:spcPts val="600"/>
              </a:spcBef>
              <a:spcAft>
                <a:spcPts val="0"/>
              </a:spcAft>
              <a:buClr>
                <a:schemeClr val="l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5pPr>
            <a:lvl6pPr indent="-228600" lvl="5" marL="2743200" marR="0" rtl="0" algn="l">
              <a:spcBef>
                <a:spcPts val="600"/>
              </a:spcBef>
              <a:spcAft>
                <a:spcPts val="0"/>
              </a:spcAft>
              <a:buClr>
                <a:schemeClr val="l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6pPr>
            <a:lvl7pPr indent="-228600" lvl="6" marL="3200400" marR="0" rtl="0" algn="l">
              <a:spcBef>
                <a:spcPts val="600"/>
              </a:spcBef>
              <a:spcAft>
                <a:spcPts val="0"/>
              </a:spcAft>
              <a:buClr>
                <a:schemeClr val="l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7pPr>
            <a:lvl8pPr indent="-228600" lvl="7" marL="3657600" marR="0" rtl="0" algn="l">
              <a:spcBef>
                <a:spcPts val="600"/>
              </a:spcBef>
              <a:spcAft>
                <a:spcPts val="0"/>
              </a:spcAft>
              <a:buClr>
                <a:schemeClr val="l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8pPr>
            <a:lvl9pPr indent="-228600" lvl="8" marL="4114800" marR="0" rtl="0" algn="l">
              <a:spcBef>
                <a:spcPts val="600"/>
              </a:spcBef>
              <a:spcAft>
                <a:spcPts val="600"/>
              </a:spcAft>
              <a:buClr>
                <a:schemeClr val="l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9pPr>
          </a:lstStyle>
          <a:p/>
        </p:txBody>
      </p:sp>
      <p:sp>
        <p:nvSpPr>
          <p:cNvPr id="89" name="Google Shape;89;p12"/>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000">
                <a:solidFill>
                  <a:srgbClr val="09304A"/>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90" name="Google Shape;90;p12"/>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000">
                <a:solidFill>
                  <a:srgbClr val="09304A"/>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91" name="Google Shape;91;p12"/>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3200">
                <a:solidFill>
                  <a:srgbClr val="09304A"/>
                </a:solidFill>
                <a:latin typeface="Century Gothic"/>
                <a:ea typeface="Century Gothic"/>
                <a:cs typeface="Century Gothic"/>
                <a:sym typeface="Century Gothic"/>
              </a:defRPr>
            </a:lvl1pPr>
            <a:lvl2pPr indent="0" lvl="1" marL="0" marR="0" rtl="0" algn="r">
              <a:spcBef>
                <a:spcPts val="0"/>
              </a:spcBef>
              <a:buNone/>
              <a:defRPr b="0" i="0" sz="3200">
                <a:solidFill>
                  <a:srgbClr val="09304A"/>
                </a:solidFill>
                <a:latin typeface="Century Gothic"/>
                <a:ea typeface="Century Gothic"/>
                <a:cs typeface="Century Gothic"/>
                <a:sym typeface="Century Gothic"/>
              </a:defRPr>
            </a:lvl2pPr>
            <a:lvl3pPr indent="0" lvl="2" marL="0" marR="0" rtl="0" algn="r">
              <a:spcBef>
                <a:spcPts val="0"/>
              </a:spcBef>
              <a:buNone/>
              <a:defRPr b="0" i="0" sz="3200">
                <a:solidFill>
                  <a:srgbClr val="09304A"/>
                </a:solidFill>
                <a:latin typeface="Century Gothic"/>
                <a:ea typeface="Century Gothic"/>
                <a:cs typeface="Century Gothic"/>
                <a:sym typeface="Century Gothic"/>
              </a:defRPr>
            </a:lvl3pPr>
            <a:lvl4pPr indent="0" lvl="3" marL="0" marR="0" rtl="0" algn="r">
              <a:spcBef>
                <a:spcPts val="0"/>
              </a:spcBef>
              <a:buNone/>
              <a:defRPr b="0" i="0" sz="3200">
                <a:solidFill>
                  <a:srgbClr val="09304A"/>
                </a:solidFill>
                <a:latin typeface="Century Gothic"/>
                <a:ea typeface="Century Gothic"/>
                <a:cs typeface="Century Gothic"/>
                <a:sym typeface="Century Gothic"/>
              </a:defRPr>
            </a:lvl4pPr>
            <a:lvl5pPr indent="0" lvl="4" marL="0" marR="0" rtl="0" algn="r">
              <a:spcBef>
                <a:spcPts val="0"/>
              </a:spcBef>
              <a:buNone/>
              <a:defRPr b="0" i="0" sz="3200">
                <a:solidFill>
                  <a:srgbClr val="09304A"/>
                </a:solidFill>
                <a:latin typeface="Century Gothic"/>
                <a:ea typeface="Century Gothic"/>
                <a:cs typeface="Century Gothic"/>
                <a:sym typeface="Century Gothic"/>
              </a:defRPr>
            </a:lvl5pPr>
            <a:lvl6pPr indent="0" lvl="5" marL="0" marR="0" rtl="0" algn="r">
              <a:spcBef>
                <a:spcPts val="0"/>
              </a:spcBef>
              <a:buNone/>
              <a:defRPr b="0" i="0" sz="3200">
                <a:solidFill>
                  <a:srgbClr val="09304A"/>
                </a:solidFill>
                <a:latin typeface="Century Gothic"/>
                <a:ea typeface="Century Gothic"/>
                <a:cs typeface="Century Gothic"/>
                <a:sym typeface="Century Gothic"/>
              </a:defRPr>
            </a:lvl6pPr>
            <a:lvl7pPr indent="0" lvl="6" marL="0" marR="0" rtl="0" algn="r">
              <a:spcBef>
                <a:spcPts val="0"/>
              </a:spcBef>
              <a:buNone/>
              <a:defRPr b="0" i="0" sz="3200">
                <a:solidFill>
                  <a:srgbClr val="09304A"/>
                </a:solidFill>
                <a:latin typeface="Century Gothic"/>
                <a:ea typeface="Century Gothic"/>
                <a:cs typeface="Century Gothic"/>
                <a:sym typeface="Century Gothic"/>
              </a:defRPr>
            </a:lvl7pPr>
            <a:lvl8pPr indent="0" lvl="7" marL="0" marR="0" rtl="0" algn="r">
              <a:spcBef>
                <a:spcPts val="0"/>
              </a:spcBef>
              <a:buNone/>
              <a:defRPr b="0" i="0" sz="3200">
                <a:solidFill>
                  <a:srgbClr val="09304A"/>
                </a:solidFill>
                <a:latin typeface="Century Gothic"/>
                <a:ea typeface="Century Gothic"/>
                <a:cs typeface="Century Gothic"/>
                <a:sym typeface="Century Gothic"/>
              </a:defRPr>
            </a:lvl8pPr>
            <a:lvl9pPr indent="0" lvl="8" marL="0" marR="0" rtl="0" algn="r">
              <a:spcBef>
                <a:spcPts val="0"/>
              </a:spcBef>
              <a:buNone/>
              <a:defRPr b="0" i="0" sz="3200">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itazione con didascalia">
  <p:cSld name="Citazione con didascalia">
    <p:spTree>
      <p:nvGrpSpPr>
        <p:cNvPr id="92" name="Shape 92"/>
        <p:cNvGrpSpPr/>
        <p:nvPr/>
      </p:nvGrpSpPr>
      <p:grpSpPr>
        <a:xfrm>
          <a:off x="0" y="0"/>
          <a:ext cx="0" cy="0"/>
          <a:chOff x="0" y="0"/>
          <a:chExt cx="0" cy="0"/>
        </a:xfrm>
      </p:grpSpPr>
      <p:sp>
        <p:nvSpPr>
          <p:cNvPr id="93" name="Google Shape;93;p13"/>
          <p:cNvSpPr txBox="1"/>
          <p:nvPr>
            <p:ph type="title"/>
          </p:nvPr>
        </p:nvSpPr>
        <p:spPr>
          <a:xfrm>
            <a:off x="1141411" y="685800"/>
            <a:ext cx="9144001" cy="27432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Clr>
                <a:schemeClr val="lt1"/>
              </a:buClr>
              <a:buSzPts val="3200"/>
              <a:buFont typeface="Century Gothic"/>
              <a:buNone/>
              <a:defRPr b="0" i="0" sz="32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94" name="Google Shape;94;p13"/>
          <p:cNvSpPr txBox="1"/>
          <p:nvPr>
            <p:ph idx="1" type="body"/>
          </p:nvPr>
        </p:nvSpPr>
        <p:spPr>
          <a:xfrm>
            <a:off x="1446212" y="3429000"/>
            <a:ext cx="8534400" cy="381000"/>
          </a:xfrm>
          <a:prstGeom prst="rect">
            <a:avLst/>
          </a:prstGeom>
          <a:noFill/>
          <a:ln>
            <a:noFill/>
          </a:ln>
        </p:spPr>
        <p:txBody>
          <a:bodyPr anchorCtr="0" anchor="ctr" bIns="45700" lIns="91425" spcFirstLastPara="1" rIns="91425" wrap="square" tIns="45700"/>
          <a:lstStyle>
            <a:lvl1pPr indent="-228600" lvl="0" marL="457200" marR="0" rtl="0" algn="l">
              <a:spcBef>
                <a:spcPts val="400"/>
              </a:spcBef>
              <a:spcAft>
                <a:spcPts val="0"/>
              </a:spcAft>
              <a:buClr>
                <a:schemeClr val="lt1"/>
              </a:buClr>
              <a:buSzPts val="1600"/>
              <a:buFont typeface="Noto Sans Symbols"/>
              <a:buNone/>
              <a:defRPr b="0" i="0" sz="2000" u="none" cap="none" strike="noStrike">
                <a:solidFill>
                  <a:srgbClr val="0F486F"/>
                </a:solidFill>
                <a:latin typeface="Century Gothic"/>
                <a:ea typeface="Century Gothic"/>
                <a:cs typeface="Century Gothic"/>
                <a:sym typeface="Century Gothic"/>
              </a:defRPr>
            </a:lvl1pPr>
            <a:lvl2pPr indent="-228600" lvl="1" marL="914400" marR="0" rtl="0" algn="l">
              <a:spcBef>
                <a:spcPts val="600"/>
              </a:spcBef>
              <a:spcAft>
                <a:spcPts val="0"/>
              </a:spcAft>
              <a:buClr>
                <a:schemeClr val="lt1"/>
              </a:buClr>
              <a:buSzPts val="1440"/>
              <a:buFont typeface="Noto Sans Symbols"/>
              <a:buNone/>
              <a:defRPr b="0" i="0" sz="1800" u="none" cap="none" strike="noStrike">
                <a:solidFill>
                  <a:srgbClr val="0F486F"/>
                </a:solidFill>
                <a:latin typeface="Century Gothic"/>
                <a:ea typeface="Century Gothic"/>
                <a:cs typeface="Century Gothic"/>
                <a:sym typeface="Century Gothic"/>
              </a:defRPr>
            </a:lvl2pPr>
            <a:lvl3pPr indent="-228600" lvl="2" marL="1371600"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3pPr>
            <a:lvl4pPr indent="-228600" lvl="3" marL="1828800" marR="0" rtl="0" algn="l">
              <a:spcBef>
                <a:spcPts val="600"/>
              </a:spcBef>
              <a:spcAft>
                <a:spcPts val="0"/>
              </a:spcAft>
              <a:buClr>
                <a:schemeClr val="lt1"/>
              </a:buClr>
              <a:buSzPts val="1120"/>
              <a:buFont typeface="Noto Sans Symbols"/>
              <a:buNone/>
              <a:defRPr b="0" i="0" sz="1400" u="none" cap="none" strike="noStrike">
                <a:solidFill>
                  <a:srgbClr val="0F486F"/>
                </a:solidFill>
                <a:latin typeface="Century Gothic"/>
                <a:ea typeface="Century Gothic"/>
                <a:cs typeface="Century Gothic"/>
                <a:sym typeface="Century Gothic"/>
              </a:defRPr>
            </a:lvl4pPr>
            <a:lvl5pPr indent="-228600" lvl="4" marL="2286000" marR="0" rtl="0" algn="l">
              <a:spcBef>
                <a:spcPts val="600"/>
              </a:spcBef>
              <a:spcAft>
                <a:spcPts val="0"/>
              </a:spcAft>
              <a:buClr>
                <a:schemeClr val="lt1"/>
              </a:buClr>
              <a:buSzPts val="1120"/>
              <a:buFont typeface="Noto Sans Symbols"/>
              <a:buNone/>
              <a:defRPr b="0" i="0" sz="1400" u="none" cap="none" strike="noStrike">
                <a:solidFill>
                  <a:srgbClr val="0F486F"/>
                </a:solidFill>
                <a:latin typeface="Century Gothic"/>
                <a:ea typeface="Century Gothic"/>
                <a:cs typeface="Century Gothic"/>
                <a:sym typeface="Century Gothic"/>
              </a:defRPr>
            </a:lvl5pPr>
            <a:lvl6pPr indent="-299720" lvl="5" marL="27432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6pPr>
            <a:lvl7pPr indent="-299720" lvl="6" marL="32004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7pPr>
            <a:lvl8pPr indent="-299720" lvl="7" marL="36576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8pPr>
            <a:lvl9pPr indent="-299720" lvl="8" marL="4114800" marR="0" rtl="0" algn="l">
              <a:spcBef>
                <a:spcPts val="600"/>
              </a:spcBef>
              <a:spcAft>
                <a:spcPts val="60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9pPr>
          </a:lstStyle>
          <a:p/>
        </p:txBody>
      </p:sp>
      <p:sp>
        <p:nvSpPr>
          <p:cNvPr id="95" name="Google Shape;95;p13"/>
          <p:cNvSpPr txBox="1"/>
          <p:nvPr>
            <p:ph idx="2" type="body"/>
          </p:nvPr>
        </p:nvSpPr>
        <p:spPr>
          <a:xfrm>
            <a:off x="684213" y="4301067"/>
            <a:ext cx="8534400" cy="1684865"/>
          </a:xfrm>
          <a:prstGeom prst="rect">
            <a:avLst/>
          </a:prstGeom>
          <a:noFill/>
          <a:ln>
            <a:noFill/>
          </a:ln>
        </p:spPr>
        <p:txBody>
          <a:bodyPr anchorCtr="0" anchor="ctr" bIns="45700" lIns="91425" spcFirstLastPara="1" rIns="91425" wrap="square" tIns="45700"/>
          <a:lstStyle>
            <a:lvl1pPr indent="-228600" lvl="0" marL="457200" marR="0" rtl="0" algn="l">
              <a:spcBef>
                <a:spcPts val="400"/>
              </a:spcBef>
              <a:spcAft>
                <a:spcPts val="0"/>
              </a:spcAft>
              <a:buClr>
                <a:schemeClr val="lt1"/>
              </a:buClr>
              <a:buSzPts val="1600"/>
              <a:buFont typeface="Noto Sans Symbols"/>
              <a:buNone/>
              <a:defRPr b="0" i="0" sz="2000" u="none" cap="none" strike="noStrike">
                <a:solidFill>
                  <a:srgbClr val="0F486F"/>
                </a:solidFill>
                <a:latin typeface="Century Gothic"/>
                <a:ea typeface="Century Gothic"/>
                <a:cs typeface="Century Gothic"/>
                <a:sym typeface="Century Gothic"/>
              </a:defRPr>
            </a:lvl1pPr>
            <a:lvl2pPr indent="-228600" lvl="1" marL="914400" marR="0" rtl="0" algn="l">
              <a:spcBef>
                <a:spcPts val="600"/>
              </a:spcBef>
              <a:spcAft>
                <a:spcPts val="0"/>
              </a:spcAft>
              <a:buClr>
                <a:schemeClr val="lt1"/>
              </a:buClr>
              <a:buSzPts val="1440"/>
              <a:buFont typeface="Noto Sans Symbols"/>
              <a:buNone/>
              <a:defRPr b="0" i="0" sz="1800" u="none" cap="none" strike="noStrike">
                <a:solidFill>
                  <a:schemeClr val="lt1"/>
                </a:solidFill>
                <a:latin typeface="Century Gothic"/>
                <a:ea typeface="Century Gothic"/>
                <a:cs typeface="Century Gothic"/>
                <a:sym typeface="Century Gothic"/>
              </a:defRPr>
            </a:lvl2pPr>
            <a:lvl3pPr indent="-228600" lvl="2" marL="1371600" marR="0" rtl="0" algn="l">
              <a:spcBef>
                <a:spcPts val="600"/>
              </a:spcBef>
              <a:spcAft>
                <a:spcPts val="0"/>
              </a:spcAft>
              <a:buClr>
                <a:schemeClr val="lt1"/>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indent="-228600" lvl="3" marL="1828800" marR="0" rtl="0" algn="l">
              <a:spcBef>
                <a:spcPts val="600"/>
              </a:spcBef>
              <a:spcAft>
                <a:spcPts val="0"/>
              </a:spcAft>
              <a:buClr>
                <a:schemeClr val="l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4pPr>
            <a:lvl5pPr indent="-228600" lvl="4" marL="2286000" marR="0" rtl="0" algn="l">
              <a:spcBef>
                <a:spcPts val="600"/>
              </a:spcBef>
              <a:spcAft>
                <a:spcPts val="0"/>
              </a:spcAft>
              <a:buClr>
                <a:schemeClr val="l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5pPr>
            <a:lvl6pPr indent="-228600" lvl="5" marL="2743200" marR="0" rtl="0" algn="l">
              <a:spcBef>
                <a:spcPts val="600"/>
              </a:spcBef>
              <a:spcAft>
                <a:spcPts val="0"/>
              </a:spcAft>
              <a:buClr>
                <a:schemeClr val="l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6pPr>
            <a:lvl7pPr indent="-228600" lvl="6" marL="3200400" marR="0" rtl="0" algn="l">
              <a:spcBef>
                <a:spcPts val="600"/>
              </a:spcBef>
              <a:spcAft>
                <a:spcPts val="0"/>
              </a:spcAft>
              <a:buClr>
                <a:schemeClr val="l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7pPr>
            <a:lvl8pPr indent="-228600" lvl="7" marL="3657600" marR="0" rtl="0" algn="l">
              <a:spcBef>
                <a:spcPts val="600"/>
              </a:spcBef>
              <a:spcAft>
                <a:spcPts val="0"/>
              </a:spcAft>
              <a:buClr>
                <a:schemeClr val="l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8pPr>
            <a:lvl9pPr indent="-228600" lvl="8" marL="4114800" marR="0" rtl="0" algn="l">
              <a:spcBef>
                <a:spcPts val="600"/>
              </a:spcBef>
              <a:spcAft>
                <a:spcPts val="600"/>
              </a:spcAft>
              <a:buClr>
                <a:schemeClr val="l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9pPr>
          </a:lstStyle>
          <a:p/>
        </p:txBody>
      </p:sp>
      <p:sp>
        <p:nvSpPr>
          <p:cNvPr id="96" name="Google Shape;96;p13"/>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000">
                <a:solidFill>
                  <a:srgbClr val="09304A"/>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97" name="Google Shape;97;p13"/>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000">
                <a:solidFill>
                  <a:srgbClr val="09304A"/>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98" name="Google Shape;98;p13"/>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3200">
                <a:solidFill>
                  <a:srgbClr val="09304A"/>
                </a:solidFill>
                <a:latin typeface="Century Gothic"/>
                <a:ea typeface="Century Gothic"/>
                <a:cs typeface="Century Gothic"/>
                <a:sym typeface="Century Gothic"/>
              </a:defRPr>
            </a:lvl1pPr>
            <a:lvl2pPr indent="0" lvl="1" marL="0" marR="0" rtl="0" algn="r">
              <a:spcBef>
                <a:spcPts val="0"/>
              </a:spcBef>
              <a:buNone/>
              <a:defRPr b="0" i="0" sz="3200">
                <a:solidFill>
                  <a:srgbClr val="09304A"/>
                </a:solidFill>
                <a:latin typeface="Century Gothic"/>
                <a:ea typeface="Century Gothic"/>
                <a:cs typeface="Century Gothic"/>
                <a:sym typeface="Century Gothic"/>
              </a:defRPr>
            </a:lvl2pPr>
            <a:lvl3pPr indent="0" lvl="2" marL="0" marR="0" rtl="0" algn="r">
              <a:spcBef>
                <a:spcPts val="0"/>
              </a:spcBef>
              <a:buNone/>
              <a:defRPr b="0" i="0" sz="3200">
                <a:solidFill>
                  <a:srgbClr val="09304A"/>
                </a:solidFill>
                <a:latin typeface="Century Gothic"/>
                <a:ea typeface="Century Gothic"/>
                <a:cs typeface="Century Gothic"/>
                <a:sym typeface="Century Gothic"/>
              </a:defRPr>
            </a:lvl3pPr>
            <a:lvl4pPr indent="0" lvl="3" marL="0" marR="0" rtl="0" algn="r">
              <a:spcBef>
                <a:spcPts val="0"/>
              </a:spcBef>
              <a:buNone/>
              <a:defRPr b="0" i="0" sz="3200">
                <a:solidFill>
                  <a:srgbClr val="09304A"/>
                </a:solidFill>
                <a:latin typeface="Century Gothic"/>
                <a:ea typeface="Century Gothic"/>
                <a:cs typeface="Century Gothic"/>
                <a:sym typeface="Century Gothic"/>
              </a:defRPr>
            </a:lvl4pPr>
            <a:lvl5pPr indent="0" lvl="4" marL="0" marR="0" rtl="0" algn="r">
              <a:spcBef>
                <a:spcPts val="0"/>
              </a:spcBef>
              <a:buNone/>
              <a:defRPr b="0" i="0" sz="3200">
                <a:solidFill>
                  <a:srgbClr val="09304A"/>
                </a:solidFill>
                <a:latin typeface="Century Gothic"/>
                <a:ea typeface="Century Gothic"/>
                <a:cs typeface="Century Gothic"/>
                <a:sym typeface="Century Gothic"/>
              </a:defRPr>
            </a:lvl5pPr>
            <a:lvl6pPr indent="0" lvl="5" marL="0" marR="0" rtl="0" algn="r">
              <a:spcBef>
                <a:spcPts val="0"/>
              </a:spcBef>
              <a:buNone/>
              <a:defRPr b="0" i="0" sz="3200">
                <a:solidFill>
                  <a:srgbClr val="09304A"/>
                </a:solidFill>
                <a:latin typeface="Century Gothic"/>
                <a:ea typeface="Century Gothic"/>
                <a:cs typeface="Century Gothic"/>
                <a:sym typeface="Century Gothic"/>
              </a:defRPr>
            </a:lvl6pPr>
            <a:lvl7pPr indent="0" lvl="6" marL="0" marR="0" rtl="0" algn="r">
              <a:spcBef>
                <a:spcPts val="0"/>
              </a:spcBef>
              <a:buNone/>
              <a:defRPr b="0" i="0" sz="3200">
                <a:solidFill>
                  <a:srgbClr val="09304A"/>
                </a:solidFill>
                <a:latin typeface="Century Gothic"/>
                <a:ea typeface="Century Gothic"/>
                <a:cs typeface="Century Gothic"/>
                <a:sym typeface="Century Gothic"/>
              </a:defRPr>
            </a:lvl7pPr>
            <a:lvl8pPr indent="0" lvl="7" marL="0" marR="0" rtl="0" algn="r">
              <a:spcBef>
                <a:spcPts val="0"/>
              </a:spcBef>
              <a:buNone/>
              <a:defRPr b="0" i="0" sz="3200">
                <a:solidFill>
                  <a:srgbClr val="09304A"/>
                </a:solidFill>
                <a:latin typeface="Century Gothic"/>
                <a:ea typeface="Century Gothic"/>
                <a:cs typeface="Century Gothic"/>
                <a:sym typeface="Century Gothic"/>
              </a:defRPr>
            </a:lvl8pPr>
            <a:lvl9pPr indent="0" lvl="8" marL="0" marR="0" rtl="0" algn="r">
              <a:spcBef>
                <a:spcPts val="0"/>
              </a:spcBef>
              <a:buNone/>
              <a:defRPr b="0" i="0" sz="3200">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it-IT"/>
              <a:t>‹#›</a:t>
            </a:fld>
            <a:endParaRPr/>
          </a:p>
        </p:txBody>
      </p:sp>
      <p:sp>
        <p:nvSpPr>
          <p:cNvPr id="99" name="Google Shape;99;p13"/>
          <p:cNvSpPr txBox="1"/>
          <p:nvPr/>
        </p:nvSpPr>
        <p:spPr>
          <a:xfrm>
            <a:off x="531812" y="812222"/>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it-IT" sz="8000">
                <a:solidFill>
                  <a:schemeClr val="lt1"/>
                </a:solidFill>
                <a:latin typeface="Century Gothic"/>
                <a:ea typeface="Century Gothic"/>
                <a:cs typeface="Century Gothic"/>
                <a:sym typeface="Century Gothic"/>
              </a:rPr>
              <a:t>“</a:t>
            </a:r>
            <a:endParaRPr/>
          </a:p>
        </p:txBody>
      </p:sp>
      <p:sp>
        <p:nvSpPr>
          <p:cNvPr id="100" name="Google Shape;100;p13"/>
          <p:cNvSpPr txBox="1"/>
          <p:nvPr/>
        </p:nvSpPr>
        <p:spPr>
          <a:xfrm>
            <a:off x="10285412" y="2768601"/>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it-IT" sz="8000">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cheda nome">
  <p:cSld name="Scheda nome">
    <p:spTree>
      <p:nvGrpSpPr>
        <p:cNvPr id="101" name="Shape 101"/>
        <p:cNvGrpSpPr/>
        <p:nvPr/>
      </p:nvGrpSpPr>
      <p:grpSpPr>
        <a:xfrm>
          <a:off x="0" y="0"/>
          <a:ext cx="0" cy="0"/>
          <a:chOff x="0" y="0"/>
          <a:chExt cx="0" cy="0"/>
        </a:xfrm>
      </p:grpSpPr>
      <p:sp>
        <p:nvSpPr>
          <p:cNvPr id="102" name="Google Shape;102;p14"/>
          <p:cNvSpPr txBox="1"/>
          <p:nvPr>
            <p:ph type="title"/>
          </p:nvPr>
        </p:nvSpPr>
        <p:spPr>
          <a:xfrm>
            <a:off x="684212" y="3429000"/>
            <a:ext cx="8534400" cy="169740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Clr>
                <a:schemeClr val="lt1"/>
              </a:buClr>
              <a:buSzPts val="3200"/>
              <a:buFont typeface="Century Gothic"/>
              <a:buNone/>
              <a:defRPr b="0" i="0" sz="32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03" name="Google Shape;103;p14"/>
          <p:cNvSpPr txBox="1"/>
          <p:nvPr>
            <p:ph idx="1" type="body"/>
          </p:nvPr>
        </p:nvSpPr>
        <p:spPr>
          <a:xfrm>
            <a:off x="684211" y="5132981"/>
            <a:ext cx="8535990" cy="860400"/>
          </a:xfrm>
          <a:prstGeom prst="rect">
            <a:avLst/>
          </a:prstGeom>
          <a:noFill/>
          <a:ln>
            <a:noFill/>
          </a:ln>
        </p:spPr>
        <p:txBody>
          <a:bodyPr anchorCtr="0" anchor="t" bIns="45700" lIns="91425" spcFirstLastPara="1" rIns="91425" wrap="square" tIns="45700"/>
          <a:lstStyle>
            <a:lvl1pPr indent="-228600" lvl="0" marL="457200" marR="0" rtl="0" algn="l">
              <a:spcBef>
                <a:spcPts val="400"/>
              </a:spcBef>
              <a:spcAft>
                <a:spcPts val="0"/>
              </a:spcAft>
              <a:buClr>
                <a:schemeClr val="lt1"/>
              </a:buClr>
              <a:buSzPts val="1600"/>
              <a:buFont typeface="Noto Sans Symbols"/>
              <a:buNone/>
              <a:defRPr b="0" i="0" sz="2000" u="none" cap="none" strike="noStrike">
                <a:solidFill>
                  <a:srgbClr val="0F486F"/>
                </a:solidFill>
                <a:latin typeface="Century Gothic"/>
                <a:ea typeface="Century Gothic"/>
                <a:cs typeface="Century Gothic"/>
                <a:sym typeface="Century Gothic"/>
              </a:defRPr>
            </a:lvl1pPr>
            <a:lvl2pPr indent="-228600" lvl="1" marL="914400" marR="0" rtl="0" algn="l">
              <a:spcBef>
                <a:spcPts val="600"/>
              </a:spcBef>
              <a:spcAft>
                <a:spcPts val="0"/>
              </a:spcAft>
              <a:buClr>
                <a:schemeClr val="lt1"/>
              </a:buClr>
              <a:buSzPts val="1440"/>
              <a:buFont typeface="Noto Sans Symbols"/>
              <a:buNone/>
              <a:defRPr b="0" i="0" sz="1800" u="none" cap="none" strike="noStrike">
                <a:solidFill>
                  <a:schemeClr val="lt1"/>
                </a:solidFill>
                <a:latin typeface="Century Gothic"/>
                <a:ea typeface="Century Gothic"/>
                <a:cs typeface="Century Gothic"/>
                <a:sym typeface="Century Gothic"/>
              </a:defRPr>
            </a:lvl2pPr>
            <a:lvl3pPr indent="-228600" lvl="2" marL="1371600" marR="0" rtl="0" algn="l">
              <a:spcBef>
                <a:spcPts val="600"/>
              </a:spcBef>
              <a:spcAft>
                <a:spcPts val="0"/>
              </a:spcAft>
              <a:buClr>
                <a:schemeClr val="lt1"/>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indent="-228600" lvl="3" marL="1828800" marR="0" rtl="0" algn="l">
              <a:spcBef>
                <a:spcPts val="600"/>
              </a:spcBef>
              <a:spcAft>
                <a:spcPts val="0"/>
              </a:spcAft>
              <a:buClr>
                <a:schemeClr val="l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4pPr>
            <a:lvl5pPr indent="-228600" lvl="4" marL="2286000" marR="0" rtl="0" algn="l">
              <a:spcBef>
                <a:spcPts val="600"/>
              </a:spcBef>
              <a:spcAft>
                <a:spcPts val="0"/>
              </a:spcAft>
              <a:buClr>
                <a:schemeClr val="l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5pPr>
            <a:lvl6pPr indent="-228600" lvl="5" marL="2743200" marR="0" rtl="0" algn="l">
              <a:spcBef>
                <a:spcPts val="600"/>
              </a:spcBef>
              <a:spcAft>
                <a:spcPts val="0"/>
              </a:spcAft>
              <a:buClr>
                <a:schemeClr val="l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6pPr>
            <a:lvl7pPr indent="-228600" lvl="6" marL="3200400" marR="0" rtl="0" algn="l">
              <a:spcBef>
                <a:spcPts val="600"/>
              </a:spcBef>
              <a:spcAft>
                <a:spcPts val="0"/>
              </a:spcAft>
              <a:buClr>
                <a:schemeClr val="l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7pPr>
            <a:lvl8pPr indent="-228600" lvl="7" marL="3657600" marR="0" rtl="0" algn="l">
              <a:spcBef>
                <a:spcPts val="600"/>
              </a:spcBef>
              <a:spcAft>
                <a:spcPts val="0"/>
              </a:spcAft>
              <a:buClr>
                <a:schemeClr val="l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8pPr>
            <a:lvl9pPr indent="-228600" lvl="8" marL="4114800" marR="0" rtl="0" algn="l">
              <a:spcBef>
                <a:spcPts val="600"/>
              </a:spcBef>
              <a:spcAft>
                <a:spcPts val="600"/>
              </a:spcAft>
              <a:buClr>
                <a:schemeClr val="l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9pPr>
          </a:lstStyle>
          <a:p/>
        </p:txBody>
      </p:sp>
      <p:sp>
        <p:nvSpPr>
          <p:cNvPr id="104" name="Google Shape;104;p14"/>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000">
                <a:solidFill>
                  <a:srgbClr val="09304A"/>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05" name="Google Shape;105;p14"/>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000">
                <a:solidFill>
                  <a:srgbClr val="09304A"/>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06" name="Google Shape;106;p14"/>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3200">
                <a:solidFill>
                  <a:srgbClr val="09304A"/>
                </a:solidFill>
                <a:latin typeface="Century Gothic"/>
                <a:ea typeface="Century Gothic"/>
                <a:cs typeface="Century Gothic"/>
                <a:sym typeface="Century Gothic"/>
              </a:defRPr>
            </a:lvl1pPr>
            <a:lvl2pPr indent="0" lvl="1" marL="0" marR="0" rtl="0" algn="r">
              <a:spcBef>
                <a:spcPts val="0"/>
              </a:spcBef>
              <a:buNone/>
              <a:defRPr b="0" i="0" sz="3200">
                <a:solidFill>
                  <a:srgbClr val="09304A"/>
                </a:solidFill>
                <a:latin typeface="Century Gothic"/>
                <a:ea typeface="Century Gothic"/>
                <a:cs typeface="Century Gothic"/>
                <a:sym typeface="Century Gothic"/>
              </a:defRPr>
            </a:lvl2pPr>
            <a:lvl3pPr indent="0" lvl="2" marL="0" marR="0" rtl="0" algn="r">
              <a:spcBef>
                <a:spcPts val="0"/>
              </a:spcBef>
              <a:buNone/>
              <a:defRPr b="0" i="0" sz="3200">
                <a:solidFill>
                  <a:srgbClr val="09304A"/>
                </a:solidFill>
                <a:latin typeface="Century Gothic"/>
                <a:ea typeface="Century Gothic"/>
                <a:cs typeface="Century Gothic"/>
                <a:sym typeface="Century Gothic"/>
              </a:defRPr>
            </a:lvl3pPr>
            <a:lvl4pPr indent="0" lvl="3" marL="0" marR="0" rtl="0" algn="r">
              <a:spcBef>
                <a:spcPts val="0"/>
              </a:spcBef>
              <a:buNone/>
              <a:defRPr b="0" i="0" sz="3200">
                <a:solidFill>
                  <a:srgbClr val="09304A"/>
                </a:solidFill>
                <a:latin typeface="Century Gothic"/>
                <a:ea typeface="Century Gothic"/>
                <a:cs typeface="Century Gothic"/>
                <a:sym typeface="Century Gothic"/>
              </a:defRPr>
            </a:lvl4pPr>
            <a:lvl5pPr indent="0" lvl="4" marL="0" marR="0" rtl="0" algn="r">
              <a:spcBef>
                <a:spcPts val="0"/>
              </a:spcBef>
              <a:buNone/>
              <a:defRPr b="0" i="0" sz="3200">
                <a:solidFill>
                  <a:srgbClr val="09304A"/>
                </a:solidFill>
                <a:latin typeface="Century Gothic"/>
                <a:ea typeface="Century Gothic"/>
                <a:cs typeface="Century Gothic"/>
                <a:sym typeface="Century Gothic"/>
              </a:defRPr>
            </a:lvl5pPr>
            <a:lvl6pPr indent="0" lvl="5" marL="0" marR="0" rtl="0" algn="r">
              <a:spcBef>
                <a:spcPts val="0"/>
              </a:spcBef>
              <a:buNone/>
              <a:defRPr b="0" i="0" sz="3200">
                <a:solidFill>
                  <a:srgbClr val="09304A"/>
                </a:solidFill>
                <a:latin typeface="Century Gothic"/>
                <a:ea typeface="Century Gothic"/>
                <a:cs typeface="Century Gothic"/>
                <a:sym typeface="Century Gothic"/>
              </a:defRPr>
            </a:lvl6pPr>
            <a:lvl7pPr indent="0" lvl="6" marL="0" marR="0" rtl="0" algn="r">
              <a:spcBef>
                <a:spcPts val="0"/>
              </a:spcBef>
              <a:buNone/>
              <a:defRPr b="0" i="0" sz="3200">
                <a:solidFill>
                  <a:srgbClr val="09304A"/>
                </a:solidFill>
                <a:latin typeface="Century Gothic"/>
                <a:ea typeface="Century Gothic"/>
                <a:cs typeface="Century Gothic"/>
                <a:sym typeface="Century Gothic"/>
              </a:defRPr>
            </a:lvl7pPr>
            <a:lvl8pPr indent="0" lvl="7" marL="0" marR="0" rtl="0" algn="r">
              <a:spcBef>
                <a:spcPts val="0"/>
              </a:spcBef>
              <a:buNone/>
              <a:defRPr b="0" i="0" sz="3200">
                <a:solidFill>
                  <a:srgbClr val="09304A"/>
                </a:solidFill>
                <a:latin typeface="Century Gothic"/>
                <a:ea typeface="Century Gothic"/>
                <a:cs typeface="Century Gothic"/>
                <a:sym typeface="Century Gothic"/>
              </a:defRPr>
            </a:lvl8pPr>
            <a:lvl9pPr indent="0" lvl="8" marL="0" marR="0" rtl="0" algn="r">
              <a:spcBef>
                <a:spcPts val="0"/>
              </a:spcBef>
              <a:buNone/>
              <a:defRPr b="0" i="0" sz="3200">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cheda nome citazione">
  <p:cSld name="Scheda nome citazione">
    <p:spTree>
      <p:nvGrpSpPr>
        <p:cNvPr id="107" name="Shape 107"/>
        <p:cNvGrpSpPr/>
        <p:nvPr/>
      </p:nvGrpSpPr>
      <p:grpSpPr>
        <a:xfrm>
          <a:off x="0" y="0"/>
          <a:ext cx="0" cy="0"/>
          <a:chOff x="0" y="0"/>
          <a:chExt cx="0" cy="0"/>
        </a:xfrm>
      </p:grpSpPr>
      <p:sp>
        <p:nvSpPr>
          <p:cNvPr id="108" name="Google Shape;108;p15"/>
          <p:cNvSpPr txBox="1"/>
          <p:nvPr>
            <p:ph type="title"/>
          </p:nvPr>
        </p:nvSpPr>
        <p:spPr>
          <a:xfrm>
            <a:off x="1141413" y="685800"/>
            <a:ext cx="9144000" cy="27432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Clr>
                <a:schemeClr val="lt1"/>
              </a:buClr>
              <a:buSzPts val="3200"/>
              <a:buFont typeface="Century Gothic"/>
              <a:buNone/>
              <a:defRPr b="0" i="0" sz="32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09" name="Google Shape;109;p15"/>
          <p:cNvSpPr txBox="1"/>
          <p:nvPr>
            <p:ph idx="1" type="body"/>
          </p:nvPr>
        </p:nvSpPr>
        <p:spPr>
          <a:xfrm>
            <a:off x="684212" y="3928534"/>
            <a:ext cx="8534401" cy="1049866"/>
          </a:xfrm>
          <a:prstGeom prst="rect">
            <a:avLst/>
          </a:prstGeom>
          <a:noFill/>
          <a:ln>
            <a:noFill/>
          </a:ln>
        </p:spPr>
        <p:txBody>
          <a:bodyPr anchorCtr="0" anchor="b" bIns="45700" lIns="91425" spcFirstLastPara="1" rIns="91425" wrap="square" tIns="45700"/>
          <a:lstStyle>
            <a:lvl1pPr indent="-228600" lvl="0" marL="457200" marR="0" rtl="0" algn="l">
              <a:spcBef>
                <a:spcPts val="480"/>
              </a:spcBef>
              <a:spcAft>
                <a:spcPts val="0"/>
              </a:spcAft>
              <a:buClr>
                <a:schemeClr val="lt1"/>
              </a:buClr>
              <a:buSzPts val="1920"/>
              <a:buFont typeface="Noto Sans Symbols"/>
              <a:buNone/>
              <a:defRPr b="0" i="0" sz="2400" u="none" cap="none" strike="noStrike">
                <a:solidFill>
                  <a:schemeClr val="lt1"/>
                </a:solidFill>
                <a:latin typeface="Century Gothic"/>
                <a:ea typeface="Century Gothic"/>
                <a:cs typeface="Century Gothic"/>
                <a:sym typeface="Century Gothic"/>
              </a:defRPr>
            </a:lvl1pPr>
            <a:lvl2pPr indent="-320040" lvl="1" marL="914400" marR="0" rtl="0" algn="l">
              <a:spcBef>
                <a:spcPts val="600"/>
              </a:spcBef>
              <a:spcAft>
                <a:spcPts val="0"/>
              </a:spcAft>
              <a:buClr>
                <a:schemeClr val="lt1"/>
              </a:buClr>
              <a:buSzPts val="1440"/>
              <a:buFont typeface="Noto Sans Symbols"/>
              <a:buChar char="▶"/>
              <a:defRPr b="0" i="0" sz="1800" u="none" cap="none" strike="noStrike">
                <a:solidFill>
                  <a:srgbClr val="0F486F"/>
                </a:solidFill>
                <a:latin typeface="Century Gothic"/>
                <a:ea typeface="Century Gothic"/>
                <a:cs typeface="Century Gothic"/>
                <a:sym typeface="Century Gothic"/>
              </a:defRPr>
            </a:lvl2pPr>
            <a:lvl3pPr indent="-309880" lvl="2" marL="1371600" marR="0" rtl="0" algn="l">
              <a:spcBef>
                <a:spcPts val="600"/>
              </a:spcBef>
              <a:spcAft>
                <a:spcPts val="0"/>
              </a:spcAft>
              <a:buClr>
                <a:schemeClr val="lt1"/>
              </a:buClr>
              <a:buSzPts val="1280"/>
              <a:buFont typeface="Noto Sans Symbols"/>
              <a:buChar char="▶"/>
              <a:defRPr b="0" i="0" sz="1600" u="none" cap="none" strike="noStrike">
                <a:solidFill>
                  <a:srgbClr val="0F486F"/>
                </a:solidFill>
                <a:latin typeface="Century Gothic"/>
                <a:ea typeface="Century Gothic"/>
                <a:cs typeface="Century Gothic"/>
                <a:sym typeface="Century Gothic"/>
              </a:defRPr>
            </a:lvl3pPr>
            <a:lvl4pPr indent="-299719" lvl="3" marL="18288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4pPr>
            <a:lvl5pPr indent="-299720" lvl="4" marL="22860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5pPr>
            <a:lvl6pPr indent="-299720" lvl="5" marL="27432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6pPr>
            <a:lvl7pPr indent="-299720" lvl="6" marL="32004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7pPr>
            <a:lvl8pPr indent="-299720" lvl="7" marL="36576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8pPr>
            <a:lvl9pPr indent="-299720" lvl="8" marL="4114800" marR="0" rtl="0" algn="l">
              <a:spcBef>
                <a:spcPts val="600"/>
              </a:spcBef>
              <a:spcAft>
                <a:spcPts val="60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9pPr>
          </a:lstStyle>
          <a:p/>
        </p:txBody>
      </p:sp>
      <p:sp>
        <p:nvSpPr>
          <p:cNvPr id="110" name="Google Shape;110;p15"/>
          <p:cNvSpPr txBox="1"/>
          <p:nvPr>
            <p:ph idx="2" type="body"/>
          </p:nvPr>
        </p:nvSpPr>
        <p:spPr>
          <a:xfrm>
            <a:off x="684211" y="4978400"/>
            <a:ext cx="8534401" cy="1016000"/>
          </a:xfrm>
          <a:prstGeom prst="rect">
            <a:avLst/>
          </a:prstGeom>
          <a:noFill/>
          <a:ln>
            <a:noFill/>
          </a:ln>
        </p:spPr>
        <p:txBody>
          <a:bodyPr anchorCtr="0" anchor="t" bIns="45700" lIns="91425" spcFirstLastPara="1" rIns="91425" wrap="square" tIns="45700"/>
          <a:lstStyle>
            <a:lvl1pPr indent="-228600" lvl="0" marL="457200" marR="0" rtl="0" algn="l">
              <a:spcBef>
                <a:spcPts val="360"/>
              </a:spcBef>
              <a:spcAft>
                <a:spcPts val="0"/>
              </a:spcAft>
              <a:buClr>
                <a:schemeClr val="lt1"/>
              </a:buClr>
              <a:buSzPts val="1440"/>
              <a:buFont typeface="Noto Sans Symbols"/>
              <a:buNone/>
              <a:defRPr b="0" i="0" sz="1800" u="none" cap="none" strike="noStrike">
                <a:solidFill>
                  <a:srgbClr val="0F486F"/>
                </a:solidFill>
                <a:latin typeface="Century Gothic"/>
                <a:ea typeface="Century Gothic"/>
                <a:cs typeface="Century Gothic"/>
                <a:sym typeface="Century Gothic"/>
              </a:defRPr>
            </a:lvl1pPr>
            <a:lvl2pPr indent="-228600" lvl="1" marL="914400" marR="0" rtl="0" algn="l">
              <a:spcBef>
                <a:spcPts val="600"/>
              </a:spcBef>
              <a:spcAft>
                <a:spcPts val="0"/>
              </a:spcAft>
              <a:buClr>
                <a:schemeClr val="lt1"/>
              </a:buClr>
              <a:buSzPts val="1440"/>
              <a:buFont typeface="Noto Sans Symbols"/>
              <a:buNone/>
              <a:defRPr b="0" i="0" sz="1800" u="none" cap="none" strike="noStrike">
                <a:solidFill>
                  <a:schemeClr val="lt1"/>
                </a:solidFill>
                <a:latin typeface="Century Gothic"/>
                <a:ea typeface="Century Gothic"/>
                <a:cs typeface="Century Gothic"/>
                <a:sym typeface="Century Gothic"/>
              </a:defRPr>
            </a:lvl2pPr>
            <a:lvl3pPr indent="-228600" lvl="2" marL="1371600" marR="0" rtl="0" algn="l">
              <a:spcBef>
                <a:spcPts val="600"/>
              </a:spcBef>
              <a:spcAft>
                <a:spcPts val="0"/>
              </a:spcAft>
              <a:buClr>
                <a:schemeClr val="lt1"/>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indent="-228600" lvl="3" marL="1828800" marR="0" rtl="0" algn="l">
              <a:spcBef>
                <a:spcPts val="600"/>
              </a:spcBef>
              <a:spcAft>
                <a:spcPts val="0"/>
              </a:spcAft>
              <a:buClr>
                <a:schemeClr val="l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4pPr>
            <a:lvl5pPr indent="-228600" lvl="4" marL="2286000" marR="0" rtl="0" algn="l">
              <a:spcBef>
                <a:spcPts val="600"/>
              </a:spcBef>
              <a:spcAft>
                <a:spcPts val="0"/>
              </a:spcAft>
              <a:buClr>
                <a:schemeClr val="l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5pPr>
            <a:lvl6pPr indent="-228600" lvl="5" marL="2743200" marR="0" rtl="0" algn="l">
              <a:spcBef>
                <a:spcPts val="600"/>
              </a:spcBef>
              <a:spcAft>
                <a:spcPts val="0"/>
              </a:spcAft>
              <a:buClr>
                <a:schemeClr val="l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6pPr>
            <a:lvl7pPr indent="-228600" lvl="6" marL="3200400" marR="0" rtl="0" algn="l">
              <a:spcBef>
                <a:spcPts val="600"/>
              </a:spcBef>
              <a:spcAft>
                <a:spcPts val="0"/>
              </a:spcAft>
              <a:buClr>
                <a:schemeClr val="l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7pPr>
            <a:lvl8pPr indent="-228600" lvl="7" marL="3657600" marR="0" rtl="0" algn="l">
              <a:spcBef>
                <a:spcPts val="600"/>
              </a:spcBef>
              <a:spcAft>
                <a:spcPts val="0"/>
              </a:spcAft>
              <a:buClr>
                <a:schemeClr val="l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8pPr>
            <a:lvl9pPr indent="-228600" lvl="8" marL="4114800" marR="0" rtl="0" algn="l">
              <a:spcBef>
                <a:spcPts val="600"/>
              </a:spcBef>
              <a:spcAft>
                <a:spcPts val="600"/>
              </a:spcAft>
              <a:buClr>
                <a:schemeClr val="l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9pPr>
          </a:lstStyle>
          <a:p/>
        </p:txBody>
      </p:sp>
      <p:sp>
        <p:nvSpPr>
          <p:cNvPr id="111" name="Google Shape;111;p15"/>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000">
                <a:solidFill>
                  <a:srgbClr val="09304A"/>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12" name="Google Shape;112;p15"/>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000">
                <a:solidFill>
                  <a:srgbClr val="09304A"/>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13" name="Google Shape;113;p15"/>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3200">
                <a:solidFill>
                  <a:srgbClr val="09304A"/>
                </a:solidFill>
                <a:latin typeface="Century Gothic"/>
                <a:ea typeface="Century Gothic"/>
                <a:cs typeface="Century Gothic"/>
                <a:sym typeface="Century Gothic"/>
              </a:defRPr>
            </a:lvl1pPr>
            <a:lvl2pPr indent="0" lvl="1" marL="0" marR="0" rtl="0" algn="r">
              <a:spcBef>
                <a:spcPts val="0"/>
              </a:spcBef>
              <a:buNone/>
              <a:defRPr b="0" i="0" sz="3200">
                <a:solidFill>
                  <a:srgbClr val="09304A"/>
                </a:solidFill>
                <a:latin typeface="Century Gothic"/>
                <a:ea typeface="Century Gothic"/>
                <a:cs typeface="Century Gothic"/>
                <a:sym typeface="Century Gothic"/>
              </a:defRPr>
            </a:lvl2pPr>
            <a:lvl3pPr indent="0" lvl="2" marL="0" marR="0" rtl="0" algn="r">
              <a:spcBef>
                <a:spcPts val="0"/>
              </a:spcBef>
              <a:buNone/>
              <a:defRPr b="0" i="0" sz="3200">
                <a:solidFill>
                  <a:srgbClr val="09304A"/>
                </a:solidFill>
                <a:latin typeface="Century Gothic"/>
                <a:ea typeface="Century Gothic"/>
                <a:cs typeface="Century Gothic"/>
                <a:sym typeface="Century Gothic"/>
              </a:defRPr>
            </a:lvl3pPr>
            <a:lvl4pPr indent="0" lvl="3" marL="0" marR="0" rtl="0" algn="r">
              <a:spcBef>
                <a:spcPts val="0"/>
              </a:spcBef>
              <a:buNone/>
              <a:defRPr b="0" i="0" sz="3200">
                <a:solidFill>
                  <a:srgbClr val="09304A"/>
                </a:solidFill>
                <a:latin typeface="Century Gothic"/>
                <a:ea typeface="Century Gothic"/>
                <a:cs typeface="Century Gothic"/>
                <a:sym typeface="Century Gothic"/>
              </a:defRPr>
            </a:lvl4pPr>
            <a:lvl5pPr indent="0" lvl="4" marL="0" marR="0" rtl="0" algn="r">
              <a:spcBef>
                <a:spcPts val="0"/>
              </a:spcBef>
              <a:buNone/>
              <a:defRPr b="0" i="0" sz="3200">
                <a:solidFill>
                  <a:srgbClr val="09304A"/>
                </a:solidFill>
                <a:latin typeface="Century Gothic"/>
                <a:ea typeface="Century Gothic"/>
                <a:cs typeface="Century Gothic"/>
                <a:sym typeface="Century Gothic"/>
              </a:defRPr>
            </a:lvl5pPr>
            <a:lvl6pPr indent="0" lvl="5" marL="0" marR="0" rtl="0" algn="r">
              <a:spcBef>
                <a:spcPts val="0"/>
              </a:spcBef>
              <a:buNone/>
              <a:defRPr b="0" i="0" sz="3200">
                <a:solidFill>
                  <a:srgbClr val="09304A"/>
                </a:solidFill>
                <a:latin typeface="Century Gothic"/>
                <a:ea typeface="Century Gothic"/>
                <a:cs typeface="Century Gothic"/>
                <a:sym typeface="Century Gothic"/>
              </a:defRPr>
            </a:lvl6pPr>
            <a:lvl7pPr indent="0" lvl="6" marL="0" marR="0" rtl="0" algn="r">
              <a:spcBef>
                <a:spcPts val="0"/>
              </a:spcBef>
              <a:buNone/>
              <a:defRPr b="0" i="0" sz="3200">
                <a:solidFill>
                  <a:srgbClr val="09304A"/>
                </a:solidFill>
                <a:latin typeface="Century Gothic"/>
                <a:ea typeface="Century Gothic"/>
                <a:cs typeface="Century Gothic"/>
                <a:sym typeface="Century Gothic"/>
              </a:defRPr>
            </a:lvl7pPr>
            <a:lvl8pPr indent="0" lvl="7" marL="0" marR="0" rtl="0" algn="r">
              <a:spcBef>
                <a:spcPts val="0"/>
              </a:spcBef>
              <a:buNone/>
              <a:defRPr b="0" i="0" sz="3200">
                <a:solidFill>
                  <a:srgbClr val="09304A"/>
                </a:solidFill>
                <a:latin typeface="Century Gothic"/>
                <a:ea typeface="Century Gothic"/>
                <a:cs typeface="Century Gothic"/>
                <a:sym typeface="Century Gothic"/>
              </a:defRPr>
            </a:lvl8pPr>
            <a:lvl9pPr indent="0" lvl="8" marL="0" marR="0" rtl="0" algn="r">
              <a:spcBef>
                <a:spcPts val="0"/>
              </a:spcBef>
              <a:buNone/>
              <a:defRPr b="0" i="0" sz="3200">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it-IT"/>
              <a:t>‹#›</a:t>
            </a:fld>
            <a:endParaRPr/>
          </a:p>
        </p:txBody>
      </p:sp>
      <p:sp>
        <p:nvSpPr>
          <p:cNvPr id="114" name="Google Shape;114;p15"/>
          <p:cNvSpPr txBox="1"/>
          <p:nvPr/>
        </p:nvSpPr>
        <p:spPr>
          <a:xfrm>
            <a:off x="531812" y="812222"/>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it-IT" sz="8000">
                <a:solidFill>
                  <a:schemeClr val="lt1"/>
                </a:solidFill>
                <a:latin typeface="Century Gothic"/>
                <a:ea typeface="Century Gothic"/>
                <a:cs typeface="Century Gothic"/>
                <a:sym typeface="Century Gothic"/>
              </a:rPr>
              <a:t>“</a:t>
            </a:r>
            <a:endParaRPr/>
          </a:p>
        </p:txBody>
      </p:sp>
      <p:sp>
        <p:nvSpPr>
          <p:cNvPr id="115" name="Google Shape;115;p15"/>
          <p:cNvSpPr txBox="1"/>
          <p:nvPr/>
        </p:nvSpPr>
        <p:spPr>
          <a:xfrm>
            <a:off x="10285412" y="2768601"/>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it-IT" sz="8000">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o o falso">
  <p:cSld name="Vero o falso">
    <p:spTree>
      <p:nvGrpSpPr>
        <p:cNvPr id="116" name="Shape 116"/>
        <p:cNvGrpSpPr/>
        <p:nvPr/>
      </p:nvGrpSpPr>
      <p:grpSpPr>
        <a:xfrm>
          <a:off x="0" y="0"/>
          <a:ext cx="0" cy="0"/>
          <a:chOff x="0" y="0"/>
          <a:chExt cx="0" cy="0"/>
        </a:xfrm>
      </p:grpSpPr>
      <p:sp>
        <p:nvSpPr>
          <p:cNvPr id="117" name="Google Shape;117;p16"/>
          <p:cNvSpPr txBox="1"/>
          <p:nvPr>
            <p:ph type="title"/>
          </p:nvPr>
        </p:nvSpPr>
        <p:spPr>
          <a:xfrm>
            <a:off x="684213" y="685800"/>
            <a:ext cx="10058400" cy="27432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18" name="Google Shape;118;p16"/>
          <p:cNvSpPr txBox="1"/>
          <p:nvPr>
            <p:ph idx="1" type="body"/>
          </p:nvPr>
        </p:nvSpPr>
        <p:spPr>
          <a:xfrm>
            <a:off x="684212" y="3928534"/>
            <a:ext cx="8534400" cy="838200"/>
          </a:xfrm>
          <a:prstGeom prst="rect">
            <a:avLst/>
          </a:prstGeom>
          <a:noFill/>
          <a:ln>
            <a:noFill/>
          </a:ln>
        </p:spPr>
        <p:txBody>
          <a:bodyPr anchorCtr="0" anchor="b" bIns="45700" lIns="91425" spcFirstLastPara="1" rIns="91425" wrap="square" tIns="45700"/>
          <a:lstStyle>
            <a:lvl1pPr indent="-228600" lvl="0" marL="457200" marR="0" rtl="0" algn="l">
              <a:spcBef>
                <a:spcPts val="480"/>
              </a:spcBef>
              <a:spcAft>
                <a:spcPts val="0"/>
              </a:spcAft>
              <a:buClr>
                <a:schemeClr val="lt1"/>
              </a:buClr>
              <a:buSzPts val="1920"/>
              <a:buFont typeface="Noto Sans Symbols"/>
              <a:buNone/>
              <a:defRPr b="0" i="0" sz="2400" u="none" cap="none" strike="noStrike">
                <a:solidFill>
                  <a:schemeClr val="lt1"/>
                </a:solidFill>
                <a:latin typeface="Century Gothic"/>
                <a:ea typeface="Century Gothic"/>
                <a:cs typeface="Century Gothic"/>
                <a:sym typeface="Century Gothic"/>
              </a:defRPr>
            </a:lvl1pPr>
            <a:lvl2pPr indent="-320040" lvl="1" marL="914400" marR="0" rtl="0" algn="l">
              <a:spcBef>
                <a:spcPts val="600"/>
              </a:spcBef>
              <a:spcAft>
                <a:spcPts val="0"/>
              </a:spcAft>
              <a:buClr>
                <a:schemeClr val="lt1"/>
              </a:buClr>
              <a:buSzPts val="1440"/>
              <a:buFont typeface="Noto Sans Symbols"/>
              <a:buChar char="▶"/>
              <a:defRPr b="0" i="0" sz="1800" u="none" cap="none" strike="noStrike">
                <a:solidFill>
                  <a:srgbClr val="0F486F"/>
                </a:solidFill>
                <a:latin typeface="Century Gothic"/>
                <a:ea typeface="Century Gothic"/>
                <a:cs typeface="Century Gothic"/>
                <a:sym typeface="Century Gothic"/>
              </a:defRPr>
            </a:lvl2pPr>
            <a:lvl3pPr indent="-309880" lvl="2" marL="1371600" marR="0" rtl="0" algn="l">
              <a:spcBef>
                <a:spcPts val="600"/>
              </a:spcBef>
              <a:spcAft>
                <a:spcPts val="0"/>
              </a:spcAft>
              <a:buClr>
                <a:schemeClr val="lt1"/>
              </a:buClr>
              <a:buSzPts val="1280"/>
              <a:buFont typeface="Noto Sans Symbols"/>
              <a:buChar char="▶"/>
              <a:defRPr b="0" i="0" sz="1600" u="none" cap="none" strike="noStrike">
                <a:solidFill>
                  <a:srgbClr val="0F486F"/>
                </a:solidFill>
                <a:latin typeface="Century Gothic"/>
                <a:ea typeface="Century Gothic"/>
                <a:cs typeface="Century Gothic"/>
                <a:sym typeface="Century Gothic"/>
              </a:defRPr>
            </a:lvl3pPr>
            <a:lvl4pPr indent="-299719" lvl="3" marL="18288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4pPr>
            <a:lvl5pPr indent="-299720" lvl="4" marL="22860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5pPr>
            <a:lvl6pPr indent="-299720" lvl="5" marL="27432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6pPr>
            <a:lvl7pPr indent="-299720" lvl="6" marL="32004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7pPr>
            <a:lvl8pPr indent="-299720" lvl="7" marL="36576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8pPr>
            <a:lvl9pPr indent="-299720" lvl="8" marL="4114800" marR="0" rtl="0" algn="l">
              <a:spcBef>
                <a:spcPts val="600"/>
              </a:spcBef>
              <a:spcAft>
                <a:spcPts val="60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9pPr>
          </a:lstStyle>
          <a:p/>
        </p:txBody>
      </p:sp>
      <p:sp>
        <p:nvSpPr>
          <p:cNvPr id="119" name="Google Shape;119;p16"/>
          <p:cNvSpPr txBox="1"/>
          <p:nvPr>
            <p:ph idx="2" type="body"/>
          </p:nvPr>
        </p:nvSpPr>
        <p:spPr>
          <a:xfrm>
            <a:off x="684211" y="4766732"/>
            <a:ext cx="8534401" cy="1227667"/>
          </a:xfrm>
          <a:prstGeom prst="rect">
            <a:avLst/>
          </a:prstGeom>
          <a:noFill/>
          <a:ln>
            <a:noFill/>
          </a:ln>
        </p:spPr>
        <p:txBody>
          <a:bodyPr anchorCtr="0" anchor="t" bIns="45700" lIns="91425" spcFirstLastPara="1" rIns="91425" wrap="square" tIns="45700"/>
          <a:lstStyle>
            <a:lvl1pPr indent="-228600" lvl="0" marL="457200" marR="0" rtl="0" algn="l">
              <a:spcBef>
                <a:spcPts val="360"/>
              </a:spcBef>
              <a:spcAft>
                <a:spcPts val="0"/>
              </a:spcAft>
              <a:buClr>
                <a:schemeClr val="lt1"/>
              </a:buClr>
              <a:buSzPts val="1440"/>
              <a:buFont typeface="Noto Sans Symbols"/>
              <a:buNone/>
              <a:defRPr b="0" i="0" sz="1800" u="none" cap="none" strike="noStrike">
                <a:solidFill>
                  <a:srgbClr val="0F486F"/>
                </a:solidFill>
                <a:latin typeface="Century Gothic"/>
                <a:ea typeface="Century Gothic"/>
                <a:cs typeface="Century Gothic"/>
                <a:sym typeface="Century Gothic"/>
              </a:defRPr>
            </a:lvl1pPr>
            <a:lvl2pPr indent="-228600" lvl="1" marL="914400" marR="0" rtl="0" algn="l">
              <a:spcBef>
                <a:spcPts val="600"/>
              </a:spcBef>
              <a:spcAft>
                <a:spcPts val="0"/>
              </a:spcAft>
              <a:buClr>
                <a:schemeClr val="lt1"/>
              </a:buClr>
              <a:buSzPts val="1440"/>
              <a:buFont typeface="Noto Sans Symbols"/>
              <a:buNone/>
              <a:defRPr b="0" i="0" sz="1800" u="none" cap="none" strike="noStrike">
                <a:solidFill>
                  <a:schemeClr val="lt1"/>
                </a:solidFill>
                <a:latin typeface="Century Gothic"/>
                <a:ea typeface="Century Gothic"/>
                <a:cs typeface="Century Gothic"/>
                <a:sym typeface="Century Gothic"/>
              </a:defRPr>
            </a:lvl2pPr>
            <a:lvl3pPr indent="-228600" lvl="2" marL="1371600" marR="0" rtl="0" algn="l">
              <a:spcBef>
                <a:spcPts val="600"/>
              </a:spcBef>
              <a:spcAft>
                <a:spcPts val="0"/>
              </a:spcAft>
              <a:buClr>
                <a:schemeClr val="lt1"/>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indent="-228600" lvl="3" marL="1828800" marR="0" rtl="0" algn="l">
              <a:spcBef>
                <a:spcPts val="600"/>
              </a:spcBef>
              <a:spcAft>
                <a:spcPts val="0"/>
              </a:spcAft>
              <a:buClr>
                <a:schemeClr val="l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4pPr>
            <a:lvl5pPr indent="-228600" lvl="4" marL="2286000" marR="0" rtl="0" algn="l">
              <a:spcBef>
                <a:spcPts val="600"/>
              </a:spcBef>
              <a:spcAft>
                <a:spcPts val="0"/>
              </a:spcAft>
              <a:buClr>
                <a:schemeClr val="l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5pPr>
            <a:lvl6pPr indent="-228600" lvl="5" marL="2743200" marR="0" rtl="0" algn="l">
              <a:spcBef>
                <a:spcPts val="600"/>
              </a:spcBef>
              <a:spcAft>
                <a:spcPts val="0"/>
              </a:spcAft>
              <a:buClr>
                <a:schemeClr val="l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6pPr>
            <a:lvl7pPr indent="-228600" lvl="6" marL="3200400" marR="0" rtl="0" algn="l">
              <a:spcBef>
                <a:spcPts val="600"/>
              </a:spcBef>
              <a:spcAft>
                <a:spcPts val="0"/>
              </a:spcAft>
              <a:buClr>
                <a:schemeClr val="l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7pPr>
            <a:lvl8pPr indent="-228600" lvl="7" marL="3657600" marR="0" rtl="0" algn="l">
              <a:spcBef>
                <a:spcPts val="600"/>
              </a:spcBef>
              <a:spcAft>
                <a:spcPts val="0"/>
              </a:spcAft>
              <a:buClr>
                <a:schemeClr val="l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8pPr>
            <a:lvl9pPr indent="-228600" lvl="8" marL="4114800" marR="0" rtl="0" algn="l">
              <a:spcBef>
                <a:spcPts val="600"/>
              </a:spcBef>
              <a:spcAft>
                <a:spcPts val="600"/>
              </a:spcAft>
              <a:buClr>
                <a:schemeClr val="l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9pPr>
          </a:lstStyle>
          <a:p/>
        </p:txBody>
      </p:sp>
      <p:sp>
        <p:nvSpPr>
          <p:cNvPr id="120" name="Google Shape;120;p16"/>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000">
                <a:solidFill>
                  <a:srgbClr val="09304A"/>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21" name="Google Shape;121;p16"/>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000">
                <a:solidFill>
                  <a:srgbClr val="09304A"/>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22" name="Google Shape;122;p16"/>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3200">
                <a:solidFill>
                  <a:srgbClr val="09304A"/>
                </a:solidFill>
                <a:latin typeface="Century Gothic"/>
                <a:ea typeface="Century Gothic"/>
                <a:cs typeface="Century Gothic"/>
                <a:sym typeface="Century Gothic"/>
              </a:defRPr>
            </a:lvl1pPr>
            <a:lvl2pPr indent="0" lvl="1" marL="0" marR="0" rtl="0" algn="r">
              <a:spcBef>
                <a:spcPts val="0"/>
              </a:spcBef>
              <a:buNone/>
              <a:defRPr b="0" i="0" sz="3200">
                <a:solidFill>
                  <a:srgbClr val="09304A"/>
                </a:solidFill>
                <a:latin typeface="Century Gothic"/>
                <a:ea typeface="Century Gothic"/>
                <a:cs typeface="Century Gothic"/>
                <a:sym typeface="Century Gothic"/>
              </a:defRPr>
            </a:lvl2pPr>
            <a:lvl3pPr indent="0" lvl="2" marL="0" marR="0" rtl="0" algn="r">
              <a:spcBef>
                <a:spcPts val="0"/>
              </a:spcBef>
              <a:buNone/>
              <a:defRPr b="0" i="0" sz="3200">
                <a:solidFill>
                  <a:srgbClr val="09304A"/>
                </a:solidFill>
                <a:latin typeface="Century Gothic"/>
                <a:ea typeface="Century Gothic"/>
                <a:cs typeface="Century Gothic"/>
                <a:sym typeface="Century Gothic"/>
              </a:defRPr>
            </a:lvl3pPr>
            <a:lvl4pPr indent="0" lvl="3" marL="0" marR="0" rtl="0" algn="r">
              <a:spcBef>
                <a:spcPts val="0"/>
              </a:spcBef>
              <a:buNone/>
              <a:defRPr b="0" i="0" sz="3200">
                <a:solidFill>
                  <a:srgbClr val="09304A"/>
                </a:solidFill>
                <a:latin typeface="Century Gothic"/>
                <a:ea typeface="Century Gothic"/>
                <a:cs typeface="Century Gothic"/>
                <a:sym typeface="Century Gothic"/>
              </a:defRPr>
            </a:lvl4pPr>
            <a:lvl5pPr indent="0" lvl="4" marL="0" marR="0" rtl="0" algn="r">
              <a:spcBef>
                <a:spcPts val="0"/>
              </a:spcBef>
              <a:buNone/>
              <a:defRPr b="0" i="0" sz="3200">
                <a:solidFill>
                  <a:srgbClr val="09304A"/>
                </a:solidFill>
                <a:latin typeface="Century Gothic"/>
                <a:ea typeface="Century Gothic"/>
                <a:cs typeface="Century Gothic"/>
                <a:sym typeface="Century Gothic"/>
              </a:defRPr>
            </a:lvl5pPr>
            <a:lvl6pPr indent="0" lvl="5" marL="0" marR="0" rtl="0" algn="r">
              <a:spcBef>
                <a:spcPts val="0"/>
              </a:spcBef>
              <a:buNone/>
              <a:defRPr b="0" i="0" sz="3200">
                <a:solidFill>
                  <a:srgbClr val="09304A"/>
                </a:solidFill>
                <a:latin typeface="Century Gothic"/>
                <a:ea typeface="Century Gothic"/>
                <a:cs typeface="Century Gothic"/>
                <a:sym typeface="Century Gothic"/>
              </a:defRPr>
            </a:lvl6pPr>
            <a:lvl7pPr indent="0" lvl="6" marL="0" marR="0" rtl="0" algn="r">
              <a:spcBef>
                <a:spcPts val="0"/>
              </a:spcBef>
              <a:buNone/>
              <a:defRPr b="0" i="0" sz="3200">
                <a:solidFill>
                  <a:srgbClr val="09304A"/>
                </a:solidFill>
                <a:latin typeface="Century Gothic"/>
                <a:ea typeface="Century Gothic"/>
                <a:cs typeface="Century Gothic"/>
                <a:sym typeface="Century Gothic"/>
              </a:defRPr>
            </a:lvl7pPr>
            <a:lvl8pPr indent="0" lvl="7" marL="0" marR="0" rtl="0" algn="r">
              <a:spcBef>
                <a:spcPts val="0"/>
              </a:spcBef>
              <a:buNone/>
              <a:defRPr b="0" i="0" sz="3200">
                <a:solidFill>
                  <a:srgbClr val="09304A"/>
                </a:solidFill>
                <a:latin typeface="Century Gothic"/>
                <a:ea typeface="Century Gothic"/>
                <a:cs typeface="Century Gothic"/>
                <a:sym typeface="Century Gothic"/>
              </a:defRPr>
            </a:lvl8pPr>
            <a:lvl9pPr indent="0" lvl="8" marL="0" marR="0" rtl="0" algn="r">
              <a:spcBef>
                <a:spcPts val="0"/>
              </a:spcBef>
              <a:buNone/>
              <a:defRPr b="0" i="0" sz="3200">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olo e testo verticale" type="vertTx">
  <p:cSld name="VERTICAL_TEXT">
    <p:spTree>
      <p:nvGrpSpPr>
        <p:cNvPr id="123" name="Shape 123"/>
        <p:cNvGrpSpPr/>
        <p:nvPr/>
      </p:nvGrpSpPr>
      <p:grpSpPr>
        <a:xfrm>
          <a:off x="0" y="0"/>
          <a:ext cx="0" cy="0"/>
          <a:chOff x="0" y="0"/>
          <a:chExt cx="0" cy="0"/>
        </a:xfrm>
      </p:grpSpPr>
      <p:sp>
        <p:nvSpPr>
          <p:cNvPr id="124" name="Google Shape;124;p17"/>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25" name="Google Shape;125;p17"/>
          <p:cNvSpPr txBox="1"/>
          <p:nvPr>
            <p:ph idx="1" type="body"/>
          </p:nvPr>
        </p:nvSpPr>
        <p:spPr>
          <a:xfrm rot="5400000">
            <a:off x="3143778" y="-1773767"/>
            <a:ext cx="3615267" cy="8534400"/>
          </a:xfrm>
          <a:prstGeom prst="rect">
            <a:avLst/>
          </a:prstGeom>
          <a:noFill/>
          <a:ln>
            <a:noFill/>
          </a:ln>
        </p:spPr>
        <p:txBody>
          <a:bodyPr anchorCtr="0" anchor="t" bIns="45700" lIns="91425" spcFirstLastPara="1" rIns="91425" wrap="square" tIns="45700"/>
          <a:lstStyle>
            <a:lvl1pPr indent="-330200" lvl="0" marL="457200" marR="0" rtl="0" algn="l">
              <a:spcBef>
                <a:spcPts val="400"/>
              </a:spcBef>
              <a:spcAft>
                <a:spcPts val="0"/>
              </a:spcAft>
              <a:buClr>
                <a:schemeClr val="lt1"/>
              </a:buClr>
              <a:buSzPts val="1600"/>
              <a:buFont typeface="Noto Sans Symbols"/>
              <a:buChar char="▶"/>
              <a:defRPr b="0" i="0" sz="2000" u="none" cap="none" strike="noStrike">
                <a:solidFill>
                  <a:srgbClr val="0F486F"/>
                </a:solidFill>
                <a:latin typeface="Century Gothic"/>
                <a:ea typeface="Century Gothic"/>
                <a:cs typeface="Century Gothic"/>
                <a:sym typeface="Century Gothic"/>
              </a:defRPr>
            </a:lvl1pPr>
            <a:lvl2pPr indent="-320040" lvl="1" marL="914400" marR="0" rtl="0" algn="l">
              <a:spcBef>
                <a:spcPts val="600"/>
              </a:spcBef>
              <a:spcAft>
                <a:spcPts val="0"/>
              </a:spcAft>
              <a:buClr>
                <a:schemeClr val="lt1"/>
              </a:buClr>
              <a:buSzPts val="1440"/>
              <a:buFont typeface="Noto Sans Symbols"/>
              <a:buChar char="▶"/>
              <a:defRPr b="0" i="0" sz="1800" u="none" cap="none" strike="noStrike">
                <a:solidFill>
                  <a:srgbClr val="0F486F"/>
                </a:solidFill>
                <a:latin typeface="Century Gothic"/>
                <a:ea typeface="Century Gothic"/>
                <a:cs typeface="Century Gothic"/>
                <a:sym typeface="Century Gothic"/>
              </a:defRPr>
            </a:lvl2pPr>
            <a:lvl3pPr indent="-309880" lvl="2" marL="1371600" marR="0" rtl="0" algn="l">
              <a:spcBef>
                <a:spcPts val="600"/>
              </a:spcBef>
              <a:spcAft>
                <a:spcPts val="0"/>
              </a:spcAft>
              <a:buClr>
                <a:schemeClr val="lt1"/>
              </a:buClr>
              <a:buSzPts val="1280"/>
              <a:buFont typeface="Noto Sans Symbols"/>
              <a:buChar char="▶"/>
              <a:defRPr b="0" i="0" sz="1600" u="none" cap="none" strike="noStrike">
                <a:solidFill>
                  <a:srgbClr val="0F486F"/>
                </a:solidFill>
                <a:latin typeface="Century Gothic"/>
                <a:ea typeface="Century Gothic"/>
                <a:cs typeface="Century Gothic"/>
                <a:sym typeface="Century Gothic"/>
              </a:defRPr>
            </a:lvl3pPr>
            <a:lvl4pPr indent="-299719" lvl="3" marL="18288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4pPr>
            <a:lvl5pPr indent="-299720" lvl="4" marL="22860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5pPr>
            <a:lvl6pPr indent="-299720" lvl="5" marL="27432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6pPr>
            <a:lvl7pPr indent="-299720" lvl="6" marL="32004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7pPr>
            <a:lvl8pPr indent="-299720" lvl="7" marL="36576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8pPr>
            <a:lvl9pPr indent="-299720" lvl="8" marL="4114800" marR="0" rtl="0" algn="l">
              <a:spcBef>
                <a:spcPts val="600"/>
              </a:spcBef>
              <a:spcAft>
                <a:spcPts val="60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9pPr>
          </a:lstStyle>
          <a:p/>
        </p:txBody>
      </p:sp>
      <p:sp>
        <p:nvSpPr>
          <p:cNvPr id="126" name="Google Shape;126;p17"/>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000">
                <a:solidFill>
                  <a:srgbClr val="09304A"/>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27" name="Google Shape;127;p17"/>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000">
                <a:solidFill>
                  <a:srgbClr val="09304A"/>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28" name="Google Shape;128;p17"/>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3200">
                <a:solidFill>
                  <a:srgbClr val="09304A"/>
                </a:solidFill>
                <a:latin typeface="Century Gothic"/>
                <a:ea typeface="Century Gothic"/>
                <a:cs typeface="Century Gothic"/>
                <a:sym typeface="Century Gothic"/>
              </a:defRPr>
            </a:lvl1pPr>
            <a:lvl2pPr indent="0" lvl="1" marL="0" marR="0" rtl="0" algn="r">
              <a:spcBef>
                <a:spcPts val="0"/>
              </a:spcBef>
              <a:buNone/>
              <a:defRPr b="0" i="0" sz="3200">
                <a:solidFill>
                  <a:srgbClr val="09304A"/>
                </a:solidFill>
                <a:latin typeface="Century Gothic"/>
                <a:ea typeface="Century Gothic"/>
                <a:cs typeface="Century Gothic"/>
                <a:sym typeface="Century Gothic"/>
              </a:defRPr>
            </a:lvl2pPr>
            <a:lvl3pPr indent="0" lvl="2" marL="0" marR="0" rtl="0" algn="r">
              <a:spcBef>
                <a:spcPts val="0"/>
              </a:spcBef>
              <a:buNone/>
              <a:defRPr b="0" i="0" sz="3200">
                <a:solidFill>
                  <a:srgbClr val="09304A"/>
                </a:solidFill>
                <a:latin typeface="Century Gothic"/>
                <a:ea typeface="Century Gothic"/>
                <a:cs typeface="Century Gothic"/>
                <a:sym typeface="Century Gothic"/>
              </a:defRPr>
            </a:lvl3pPr>
            <a:lvl4pPr indent="0" lvl="3" marL="0" marR="0" rtl="0" algn="r">
              <a:spcBef>
                <a:spcPts val="0"/>
              </a:spcBef>
              <a:buNone/>
              <a:defRPr b="0" i="0" sz="3200">
                <a:solidFill>
                  <a:srgbClr val="09304A"/>
                </a:solidFill>
                <a:latin typeface="Century Gothic"/>
                <a:ea typeface="Century Gothic"/>
                <a:cs typeface="Century Gothic"/>
                <a:sym typeface="Century Gothic"/>
              </a:defRPr>
            </a:lvl4pPr>
            <a:lvl5pPr indent="0" lvl="4" marL="0" marR="0" rtl="0" algn="r">
              <a:spcBef>
                <a:spcPts val="0"/>
              </a:spcBef>
              <a:buNone/>
              <a:defRPr b="0" i="0" sz="3200">
                <a:solidFill>
                  <a:srgbClr val="09304A"/>
                </a:solidFill>
                <a:latin typeface="Century Gothic"/>
                <a:ea typeface="Century Gothic"/>
                <a:cs typeface="Century Gothic"/>
                <a:sym typeface="Century Gothic"/>
              </a:defRPr>
            </a:lvl5pPr>
            <a:lvl6pPr indent="0" lvl="5" marL="0" marR="0" rtl="0" algn="r">
              <a:spcBef>
                <a:spcPts val="0"/>
              </a:spcBef>
              <a:buNone/>
              <a:defRPr b="0" i="0" sz="3200">
                <a:solidFill>
                  <a:srgbClr val="09304A"/>
                </a:solidFill>
                <a:latin typeface="Century Gothic"/>
                <a:ea typeface="Century Gothic"/>
                <a:cs typeface="Century Gothic"/>
                <a:sym typeface="Century Gothic"/>
              </a:defRPr>
            </a:lvl6pPr>
            <a:lvl7pPr indent="0" lvl="6" marL="0" marR="0" rtl="0" algn="r">
              <a:spcBef>
                <a:spcPts val="0"/>
              </a:spcBef>
              <a:buNone/>
              <a:defRPr b="0" i="0" sz="3200">
                <a:solidFill>
                  <a:srgbClr val="09304A"/>
                </a:solidFill>
                <a:latin typeface="Century Gothic"/>
                <a:ea typeface="Century Gothic"/>
                <a:cs typeface="Century Gothic"/>
                <a:sym typeface="Century Gothic"/>
              </a:defRPr>
            </a:lvl7pPr>
            <a:lvl8pPr indent="0" lvl="7" marL="0" marR="0" rtl="0" algn="r">
              <a:spcBef>
                <a:spcPts val="0"/>
              </a:spcBef>
              <a:buNone/>
              <a:defRPr b="0" i="0" sz="3200">
                <a:solidFill>
                  <a:srgbClr val="09304A"/>
                </a:solidFill>
                <a:latin typeface="Century Gothic"/>
                <a:ea typeface="Century Gothic"/>
                <a:cs typeface="Century Gothic"/>
                <a:sym typeface="Century Gothic"/>
              </a:defRPr>
            </a:lvl8pPr>
            <a:lvl9pPr indent="0" lvl="8" marL="0" marR="0" rtl="0" algn="r">
              <a:spcBef>
                <a:spcPts val="0"/>
              </a:spcBef>
              <a:buNone/>
              <a:defRPr b="0" i="0" sz="3200">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olo e testo verticale" type="vertTitleAndTx">
  <p:cSld name="VERTICAL_TITLE_AND_VERTICAL_TEXT">
    <p:spTree>
      <p:nvGrpSpPr>
        <p:cNvPr id="129" name="Shape 129"/>
        <p:cNvGrpSpPr/>
        <p:nvPr/>
      </p:nvGrpSpPr>
      <p:grpSpPr>
        <a:xfrm>
          <a:off x="0" y="0"/>
          <a:ext cx="0" cy="0"/>
          <a:chOff x="0" y="0"/>
          <a:chExt cx="0" cy="0"/>
        </a:xfrm>
      </p:grpSpPr>
      <p:sp>
        <p:nvSpPr>
          <p:cNvPr id="130" name="Google Shape;130;p18"/>
          <p:cNvSpPr txBox="1"/>
          <p:nvPr>
            <p:ph type="title"/>
          </p:nvPr>
        </p:nvSpPr>
        <p:spPr>
          <a:xfrm rot="5400000">
            <a:off x="7427912" y="1943100"/>
            <a:ext cx="4572000" cy="20574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31" name="Google Shape;131;p18"/>
          <p:cNvSpPr txBox="1"/>
          <p:nvPr>
            <p:ph idx="1" type="body"/>
          </p:nvPr>
        </p:nvSpPr>
        <p:spPr>
          <a:xfrm rot="5400000">
            <a:off x="1943100" y="-571500"/>
            <a:ext cx="5308600" cy="7823200"/>
          </a:xfrm>
          <a:prstGeom prst="rect">
            <a:avLst/>
          </a:prstGeom>
          <a:noFill/>
          <a:ln>
            <a:noFill/>
          </a:ln>
        </p:spPr>
        <p:txBody>
          <a:bodyPr anchorCtr="0" anchor="t" bIns="45700" lIns="91425" spcFirstLastPara="1" rIns="91425" wrap="square" tIns="45700"/>
          <a:lstStyle>
            <a:lvl1pPr indent="-330200" lvl="0" marL="457200" marR="0" rtl="0" algn="l">
              <a:spcBef>
                <a:spcPts val="400"/>
              </a:spcBef>
              <a:spcAft>
                <a:spcPts val="0"/>
              </a:spcAft>
              <a:buClr>
                <a:schemeClr val="lt1"/>
              </a:buClr>
              <a:buSzPts val="1600"/>
              <a:buFont typeface="Noto Sans Symbols"/>
              <a:buChar char="▶"/>
              <a:defRPr b="0" i="0" sz="2000" u="none" cap="none" strike="noStrike">
                <a:solidFill>
                  <a:srgbClr val="0F486F"/>
                </a:solidFill>
                <a:latin typeface="Century Gothic"/>
                <a:ea typeface="Century Gothic"/>
                <a:cs typeface="Century Gothic"/>
                <a:sym typeface="Century Gothic"/>
              </a:defRPr>
            </a:lvl1pPr>
            <a:lvl2pPr indent="-320040" lvl="1" marL="914400" marR="0" rtl="0" algn="l">
              <a:spcBef>
                <a:spcPts val="600"/>
              </a:spcBef>
              <a:spcAft>
                <a:spcPts val="0"/>
              </a:spcAft>
              <a:buClr>
                <a:schemeClr val="lt1"/>
              </a:buClr>
              <a:buSzPts val="1440"/>
              <a:buFont typeface="Noto Sans Symbols"/>
              <a:buChar char="▶"/>
              <a:defRPr b="0" i="0" sz="1800" u="none" cap="none" strike="noStrike">
                <a:solidFill>
                  <a:srgbClr val="0F486F"/>
                </a:solidFill>
                <a:latin typeface="Century Gothic"/>
                <a:ea typeface="Century Gothic"/>
                <a:cs typeface="Century Gothic"/>
                <a:sym typeface="Century Gothic"/>
              </a:defRPr>
            </a:lvl2pPr>
            <a:lvl3pPr indent="-309880" lvl="2" marL="1371600" marR="0" rtl="0" algn="l">
              <a:spcBef>
                <a:spcPts val="600"/>
              </a:spcBef>
              <a:spcAft>
                <a:spcPts val="0"/>
              </a:spcAft>
              <a:buClr>
                <a:schemeClr val="lt1"/>
              </a:buClr>
              <a:buSzPts val="1280"/>
              <a:buFont typeface="Noto Sans Symbols"/>
              <a:buChar char="▶"/>
              <a:defRPr b="0" i="0" sz="1600" u="none" cap="none" strike="noStrike">
                <a:solidFill>
                  <a:srgbClr val="0F486F"/>
                </a:solidFill>
                <a:latin typeface="Century Gothic"/>
                <a:ea typeface="Century Gothic"/>
                <a:cs typeface="Century Gothic"/>
                <a:sym typeface="Century Gothic"/>
              </a:defRPr>
            </a:lvl3pPr>
            <a:lvl4pPr indent="-299719" lvl="3" marL="18288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4pPr>
            <a:lvl5pPr indent="-299720" lvl="4" marL="22860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5pPr>
            <a:lvl6pPr indent="-299720" lvl="5" marL="27432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6pPr>
            <a:lvl7pPr indent="-299720" lvl="6" marL="32004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7pPr>
            <a:lvl8pPr indent="-299720" lvl="7" marL="36576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8pPr>
            <a:lvl9pPr indent="-299720" lvl="8" marL="4114800" marR="0" rtl="0" algn="l">
              <a:spcBef>
                <a:spcPts val="600"/>
              </a:spcBef>
              <a:spcAft>
                <a:spcPts val="60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9pPr>
          </a:lstStyle>
          <a:p/>
        </p:txBody>
      </p:sp>
      <p:sp>
        <p:nvSpPr>
          <p:cNvPr id="132" name="Google Shape;132;p18"/>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000">
                <a:solidFill>
                  <a:srgbClr val="09304A"/>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33" name="Google Shape;133;p18"/>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000">
                <a:solidFill>
                  <a:srgbClr val="09304A"/>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34" name="Google Shape;134;p18"/>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3200">
                <a:solidFill>
                  <a:srgbClr val="09304A"/>
                </a:solidFill>
                <a:latin typeface="Century Gothic"/>
                <a:ea typeface="Century Gothic"/>
                <a:cs typeface="Century Gothic"/>
                <a:sym typeface="Century Gothic"/>
              </a:defRPr>
            </a:lvl1pPr>
            <a:lvl2pPr indent="0" lvl="1" marL="0" marR="0" rtl="0" algn="r">
              <a:spcBef>
                <a:spcPts val="0"/>
              </a:spcBef>
              <a:buNone/>
              <a:defRPr b="0" i="0" sz="3200">
                <a:solidFill>
                  <a:srgbClr val="09304A"/>
                </a:solidFill>
                <a:latin typeface="Century Gothic"/>
                <a:ea typeface="Century Gothic"/>
                <a:cs typeface="Century Gothic"/>
                <a:sym typeface="Century Gothic"/>
              </a:defRPr>
            </a:lvl2pPr>
            <a:lvl3pPr indent="0" lvl="2" marL="0" marR="0" rtl="0" algn="r">
              <a:spcBef>
                <a:spcPts val="0"/>
              </a:spcBef>
              <a:buNone/>
              <a:defRPr b="0" i="0" sz="3200">
                <a:solidFill>
                  <a:srgbClr val="09304A"/>
                </a:solidFill>
                <a:latin typeface="Century Gothic"/>
                <a:ea typeface="Century Gothic"/>
                <a:cs typeface="Century Gothic"/>
                <a:sym typeface="Century Gothic"/>
              </a:defRPr>
            </a:lvl3pPr>
            <a:lvl4pPr indent="0" lvl="3" marL="0" marR="0" rtl="0" algn="r">
              <a:spcBef>
                <a:spcPts val="0"/>
              </a:spcBef>
              <a:buNone/>
              <a:defRPr b="0" i="0" sz="3200">
                <a:solidFill>
                  <a:srgbClr val="09304A"/>
                </a:solidFill>
                <a:latin typeface="Century Gothic"/>
                <a:ea typeface="Century Gothic"/>
                <a:cs typeface="Century Gothic"/>
                <a:sym typeface="Century Gothic"/>
              </a:defRPr>
            </a:lvl4pPr>
            <a:lvl5pPr indent="0" lvl="4" marL="0" marR="0" rtl="0" algn="r">
              <a:spcBef>
                <a:spcPts val="0"/>
              </a:spcBef>
              <a:buNone/>
              <a:defRPr b="0" i="0" sz="3200">
                <a:solidFill>
                  <a:srgbClr val="09304A"/>
                </a:solidFill>
                <a:latin typeface="Century Gothic"/>
                <a:ea typeface="Century Gothic"/>
                <a:cs typeface="Century Gothic"/>
                <a:sym typeface="Century Gothic"/>
              </a:defRPr>
            </a:lvl5pPr>
            <a:lvl6pPr indent="0" lvl="5" marL="0" marR="0" rtl="0" algn="r">
              <a:spcBef>
                <a:spcPts val="0"/>
              </a:spcBef>
              <a:buNone/>
              <a:defRPr b="0" i="0" sz="3200">
                <a:solidFill>
                  <a:srgbClr val="09304A"/>
                </a:solidFill>
                <a:latin typeface="Century Gothic"/>
                <a:ea typeface="Century Gothic"/>
                <a:cs typeface="Century Gothic"/>
                <a:sym typeface="Century Gothic"/>
              </a:defRPr>
            </a:lvl6pPr>
            <a:lvl7pPr indent="0" lvl="6" marL="0" marR="0" rtl="0" algn="r">
              <a:spcBef>
                <a:spcPts val="0"/>
              </a:spcBef>
              <a:buNone/>
              <a:defRPr b="0" i="0" sz="3200">
                <a:solidFill>
                  <a:srgbClr val="09304A"/>
                </a:solidFill>
                <a:latin typeface="Century Gothic"/>
                <a:ea typeface="Century Gothic"/>
                <a:cs typeface="Century Gothic"/>
                <a:sym typeface="Century Gothic"/>
              </a:defRPr>
            </a:lvl7pPr>
            <a:lvl8pPr indent="0" lvl="7" marL="0" marR="0" rtl="0" algn="r">
              <a:spcBef>
                <a:spcPts val="0"/>
              </a:spcBef>
              <a:buNone/>
              <a:defRPr b="0" i="0" sz="3200">
                <a:solidFill>
                  <a:srgbClr val="09304A"/>
                </a:solidFill>
                <a:latin typeface="Century Gothic"/>
                <a:ea typeface="Century Gothic"/>
                <a:cs typeface="Century Gothic"/>
                <a:sym typeface="Century Gothic"/>
              </a:defRPr>
            </a:lvl8pPr>
            <a:lvl9pPr indent="0" lvl="8" marL="0" marR="0" rtl="0" algn="r">
              <a:spcBef>
                <a:spcPts val="0"/>
              </a:spcBef>
              <a:buNone/>
              <a:defRPr b="0" i="0" sz="3200">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olo e contenuto" type="obj">
  <p:cSld name="OBJECT">
    <p:spTree>
      <p:nvGrpSpPr>
        <p:cNvPr id="28" name="Shape 28"/>
        <p:cNvGrpSpPr/>
        <p:nvPr/>
      </p:nvGrpSpPr>
      <p:grpSpPr>
        <a:xfrm>
          <a:off x="0" y="0"/>
          <a:ext cx="0" cy="0"/>
          <a:chOff x="0" y="0"/>
          <a:chExt cx="0" cy="0"/>
        </a:xfrm>
      </p:grpSpPr>
      <p:sp>
        <p:nvSpPr>
          <p:cNvPr id="29" name="Google Shape;29;p3"/>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30" name="Google Shape;30;p3"/>
          <p:cNvSpPr txBox="1"/>
          <p:nvPr>
            <p:ph idx="1" type="body"/>
          </p:nvPr>
        </p:nvSpPr>
        <p:spPr>
          <a:xfrm>
            <a:off x="684212" y="685800"/>
            <a:ext cx="8534400" cy="3615267"/>
          </a:xfrm>
          <a:prstGeom prst="rect">
            <a:avLst/>
          </a:prstGeom>
          <a:noFill/>
          <a:ln>
            <a:noFill/>
          </a:ln>
        </p:spPr>
        <p:txBody>
          <a:bodyPr anchorCtr="0" anchor="ctr" bIns="45700" lIns="91425" spcFirstLastPara="1" rIns="91425" wrap="square" tIns="45700"/>
          <a:lstStyle>
            <a:lvl1pPr indent="-330200" lvl="0" marL="457200" marR="0" rtl="0" algn="l">
              <a:spcBef>
                <a:spcPts val="400"/>
              </a:spcBef>
              <a:spcAft>
                <a:spcPts val="0"/>
              </a:spcAft>
              <a:buClr>
                <a:schemeClr val="lt1"/>
              </a:buClr>
              <a:buSzPts val="1600"/>
              <a:buFont typeface="Noto Sans Symbols"/>
              <a:buChar char="▶"/>
              <a:defRPr b="0" i="0" sz="2000" u="none" cap="none" strike="noStrike">
                <a:solidFill>
                  <a:srgbClr val="0F486F"/>
                </a:solidFill>
                <a:latin typeface="Century Gothic"/>
                <a:ea typeface="Century Gothic"/>
                <a:cs typeface="Century Gothic"/>
                <a:sym typeface="Century Gothic"/>
              </a:defRPr>
            </a:lvl1pPr>
            <a:lvl2pPr indent="-320040" lvl="1" marL="914400" marR="0" rtl="0" algn="l">
              <a:spcBef>
                <a:spcPts val="600"/>
              </a:spcBef>
              <a:spcAft>
                <a:spcPts val="0"/>
              </a:spcAft>
              <a:buClr>
                <a:schemeClr val="lt1"/>
              </a:buClr>
              <a:buSzPts val="1440"/>
              <a:buFont typeface="Noto Sans Symbols"/>
              <a:buChar char="▶"/>
              <a:defRPr b="0" i="0" sz="1800" u="none" cap="none" strike="noStrike">
                <a:solidFill>
                  <a:srgbClr val="0F486F"/>
                </a:solidFill>
                <a:latin typeface="Century Gothic"/>
                <a:ea typeface="Century Gothic"/>
                <a:cs typeface="Century Gothic"/>
                <a:sym typeface="Century Gothic"/>
              </a:defRPr>
            </a:lvl2pPr>
            <a:lvl3pPr indent="-309880" lvl="2" marL="1371600" marR="0" rtl="0" algn="l">
              <a:spcBef>
                <a:spcPts val="600"/>
              </a:spcBef>
              <a:spcAft>
                <a:spcPts val="0"/>
              </a:spcAft>
              <a:buClr>
                <a:schemeClr val="lt1"/>
              </a:buClr>
              <a:buSzPts val="1280"/>
              <a:buFont typeface="Noto Sans Symbols"/>
              <a:buChar char="▶"/>
              <a:defRPr b="0" i="0" sz="1600" u="none" cap="none" strike="noStrike">
                <a:solidFill>
                  <a:srgbClr val="0F486F"/>
                </a:solidFill>
                <a:latin typeface="Century Gothic"/>
                <a:ea typeface="Century Gothic"/>
                <a:cs typeface="Century Gothic"/>
                <a:sym typeface="Century Gothic"/>
              </a:defRPr>
            </a:lvl3pPr>
            <a:lvl4pPr indent="-299719" lvl="3" marL="18288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4pPr>
            <a:lvl5pPr indent="-299720" lvl="4" marL="22860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5pPr>
            <a:lvl6pPr indent="-299720" lvl="5" marL="27432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6pPr>
            <a:lvl7pPr indent="-299720" lvl="6" marL="32004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7pPr>
            <a:lvl8pPr indent="-299720" lvl="7" marL="36576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8pPr>
            <a:lvl9pPr indent="-299720" lvl="8" marL="4114800" marR="0" rtl="0" algn="l">
              <a:spcBef>
                <a:spcPts val="600"/>
              </a:spcBef>
              <a:spcAft>
                <a:spcPts val="60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9pPr>
          </a:lstStyle>
          <a:p/>
        </p:txBody>
      </p:sp>
      <p:sp>
        <p:nvSpPr>
          <p:cNvPr id="31" name="Google Shape;31;p3"/>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000" u="none" cap="none" strike="noStrike">
                <a:solidFill>
                  <a:srgbClr val="09304A"/>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32" name="Google Shape;32;p3"/>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000" u="none" cap="none" strike="noStrike">
                <a:solidFill>
                  <a:srgbClr val="09304A"/>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33" name="Google Shape;33;p3"/>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3200" u="none" cap="none" strike="noStrike">
                <a:solidFill>
                  <a:srgbClr val="09304A"/>
                </a:solidFill>
                <a:latin typeface="Century Gothic"/>
                <a:ea typeface="Century Gothic"/>
                <a:cs typeface="Century Gothic"/>
                <a:sym typeface="Century Gothic"/>
              </a:defRPr>
            </a:lvl1pPr>
            <a:lvl2pPr indent="0" lvl="1" marL="0" marR="0" rtl="0" algn="r">
              <a:spcBef>
                <a:spcPts val="0"/>
              </a:spcBef>
              <a:buNone/>
              <a:defRPr b="0" i="0" sz="3200" u="none" cap="none" strike="noStrike">
                <a:solidFill>
                  <a:srgbClr val="09304A"/>
                </a:solidFill>
                <a:latin typeface="Century Gothic"/>
                <a:ea typeface="Century Gothic"/>
                <a:cs typeface="Century Gothic"/>
                <a:sym typeface="Century Gothic"/>
              </a:defRPr>
            </a:lvl2pPr>
            <a:lvl3pPr indent="0" lvl="2" marL="0" marR="0" rtl="0" algn="r">
              <a:spcBef>
                <a:spcPts val="0"/>
              </a:spcBef>
              <a:buNone/>
              <a:defRPr b="0" i="0" sz="3200" u="none" cap="none" strike="noStrike">
                <a:solidFill>
                  <a:srgbClr val="09304A"/>
                </a:solidFill>
                <a:latin typeface="Century Gothic"/>
                <a:ea typeface="Century Gothic"/>
                <a:cs typeface="Century Gothic"/>
                <a:sym typeface="Century Gothic"/>
              </a:defRPr>
            </a:lvl3pPr>
            <a:lvl4pPr indent="0" lvl="3" marL="0" marR="0" rtl="0" algn="r">
              <a:spcBef>
                <a:spcPts val="0"/>
              </a:spcBef>
              <a:buNone/>
              <a:defRPr b="0" i="0" sz="3200" u="none" cap="none" strike="noStrike">
                <a:solidFill>
                  <a:srgbClr val="09304A"/>
                </a:solidFill>
                <a:latin typeface="Century Gothic"/>
                <a:ea typeface="Century Gothic"/>
                <a:cs typeface="Century Gothic"/>
                <a:sym typeface="Century Gothic"/>
              </a:defRPr>
            </a:lvl4pPr>
            <a:lvl5pPr indent="0" lvl="4" marL="0" marR="0" rtl="0" algn="r">
              <a:spcBef>
                <a:spcPts val="0"/>
              </a:spcBef>
              <a:buNone/>
              <a:defRPr b="0" i="0" sz="3200" u="none" cap="none" strike="noStrike">
                <a:solidFill>
                  <a:srgbClr val="09304A"/>
                </a:solidFill>
                <a:latin typeface="Century Gothic"/>
                <a:ea typeface="Century Gothic"/>
                <a:cs typeface="Century Gothic"/>
                <a:sym typeface="Century Gothic"/>
              </a:defRPr>
            </a:lvl5pPr>
            <a:lvl6pPr indent="0" lvl="5" marL="0" marR="0" rtl="0" algn="r">
              <a:spcBef>
                <a:spcPts val="0"/>
              </a:spcBef>
              <a:buNone/>
              <a:defRPr b="0" i="0" sz="3200" u="none" cap="none" strike="noStrike">
                <a:solidFill>
                  <a:srgbClr val="09304A"/>
                </a:solidFill>
                <a:latin typeface="Century Gothic"/>
                <a:ea typeface="Century Gothic"/>
                <a:cs typeface="Century Gothic"/>
                <a:sym typeface="Century Gothic"/>
              </a:defRPr>
            </a:lvl6pPr>
            <a:lvl7pPr indent="0" lvl="6" marL="0" marR="0" rtl="0" algn="r">
              <a:spcBef>
                <a:spcPts val="0"/>
              </a:spcBef>
              <a:buNone/>
              <a:defRPr b="0" i="0" sz="3200" u="none" cap="none" strike="noStrike">
                <a:solidFill>
                  <a:srgbClr val="09304A"/>
                </a:solidFill>
                <a:latin typeface="Century Gothic"/>
                <a:ea typeface="Century Gothic"/>
                <a:cs typeface="Century Gothic"/>
                <a:sym typeface="Century Gothic"/>
              </a:defRPr>
            </a:lvl7pPr>
            <a:lvl8pPr indent="0" lvl="7" marL="0" marR="0" rtl="0" algn="r">
              <a:spcBef>
                <a:spcPts val="0"/>
              </a:spcBef>
              <a:buNone/>
              <a:defRPr b="0" i="0" sz="3200" u="none" cap="none" strike="noStrike">
                <a:solidFill>
                  <a:srgbClr val="09304A"/>
                </a:solidFill>
                <a:latin typeface="Century Gothic"/>
                <a:ea typeface="Century Gothic"/>
                <a:cs typeface="Century Gothic"/>
                <a:sym typeface="Century Gothic"/>
              </a:defRPr>
            </a:lvl8pPr>
            <a:lvl9pPr indent="0" lvl="8" marL="0" marR="0" rtl="0" algn="r">
              <a:spcBef>
                <a:spcPts val="0"/>
              </a:spcBef>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estazione sezione" type="secHead">
  <p:cSld name="SECTION_HEADER">
    <p:spTree>
      <p:nvGrpSpPr>
        <p:cNvPr id="34" name="Shape 34"/>
        <p:cNvGrpSpPr/>
        <p:nvPr/>
      </p:nvGrpSpPr>
      <p:grpSpPr>
        <a:xfrm>
          <a:off x="0" y="0"/>
          <a:ext cx="0" cy="0"/>
          <a:chOff x="0" y="0"/>
          <a:chExt cx="0" cy="0"/>
        </a:xfrm>
      </p:grpSpPr>
      <p:sp>
        <p:nvSpPr>
          <p:cNvPr id="35" name="Google Shape;35;p4"/>
          <p:cNvSpPr txBox="1"/>
          <p:nvPr>
            <p:ph type="title"/>
          </p:nvPr>
        </p:nvSpPr>
        <p:spPr>
          <a:xfrm>
            <a:off x="684211" y="2006600"/>
            <a:ext cx="8534401" cy="228160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36" name="Google Shape;36;p4"/>
          <p:cNvSpPr txBox="1"/>
          <p:nvPr>
            <p:ph idx="1" type="body"/>
          </p:nvPr>
        </p:nvSpPr>
        <p:spPr>
          <a:xfrm>
            <a:off x="684213" y="4495800"/>
            <a:ext cx="8534400" cy="1498600"/>
          </a:xfrm>
          <a:prstGeom prst="rect">
            <a:avLst/>
          </a:prstGeom>
          <a:noFill/>
          <a:ln>
            <a:noFill/>
          </a:ln>
        </p:spPr>
        <p:txBody>
          <a:bodyPr anchorCtr="0" anchor="t" bIns="45700" lIns="91425" spcFirstLastPara="1" rIns="91425" wrap="square" tIns="45700"/>
          <a:lstStyle>
            <a:lvl1pPr indent="-228600" lvl="0" marL="457200" marR="0" rtl="0" algn="l">
              <a:spcBef>
                <a:spcPts val="360"/>
              </a:spcBef>
              <a:spcAft>
                <a:spcPts val="0"/>
              </a:spcAft>
              <a:buClr>
                <a:schemeClr val="lt1"/>
              </a:buClr>
              <a:buSzPts val="1440"/>
              <a:buFont typeface="Noto Sans Symbols"/>
              <a:buNone/>
              <a:defRPr b="0" i="0" sz="1800" u="none" cap="none" strike="noStrike">
                <a:solidFill>
                  <a:srgbClr val="0F486F"/>
                </a:solidFill>
                <a:latin typeface="Century Gothic"/>
                <a:ea typeface="Century Gothic"/>
                <a:cs typeface="Century Gothic"/>
                <a:sym typeface="Century Gothic"/>
              </a:defRPr>
            </a:lvl1pPr>
            <a:lvl2pPr indent="-228600" lvl="1" marL="914400" marR="0" rtl="0" algn="l">
              <a:spcBef>
                <a:spcPts val="600"/>
              </a:spcBef>
              <a:spcAft>
                <a:spcPts val="0"/>
              </a:spcAft>
              <a:buClr>
                <a:schemeClr val="lt1"/>
              </a:buClr>
              <a:buSzPts val="1440"/>
              <a:buFont typeface="Noto Sans Symbols"/>
              <a:buNone/>
              <a:defRPr b="0" i="0" sz="1800" u="none" cap="none" strike="noStrike">
                <a:solidFill>
                  <a:schemeClr val="lt1"/>
                </a:solidFill>
                <a:latin typeface="Century Gothic"/>
                <a:ea typeface="Century Gothic"/>
                <a:cs typeface="Century Gothic"/>
                <a:sym typeface="Century Gothic"/>
              </a:defRPr>
            </a:lvl2pPr>
            <a:lvl3pPr indent="-228600" lvl="2" marL="1371600" marR="0" rtl="0" algn="l">
              <a:spcBef>
                <a:spcPts val="600"/>
              </a:spcBef>
              <a:spcAft>
                <a:spcPts val="0"/>
              </a:spcAft>
              <a:buClr>
                <a:schemeClr val="lt1"/>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indent="-228600" lvl="3" marL="1828800" marR="0" rtl="0" algn="l">
              <a:spcBef>
                <a:spcPts val="600"/>
              </a:spcBef>
              <a:spcAft>
                <a:spcPts val="0"/>
              </a:spcAft>
              <a:buClr>
                <a:schemeClr val="l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4pPr>
            <a:lvl5pPr indent="-228600" lvl="4" marL="2286000" marR="0" rtl="0" algn="l">
              <a:spcBef>
                <a:spcPts val="600"/>
              </a:spcBef>
              <a:spcAft>
                <a:spcPts val="0"/>
              </a:spcAft>
              <a:buClr>
                <a:schemeClr val="l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5pPr>
            <a:lvl6pPr indent="-228600" lvl="5" marL="2743200" marR="0" rtl="0" algn="l">
              <a:spcBef>
                <a:spcPts val="600"/>
              </a:spcBef>
              <a:spcAft>
                <a:spcPts val="0"/>
              </a:spcAft>
              <a:buClr>
                <a:schemeClr val="l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6pPr>
            <a:lvl7pPr indent="-228600" lvl="6" marL="3200400" marR="0" rtl="0" algn="l">
              <a:spcBef>
                <a:spcPts val="600"/>
              </a:spcBef>
              <a:spcAft>
                <a:spcPts val="0"/>
              </a:spcAft>
              <a:buClr>
                <a:schemeClr val="l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7pPr>
            <a:lvl8pPr indent="-228600" lvl="7" marL="3657600" marR="0" rtl="0" algn="l">
              <a:spcBef>
                <a:spcPts val="600"/>
              </a:spcBef>
              <a:spcAft>
                <a:spcPts val="0"/>
              </a:spcAft>
              <a:buClr>
                <a:schemeClr val="l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8pPr>
            <a:lvl9pPr indent="-228600" lvl="8" marL="4114800" marR="0" rtl="0" algn="l">
              <a:spcBef>
                <a:spcPts val="600"/>
              </a:spcBef>
              <a:spcAft>
                <a:spcPts val="600"/>
              </a:spcAft>
              <a:buClr>
                <a:schemeClr val="l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9pPr>
          </a:lstStyle>
          <a:p/>
        </p:txBody>
      </p:sp>
      <p:sp>
        <p:nvSpPr>
          <p:cNvPr id="37" name="Google Shape;37;p4"/>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000">
                <a:solidFill>
                  <a:srgbClr val="09304A"/>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38" name="Google Shape;38;p4"/>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000">
                <a:solidFill>
                  <a:srgbClr val="09304A"/>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39" name="Google Shape;39;p4"/>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3200">
                <a:solidFill>
                  <a:srgbClr val="09304A"/>
                </a:solidFill>
                <a:latin typeface="Century Gothic"/>
                <a:ea typeface="Century Gothic"/>
                <a:cs typeface="Century Gothic"/>
                <a:sym typeface="Century Gothic"/>
              </a:defRPr>
            </a:lvl1pPr>
            <a:lvl2pPr indent="0" lvl="1" marL="0" marR="0" rtl="0" algn="r">
              <a:spcBef>
                <a:spcPts val="0"/>
              </a:spcBef>
              <a:buNone/>
              <a:defRPr b="0" i="0" sz="3200">
                <a:solidFill>
                  <a:srgbClr val="09304A"/>
                </a:solidFill>
                <a:latin typeface="Century Gothic"/>
                <a:ea typeface="Century Gothic"/>
                <a:cs typeface="Century Gothic"/>
                <a:sym typeface="Century Gothic"/>
              </a:defRPr>
            </a:lvl2pPr>
            <a:lvl3pPr indent="0" lvl="2" marL="0" marR="0" rtl="0" algn="r">
              <a:spcBef>
                <a:spcPts val="0"/>
              </a:spcBef>
              <a:buNone/>
              <a:defRPr b="0" i="0" sz="3200">
                <a:solidFill>
                  <a:srgbClr val="09304A"/>
                </a:solidFill>
                <a:latin typeface="Century Gothic"/>
                <a:ea typeface="Century Gothic"/>
                <a:cs typeface="Century Gothic"/>
                <a:sym typeface="Century Gothic"/>
              </a:defRPr>
            </a:lvl3pPr>
            <a:lvl4pPr indent="0" lvl="3" marL="0" marR="0" rtl="0" algn="r">
              <a:spcBef>
                <a:spcPts val="0"/>
              </a:spcBef>
              <a:buNone/>
              <a:defRPr b="0" i="0" sz="3200">
                <a:solidFill>
                  <a:srgbClr val="09304A"/>
                </a:solidFill>
                <a:latin typeface="Century Gothic"/>
                <a:ea typeface="Century Gothic"/>
                <a:cs typeface="Century Gothic"/>
                <a:sym typeface="Century Gothic"/>
              </a:defRPr>
            </a:lvl4pPr>
            <a:lvl5pPr indent="0" lvl="4" marL="0" marR="0" rtl="0" algn="r">
              <a:spcBef>
                <a:spcPts val="0"/>
              </a:spcBef>
              <a:buNone/>
              <a:defRPr b="0" i="0" sz="3200">
                <a:solidFill>
                  <a:srgbClr val="09304A"/>
                </a:solidFill>
                <a:latin typeface="Century Gothic"/>
                <a:ea typeface="Century Gothic"/>
                <a:cs typeface="Century Gothic"/>
                <a:sym typeface="Century Gothic"/>
              </a:defRPr>
            </a:lvl5pPr>
            <a:lvl6pPr indent="0" lvl="5" marL="0" marR="0" rtl="0" algn="r">
              <a:spcBef>
                <a:spcPts val="0"/>
              </a:spcBef>
              <a:buNone/>
              <a:defRPr b="0" i="0" sz="3200">
                <a:solidFill>
                  <a:srgbClr val="09304A"/>
                </a:solidFill>
                <a:latin typeface="Century Gothic"/>
                <a:ea typeface="Century Gothic"/>
                <a:cs typeface="Century Gothic"/>
                <a:sym typeface="Century Gothic"/>
              </a:defRPr>
            </a:lvl6pPr>
            <a:lvl7pPr indent="0" lvl="6" marL="0" marR="0" rtl="0" algn="r">
              <a:spcBef>
                <a:spcPts val="0"/>
              </a:spcBef>
              <a:buNone/>
              <a:defRPr b="0" i="0" sz="3200">
                <a:solidFill>
                  <a:srgbClr val="09304A"/>
                </a:solidFill>
                <a:latin typeface="Century Gothic"/>
                <a:ea typeface="Century Gothic"/>
                <a:cs typeface="Century Gothic"/>
                <a:sym typeface="Century Gothic"/>
              </a:defRPr>
            </a:lvl7pPr>
            <a:lvl8pPr indent="0" lvl="7" marL="0" marR="0" rtl="0" algn="r">
              <a:spcBef>
                <a:spcPts val="0"/>
              </a:spcBef>
              <a:buNone/>
              <a:defRPr b="0" i="0" sz="3200">
                <a:solidFill>
                  <a:srgbClr val="09304A"/>
                </a:solidFill>
                <a:latin typeface="Century Gothic"/>
                <a:ea typeface="Century Gothic"/>
                <a:cs typeface="Century Gothic"/>
                <a:sym typeface="Century Gothic"/>
              </a:defRPr>
            </a:lvl8pPr>
            <a:lvl9pPr indent="0" lvl="8" marL="0" marR="0" rtl="0" algn="r">
              <a:spcBef>
                <a:spcPts val="0"/>
              </a:spcBef>
              <a:buNone/>
              <a:defRPr b="0" i="0" sz="3200">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ue contenuti" type="twoObj">
  <p:cSld name="TWO_OBJECTS">
    <p:spTree>
      <p:nvGrpSpPr>
        <p:cNvPr id="40" name="Shape 40"/>
        <p:cNvGrpSpPr/>
        <p:nvPr/>
      </p:nvGrpSpPr>
      <p:grpSpPr>
        <a:xfrm>
          <a:off x="0" y="0"/>
          <a:ext cx="0" cy="0"/>
          <a:chOff x="0" y="0"/>
          <a:chExt cx="0" cy="0"/>
        </a:xfrm>
      </p:grpSpPr>
      <p:sp>
        <p:nvSpPr>
          <p:cNvPr id="41" name="Google Shape;41;p5"/>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42" name="Google Shape;42;p5"/>
          <p:cNvSpPr txBox="1"/>
          <p:nvPr>
            <p:ph idx="1" type="body"/>
          </p:nvPr>
        </p:nvSpPr>
        <p:spPr>
          <a:xfrm>
            <a:off x="684211" y="685800"/>
            <a:ext cx="4937655" cy="3615267"/>
          </a:xfrm>
          <a:prstGeom prst="rect">
            <a:avLst/>
          </a:prstGeom>
          <a:noFill/>
          <a:ln>
            <a:noFill/>
          </a:ln>
        </p:spPr>
        <p:txBody>
          <a:bodyPr anchorCtr="0" anchor="ctr" bIns="45700" lIns="91425" spcFirstLastPara="1" rIns="91425" wrap="square" tIns="45700"/>
          <a:lstStyle>
            <a:lvl1pPr indent="-330200" lvl="0" marL="457200" marR="0" rtl="0" algn="l">
              <a:spcBef>
                <a:spcPts val="400"/>
              </a:spcBef>
              <a:spcAft>
                <a:spcPts val="0"/>
              </a:spcAft>
              <a:buClr>
                <a:schemeClr val="lt1"/>
              </a:buClr>
              <a:buSzPts val="1600"/>
              <a:buFont typeface="Noto Sans Symbols"/>
              <a:buChar char="▶"/>
              <a:defRPr b="0" i="0" sz="2000" u="none" cap="none" strike="noStrike">
                <a:solidFill>
                  <a:srgbClr val="0F486F"/>
                </a:solidFill>
                <a:latin typeface="Century Gothic"/>
                <a:ea typeface="Century Gothic"/>
                <a:cs typeface="Century Gothic"/>
                <a:sym typeface="Century Gothic"/>
              </a:defRPr>
            </a:lvl1pPr>
            <a:lvl2pPr indent="-320040" lvl="1" marL="914400" marR="0" rtl="0" algn="l">
              <a:spcBef>
                <a:spcPts val="600"/>
              </a:spcBef>
              <a:spcAft>
                <a:spcPts val="0"/>
              </a:spcAft>
              <a:buClr>
                <a:schemeClr val="lt1"/>
              </a:buClr>
              <a:buSzPts val="1440"/>
              <a:buFont typeface="Noto Sans Symbols"/>
              <a:buChar char="▶"/>
              <a:defRPr b="0" i="0" sz="1800" u="none" cap="none" strike="noStrike">
                <a:solidFill>
                  <a:srgbClr val="0F486F"/>
                </a:solidFill>
                <a:latin typeface="Century Gothic"/>
                <a:ea typeface="Century Gothic"/>
                <a:cs typeface="Century Gothic"/>
                <a:sym typeface="Century Gothic"/>
              </a:defRPr>
            </a:lvl2pPr>
            <a:lvl3pPr indent="-309880" lvl="2" marL="1371600" marR="0" rtl="0" algn="l">
              <a:spcBef>
                <a:spcPts val="600"/>
              </a:spcBef>
              <a:spcAft>
                <a:spcPts val="0"/>
              </a:spcAft>
              <a:buClr>
                <a:schemeClr val="lt1"/>
              </a:buClr>
              <a:buSzPts val="1280"/>
              <a:buFont typeface="Noto Sans Symbols"/>
              <a:buChar char="▶"/>
              <a:defRPr b="0" i="0" sz="1600" u="none" cap="none" strike="noStrike">
                <a:solidFill>
                  <a:srgbClr val="0F486F"/>
                </a:solidFill>
                <a:latin typeface="Century Gothic"/>
                <a:ea typeface="Century Gothic"/>
                <a:cs typeface="Century Gothic"/>
                <a:sym typeface="Century Gothic"/>
              </a:defRPr>
            </a:lvl3pPr>
            <a:lvl4pPr indent="-299719" lvl="3" marL="18288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4pPr>
            <a:lvl5pPr indent="-299720" lvl="4" marL="22860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5pPr>
            <a:lvl6pPr indent="-299720" lvl="5" marL="27432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6pPr>
            <a:lvl7pPr indent="-299720" lvl="6" marL="32004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7pPr>
            <a:lvl8pPr indent="-299720" lvl="7" marL="36576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8pPr>
            <a:lvl9pPr indent="-299720" lvl="8" marL="4114800" marR="0" rtl="0" algn="l">
              <a:spcBef>
                <a:spcPts val="600"/>
              </a:spcBef>
              <a:spcAft>
                <a:spcPts val="60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9pPr>
          </a:lstStyle>
          <a:p/>
        </p:txBody>
      </p:sp>
      <p:sp>
        <p:nvSpPr>
          <p:cNvPr id="43" name="Google Shape;43;p5"/>
          <p:cNvSpPr txBox="1"/>
          <p:nvPr>
            <p:ph idx="2" type="body"/>
          </p:nvPr>
        </p:nvSpPr>
        <p:spPr>
          <a:xfrm>
            <a:off x="5808133" y="685801"/>
            <a:ext cx="4934479" cy="3615266"/>
          </a:xfrm>
          <a:prstGeom prst="rect">
            <a:avLst/>
          </a:prstGeom>
          <a:noFill/>
          <a:ln>
            <a:noFill/>
          </a:ln>
        </p:spPr>
        <p:txBody>
          <a:bodyPr anchorCtr="0" anchor="ctr" bIns="45700" lIns="91425" spcFirstLastPara="1" rIns="91425" wrap="square" tIns="45700"/>
          <a:lstStyle>
            <a:lvl1pPr indent="-330200" lvl="0" marL="457200" marR="0" rtl="0" algn="l">
              <a:spcBef>
                <a:spcPts val="400"/>
              </a:spcBef>
              <a:spcAft>
                <a:spcPts val="0"/>
              </a:spcAft>
              <a:buClr>
                <a:schemeClr val="lt1"/>
              </a:buClr>
              <a:buSzPts val="1600"/>
              <a:buFont typeface="Noto Sans Symbols"/>
              <a:buChar char="▶"/>
              <a:defRPr b="0" i="0" sz="2000" u="none" cap="none" strike="noStrike">
                <a:solidFill>
                  <a:srgbClr val="0F486F"/>
                </a:solidFill>
                <a:latin typeface="Century Gothic"/>
                <a:ea typeface="Century Gothic"/>
                <a:cs typeface="Century Gothic"/>
                <a:sym typeface="Century Gothic"/>
              </a:defRPr>
            </a:lvl1pPr>
            <a:lvl2pPr indent="-320040" lvl="1" marL="914400" marR="0" rtl="0" algn="l">
              <a:spcBef>
                <a:spcPts val="600"/>
              </a:spcBef>
              <a:spcAft>
                <a:spcPts val="0"/>
              </a:spcAft>
              <a:buClr>
                <a:schemeClr val="lt1"/>
              </a:buClr>
              <a:buSzPts val="1440"/>
              <a:buFont typeface="Noto Sans Symbols"/>
              <a:buChar char="▶"/>
              <a:defRPr b="0" i="0" sz="1800" u="none" cap="none" strike="noStrike">
                <a:solidFill>
                  <a:srgbClr val="0F486F"/>
                </a:solidFill>
                <a:latin typeface="Century Gothic"/>
                <a:ea typeface="Century Gothic"/>
                <a:cs typeface="Century Gothic"/>
                <a:sym typeface="Century Gothic"/>
              </a:defRPr>
            </a:lvl2pPr>
            <a:lvl3pPr indent="-309880" lvl="2" marL="1371600" marR="0" rtl="0" algn="l">
              <a:spcBef>
                <a:spcPts val="600"/>
              </a:spcBef>
              <a:spcAft>
                <a:spcPts val="0"/>
              </a:spcAft>
              <a:buClr>
                <a:schemeClr val="lt1"/>
              </a:buClr>
              <a:buSzPts val="1280"/>
              <a:buFont typeface="Noto Sans Symbols"/>
              <a:buChar char="▶"/>
              <a:defRPr b="0" i="0" sz="1600" u="none" cap="none" strike="noStrike">
                <a:solidFill>
                  <a:srgbClr val="0F486F"/>
                </a:solidFill>
                <a:latin typeface="Century Gothic"/>
                <a:ea typeface="Century Gothic"/>
                <a:cs typeface="Century Gothic"/>
                <a:sym typeface="Century Gothic"/>
              </a:defRPr>
            </a:lvl3pPr>
            <a:lvl4pPr indent="-299719" lvl="3" marL="18288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4pPr>
            <a:lvl5pPr indent="-299720" lvl="4" marL="22860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5pPr>
            <a:lvl6pPr indent="-299720" lvl="5" marL="27432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6pPr>
            <a:lvl7pPr indent="-299720" lvl="6" marL="32004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7pPr>
            <a:lvl8pPr indent="-299720" lvl="7" marL="36576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8pPr>
            <a:lvl9pPr indent="-299720" lvl="8" marL="4114800" marR="0" rtl="0" algn="l">
              <a:spcBef>
                <a:spcPts val="600"/>
              </a:spcBef>
              <a:spcAft>
                <a:spcPts val="60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9pPr>
          </a:lstStyle>
          <a:p/>
        </p:txBody>
      </p:sp>
      <p:sp>
        <p:nvSpPr>
          <p:cNvPr id="44" name="Google Shape;44;p5"/>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000">
                <a:solidFill>
                  <a:srgbClr val="09304A"/>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45" name="Google Shape;45;p5"/>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000">
                <a:solidFill>
                  <a:srgbClr val="09304A"/>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46" name="Google Shape;46;p5"/>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3200">
                <a:solidFill>
                  <a:srgbClr val="09304A"/>
                </a:solidFill>
                <a:latin typeface="Century Gothic"/>
                <a:ea typeface="Century Gothic"/>
                <a:cs typeface="Century Gothic"/>
                <a:sym typeface="Century Gothic"/>
              </a:defRPr>
            </a:lvl1pPr>
            <a:lvl2pPr indent="0" lvl="1" marL="0" marR="0" rtl="0" algn="r">
              <a:spcBef>
                <a:spcPts val="0"/>
              </a:spcBef>
              <a:buNone/>
              <a:defRPr b="0" i="0" sz="3200">
                <a:solidFill>
                  <a:srgbClr val="09304A"/>
                </a:solidFill>
                <a:latin typeface="Century Gothic"/>
                <a:ea typeface="Century Gothic"/>
                <a:cs typeface="Century Gothic"/>
                <a:sym typeface="Century Gothic"/>
              </a:defRPr>
            </a:lvl2pPr>
            <a:lvl3pPr indent="0" lvl="2" marL="0" marR="0" rtl="0" algn="r">
              <a:spcBef>
                <a:spcPts val="0"/>
              </a:spcBef>
              <a:buNone/>
              <a:defRPr b="0" i="0" sz="3200">
                <a:solidFill>
                  <a:srgbClr val="09304A"/>
                </a:solidFill>
                <a:latin typeface="Century Gothic"/>
                <a:ea typeface="Century Gothic"/>
                <a:cs typeface="Century Gothic"/>
                <a:sym typeface="Century Gothic"/>
              </a:defRPr>
            </a:lvl3pPr>
            <a:lvl4pPr indent="0" lvl="3" marL="0" marR="0" rtl="0" algn="r">
              <a:spcBef>
                <a:spcPts val="0"/>
              </a:spcBef>
              <a:buNone/>
              <a:defRPr b="0" i="0" sz="3200">
                <a:solidFill>
                  <a:srgbClr val="09304A"/>
                </a:solidFill>
                <a:latin typeface="Century Gothic"/>
                <a:ea typeface="Century Gothic"/>
                <a:cs typeface="Century Gothic"/>
                <a:sym typeface="Century Gothic"/>
              </a:defRPr>
            </a:lvl4pPr>
            <a:lvl5pPr indent="0" lvl="4" marL="0" marR="0" rtl="0" algn="r">
              <a:spcBef>
                <a:spcPts val="0"/>
              </a:spcBef>
              <a:buNone/>
              <a:defRPr b="0" i="0" sz="3200">
                <a:solidFill>
                  <a:srgbClr val="09304A"/>
                </a:solidFill>
                <a:latin typeface="Century Gothic"/>
                <a:ea typeface="Century Gothic"/>
                <a:cs typeface="Century Gothic"/>
                <a:sym typeface="Century Gothic"/>
              </a:defRPr>
            </a:lvl5pPr>
            <a:lvl6pPr indent="0" lvl="5" marL="0" marR="0" rtl="0" algn="r">
              <a:spcBef>
                <a:spcPts val="0"/>
              </a:spcBef>
              <a:buNone/>
              <a:defRPr b="0" i="0" sz="3200">
                <a:solidFill>
                  <a:srgbClr val="09304A"/>
                </a:solidFill>
                <a:latin typeface="Century Gothic"/>
                <a:ea typeface="Century Gothic"/>
                <a:cs typeface="Century Gothic"/>
                <a:sym typeface="Century Gothic"/>
              </a:defRPr>
            </a:lvl6pPr>
            <a:lvl7pPr indent="0" lvl="6" marL="0" marR="0" rtl="0" algn="r">
              <a:spcBef>
                <a:spcPts val="0"/>
              </a:spcBef>
              <a:buNone/>
              <a:defRPr b="0" i="0" sz="3200">
                <a:solidFill>
                  <a:srgbClr val="09304A"/>
                </a:solidFill>
                <a:latin typeface="Century Gothic"/>
                <a:ea typeface="Century Gothic"/>
                <a:cs typeface="Century Gothic"/>
                <a:sym typeface="Century Gothic"/>
              </a:defRPr>
            </a:lvl7pPr>
            <a:lvl8pPr indent="0" lvl="7" marL="0" marR="0" rtl="0" algn="r">
              <a:spcBef>
                <a:spcPts val="0"/>
              </a:spcBef>
              <a:buNone/>
              <a:defRPr b="0" i="0" sz="3200">
                <a:solidFill>
                  <a:srgbClr val="09304A"/>
                </a:solidFill>
                <a:latin typeface="Century Gothic"/>
                <a:ea typeface="Century Gothic"/>
                <a:cs typeface="Century Gothic"/>
                <a:sym typeface="Century Gothic"/>
              </a:defRPr>
            </a:lvl8pPr>
            <a:lvl9pPr indent="0" lvl="8" marL="0" marR="0" rtl="0" algn="r">
              <a:spcBef>
                <a:spcPts val="0"/>
              </a:spcBef>
              <a:buNone/>
              <a:defRPr b="0" i="0" sz="3200">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fronto" type="twoTxTwoObj">
  <p:cSld name="TWO_OBJECTS_WITH_TEXT">
    <p:spTree>
      <p:nvGrpSpPr>
        <p:cNvPr id="47" name="Shape 47"/>
        <p:cNvGrpSpPr/>
        <p:nvPr/>
      </p:nvGrpSpPr>
      <p:grpSpPr>
        <a:xfrm>
          <a:off x="0" y="0"/>
          <a:ext cx="0" cy="0"/>
          <a:chOff x="0" y="0"/>
          <a:chExt cx="0" cy="0"/>
        </a:xfrm>
      </p:grpSpPr>
      <p:sp>
        <p:nvSpPr>
          <p:cNvPr id="48" name="Google Shape;48;p6"/>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49" name="Google Shape;49;p6"/>
          <p:cNvSpPr txBox="1"/>
          <p:nvPr>
            <p:ph idx="1" type="body"/>
          </p:nvPr>
        </p:nvSpPr>
        <p:spPr>
          <a:xfrm>
            <a:off x="972080" y="685800"/>
            <a:ext cx="4649787" cy="576262"/>
          </a:xfrm>
          <a:prstGeom prst="rect">
            <a:avLst/>
          </a:prstGeom>
          <a:noFill/>
          <a:ln>
            <a:noFill/>
          </a:ln>
        </p:spPr>
        <p:txBody>
          <a:bodyPr anchorCtr="0" anchor="b" bIns="45700" lIns="91425" spcFirstLastPara="1" rIns="91425" wrap="square" tIns="45700"/>
          <a:lstStyle>
            <a:lvl1pPr indent="-228600" lvl="0" marL="457200" marR="0" rtl="0" algn="l">
              <a:spcBef>
                <a:spcPts val="560"/>
              </a:spcBef>
              <a:spcAft>
                <a:spcPts val="0"/>
              </a:spcAft>
              <a:buClr>
                <a:schemeClr val="lt1"/>
              </a:buClr>
              <a:buSzPts val="2240"/>
              <a:buFont typeface="Noto Sans Symbols"/>
              <a:buNone/>
              <a:defRPr b="0" i="0" sz="2800" u="none" cap="none" strike="noStrike">
                <a:solidFill>
                  <a:schemeClr val="lt1"/>
                </a:solidFill>
                <a:latin typeface="Century Gothic"/>
                <a:ea typeface="Century Gothic"/>
                <a:cs typeface="Century Gothic"/>
                <a:sym typeface="Century Gothic"/>
              </a:defRPr>
            </a:lvl1pPr>
            <a:lvl2pPr indent="-228600" lvl="1" marL="914400" marR="0" rtl="0" algn="l">
              <a:spcBef>
                <a:spcPts val="600"/>
              </a:spcBef>
              <a:spcAft>
                <a:spcPts val="0"/>
              </a:spcAft>
              <a:buClr>
                <a:schemeClr val="lt1"/>
              </a:buClr>
              <a:buSzPts val="1600"/>
              <a:buFont typeface="Noto Sans Symbols"/>
              <a:buNone/>
              <a:defRPr b="1" i="0" sz="2000" u="none" cap="none" strike="noStrike">
                <a:solidFill>
                  <a:srgbClr val="0F486F"/>
                </a:solidFill>
                <a:latin typeface="Century Gothic"/>
                <a:ea typeface="Century Gothic"/>
                <a:cs typeface="Century Gothic"/>
                <a:sym typeface="Century Gothic"/>
              </a:defRPr>
            </a:lvl2pPr>
            <a:lvl3pPr indent="-228600" lvl="2" marL="1371600" marR="0" rtl="0" algn="l">
              <a:spcBef>
                <a:spcPts val="600"/>
              </a:spcBef>
              <a:spcAft>
                <a:spcPts val="0"/>
              </a:spcAft>
              <a:buClr>
                <a:schemeClr val="lt1"/>
              </a:buClr>
              <a:buSzPts val="1440"/>
              <a:buFont typeface="Noto Sans Symbols"/>
              <a:buNone/>
              <a:defRPr b="1" i="0" sz="1800" u="none" cap="none" strike="noStrike">
                <a:solidFill>
                  <a:srgbClr val="0F486F"/>
                </a:solidFill>
                <a:latin typeface="Century Gothic"/>
                <a:ea typeface="Century Gothic"/>
                <a:cs typeface="Century Gothic"/>
                <a:sym typeface="Century Gothic"/>
              </a:defRPr>
            </a:lvl3pPr>
            <a:lvl4pPr indent="-228600" lvl="3" marL="1828800" marR="0" rtl="0" algn="l">
              <a:spcBef>
                <a:spcPts val="600"/>
              </a:spcBef>
              <a:spcAft>
                <a:spcPts val="0"/>
              </a:spcAft>
              <a:buClr>
                <a:schemeClr val="lt1"/>
              </a:buClr>
              <a:buSzPts val="1280"/>
              <a:buFont typeface="Noto Sans Symbols"/>
              <a:buNone/>
              <a:defRPr b="1" i="0" sz="1600" u="none" cap="none" strike="noStrike">
                <a:solidFill>
                  <a:srgbClr val="0F486F"/>
                </a:solidFill>
                <a:latin typeface="Century Gothic"/>
                <a:ea typeface="Century Gothic"/>
                <a:cs typeface="Century Gothic"/>
                <a:sym typeface="Century Gothic"/>
              </a:defRPr>
            </a:lvl4pPr>
            <a:lvl5pPr indent="-228600" lvl="4" marL="2286000" marR="0" rtl="0" algn="l">
              <a:spcBef>
                <a:spcPts val="600"/>
              </a:spcBef>
              <a:spcAft>
                <a:spcPts val="0"/>
              </a:spcAft>
              <a:buClr>
                <a:schemeClr val="lt1"/>
              </a:buClr>
              <a:buSzPts val="1280"/>
              <a:buFont typeface="Noto Sans Symbols"/>
              <a:buNone/>
              <a:defRPr b="1" i="0" sz="1600" u="none" cap="none" strike="noStrike">
                <a:solidFill>
                  <a:srgbClr val="0F486F"/>
                </a:solidFill>
                <a:latin typeface="Century Gothic"/>
                <a:ea typeface="Century Gothic"/>
                <a:cs typeface="Century Gothic"/>
                <a:sym typeface="Century Gothic"/>
              </a:defRPr>
            </a:lvl5pPr>
            <a:lvl6pPr indent="-228600" lvl="5" marL="2743200" marR="0" rtl="0" algn="l">
              <a:spcBef>
                <a:spcPts val="600"/>
              </a:spcBef>
              <a:spcAft>
                <a:spcPts val="0"/>
              </a:spcAft>
              <a:buClr>
                <a:schemeClr val="lt1"/>
              </a:buClr>
              <a:buSzPts val="1280"/>
              <a:buFont typeface="Noto Sans Symbols"/>
              <a:buNone/>
              <a:defRPr b="1" i="0" sz="1600" u="none" cap="none" strike="noStrike">
                <a:solidFill>
                  <a:srgbClr val="0F486F"/>
                </a:solidFill>
                <a:latin typeface="Century Gothic"/>
                <a:ea typeface="Century Gothic"/>
                <a:cs typeface="Century Gothic"/>
                <a:sym typeface="Century Gothic"/>
              </a:defRPr>
            </a:lvl6pPr>
            <a:lvl7pPr indent="-228600" lvl="6" marL="3200400" marR="0" rtl="0" algn="l">
              <a:spcBef>
                <a:spcPts val="600"/>
              </a:spcBef>
              <a:spcAft>
                <a:spcPts val="0"/>
              </a:spcAft>
              <a:buClr>
                <a:schemeClr val="lt1"/>
              </a:buClr>
              <a:buSzPts val="1280"/>
              <a:buFont typeface="Noto Sans Symbols"/>
              <a:buNone/>
              <a:defRPr b="1" i="0" sz="1600" u="none" cap="none" strike="noStrike">
                <a:solidFill>
                  <a:srgbClr val="0F486F"/>
                </a:solidFill>
                <a:latin typeface="Century Gothic"/>
                <a:ea typeface="Century Gothic"/>
                <a:cs typeface="Century Gothic"/>
                <a:sym typeface="Century Gothic"/>
              </a:defRPr>
            </a:lvl7pPr>
            <a:lvl8pPr indent="-228600" lvl="7" marL="3657600" marR="0" rtl="0" algn="l">
              <a:spcBef>
                <a:spcPts val="600"/>
              </a:spcBef>
              <a:spcAft>
                <a:spcPts val="0"/>
              </a:spcAft>
              <a:buClr>
                <a:schemeClr val="lt1"/>
              </a:buClr>
              <a:buSzPts val="1280"/>
              <a:buFont typeface="Noto Sans Symbols"/>
              <a:buNone/>
              <a:defRPr b="1" i="0" sz="1600" u="none" cap="none" strike="noStrike">
                <a:solidFill>
                  <a:srgbClr val="0F486F"/>
                </a:solidFill>
                <a:latin typeface="Century Gothic"/>
                <a:ea typeface="Century Gothic"/>
                <a:cs typeface="Century Gothic"/>
                <a:sym typeface="Century Gothic"/>
              </a:defRPr>
            </a:lvl8pPr>
            <a:lvl9pPr indent="-228600" lvl="8" marL="4114800" marR="0" rtl="0" algn="l">
              <a:spcBef>
                <a:spcPts val="600"/>
              </a:spcBef>
              <a:spcAft>
                <a:spcPts val="600"/>
              </a:spcAft>
              <a:buClr>
                <a:schemeClr val="lt1"/>
              </a:buClr>
              <a:buSzPts val="1280"/>
              <a:buFont typeface="Noto Sans Symbols"/>
              <a:buNone/>
              <a:defRPr b="1" i="0" sz="1600" u="none" cap="none" strike="noStrike">
                <a:solidFill>
                  <a:srgbClr val="0F486F"/>
                </a:solidFill>
                <a:latin typeface="Century Gothic"/>
                <a:ea typeface="Century Gothic"/>
                <a:cs typeface="Century Gothic"/>
                <a:sym typeface="Century Gothic"/>
              </a:defRPr>
            </a:lvl9pPr>
          </a:lstStyle>
          <a:p/>
        </p:txBody>
      </p:sp>
      <p:sp>
        <p:nvSpPr>
          <p:cNvPr id="50" name="Google Shape;50;p6"/>
          <p:cNvSpPr txBox="1"/>
          <p:nvPr>
            <p:ph idx="2" type="body"/>
          </p:nvPr>
        </p:nvSpPr>
        <p:spPr>
          <a:xfrm>
            <a:off x="684211" y="1270529"/>
            <a:ext cx="4937655" cy="3030538"/>
          </a:xfrm>
          <a:prstGeom prst="rect">
            <a:avLst/>
          </a:prstGeom>
          <a:noFill/>
          <a:ln>
            <a:noFill/>
          </a:ln>
        </p:spPr>
        <p:txBody>
          <a:bodyPr anchorCtr="0" anchor="t" bIns="45700" lIns="91425" spcFirstLastPara="1" rIns="91425" wrap="square" tIns="45700"/>
          <a:lstStyle>
            <a:lvl1pPr indent="-330200" lvl="0" marL="457200" marR="0" rtl="0" algn="l">
              <a:spcBef>
                <a:spcPts val="400"/>
              </a:spcBef>
              <a:spcAft>
                <a:spcPts val="0"/>
              </a:spcAft>
              <a:buClr>
                <a:schemeClr val="lt1"/>
              </a:buClr>
              <a:buSzPts val="1600"/>
              <a:buFont typeface="Noto Sans Symbols"/>
              <a:buChar char="▶"/>
              <a:defRPr b="0" i="0" sz="2000" u="none" cap="none" strike="noStrike">
                <a:solidFill>
                  <a:srgbClr val="0F486F"/>
                </a:solidFill>
                <a:latin typeface="Century Gothic"/>
                <a:ea typeface="Century Gothic"/>
                <a:cs typeface="Century Gothic"/>
                <a:sym typeface="Century Gothic"/>
              </a:defRPr>
            </a:lvl1pPr>
            <a:lvl2pPr indent="-320040" lvl="1" marL="914400" marR="0" rtl="0" algn="l">
              <a:spcBef>
                <a:spcPts val="600"/>
              </a:spcBef>
              <a:spcAft>
                <a:spcPts val="0"/>
              </a:spcAft>
              <a:buClr>
                <a:schemeClr val="lt1"/>
              </a:buClr>
              <a:buSzPts val="1440"/>
              <a:buFont typeface="Noto Sans Symbols"/>
              <a:buChar char="▶"/>
              <a:defRPr b="0" i="0" sz="1800" u="none" cap="none" strike="noStrike">
                <a:solidFill>
                  <a:srgbClr val="0F486F"/>
                </a:solidFill>
                <a:latin typeface="Century Gothic"/>
                <a:ea typeface="Century Gothic"/>
                <a:cs typeface="Century Gothic"/>
                <a:sym typeface="Century Gothic"/>
              </a:defRPr>
            </a:lvl2pPr>
            <a:lvl3pPr indent="-309880" lvl="2" marL="1371600" marR="0" rtl="0" algn="l">
              <a:spcBef>
                <a:spcPts val="600"/>
              </a:spcBef>
              <a:spcAft>
                <a:spcPts val="0"/>
              </a:spcAft>
              <a:buClr>
                <a:schemeClr val="lt1"/>
              </a:buClr>
              <a:buSzPts val="1280"/>
              <a:buFont typeface="Noto Sans Symbols"/>
              <a:buChar char="▶"/>
              <a:defRPr b="0" i="0" sz="1600" u="none" cap="none" strike="noStrike">
                <a:solidFill>
                  <a:srgbClr val="0F486F"/>
                </a:solidFill>
                <a:latin typeface="Century Gothic"/>
                <a:ea typeface="Century Gothic"/>
                <a:cs typeface="Century Gothic"/>
                <a:sym typeface="Century Gothic"/>
              </a:defRPr>
            </a:lvl3pPr>
            <a:lvl4pPr indent="-299719" lvl="3" marL="18288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4pPr>
            <a:lvl5pPr indent="-299720" lvl="4" marL="22860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5pPr>
            <a:lvl6pPr indent="-299720" lvl="5" marL="27432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6pPr>
            <a:lvl7pPr indent="-299720" lvl="6" marL="32004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7pPr>
            <a:lvl8pPr indent="-299720" lvl="7" marL="36576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8pPr>
            <a:lvl9pPr indent="-299720" lvl="8" marL="4114800" marR="0" rtl="0" algn="l">
              <a:spcBef>
                <a:spcPts val="600"/>
              </a:spcBef>
              <a:spcAft>
                <a:spcPts val="60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9pPr>
          </a:lstStyle>
          <a:p/>
        </p:txBody>
      </p:sp>
      <p:sp>
        <p:nvSpPr>
          <p:cNvPr id="51" name="Google Shape;51;p6"/>
          <p:cNvSpPr txBox="1"/>
          <p:nvPr>
            <p:ph idx="3" type="body"/>
          </p:nvPr>
        </p:nvSpPr>
        <p:spPr>
          <a:xfrm>
            <a:off x="6079066" y="685800"/>
            <a:ext cx="4665134" cy="576262"/>
          </a:xfrm>
          <a:prstGeom prst="rect">
            <a:avLst/>
          </a:prstGeom>
          <a:noFill/>
          <a:ln>
            <a:noFill/>
          </a:ln>
        </p:spPr>
        <p:txBody>
          <a:bodyPr anchorCtr="0" anchor="b" bIns="45700" lIns="91425" spcFirstLastPara="1" rIns="91425" wrap="square" tIns="45700"/>
          <a:lstStyle>
            <a:lvl1pPr indent="-228600" lvl="0" marL="457200" marR="0" rtl="0" algn="l">
              <a:spcBef>
                <a:spcPts val="560"/>
              </a:spcBef>
              <a:spcAft>
                <a:spcPts val="0"/>
              </a:spcAft>
              <a:buClr>
                <a:schemeClr val="lt1"/>
              </a:buClr>
              <a:buSzPts val="2240"/>
              <a:buFont typeface="Noto Sans Symbols"/>
              <a:buNone/>
              <a:defRPr b="0" i="0" sz="2800" u="none" cap="none" strike="noStrike">
                <a:solidFill>
                  <a:schemeClr val="lt1"/>
                </a:solidFill>
                <a:latin typeface="Century Gothic"/>
                <a:ea typeface="Century Gothic"/>
                <a:cs typeface="Century Gothic"/>
                <a:sym typeface="Century Gothic"/>
              </a:defRPr>
            </a:lvl1pPr>
            <a:lvl2pPr indent="-228600" lvl="1" marL="914400" marR="0" rtl="0" algn="l">
              <a:spcBef>
                <a:spcPts val="600"/>
              </a:spcBef>
              <a:spcAft>
                <a:spcPts val="0"/>
              </a:spcAft>
              <a:buClr>
                <a:schemeClr val="lt1"/>
              </a:buClr>
              <a:buSzPts val="1600"/>
              <a:buFont typeface="Noto Sans Symbols"/>
              <a:buNone/>
              <a:defRPr b="1" i="0" sz="2000" u="none" cap="none" strike="noStrike">
                <a:solidFill>
                  <a:srgbClr val="0F486F"/>
                </a:solidFill>
                <a:latin typeface="Century Gothic"/>
                <a:ea typeface="Century Gothic"/>
                <a:cs typeface="Century Gothic"/>
                <a:sym typeface="Century Gothic"/>
              </a:defRPr>
            </a:lvl2pPr>
            <a:lvl3pPr indent="-228600" lvl="2" marL="1371600" marR="0" rtl="0" algn="l">
              <a:spcBef>
                <a:spcPts val="600"/>
              </a:spcBef>
              <a:spcAft>
                <a:spcPts val="0"/>
              </a:spcAft>
              <a:buClr>
                <a:schemeClr val="lt1"/>
              </a:buClr>
              <a:buSzPts val="1440"/>
              <a:buFont typeface="Noto Sans Symbols"/>
              <a:buNone/>
              <a:defRPr b="1" i="0" sz="1800" u="none" cap="none" strike="noStrike">
                <a:solidFill>
                  <a:srgbClr val="0F486F"/>
                </a:solidFill>
                <a:latin typeface="Century Gothic"/>
                <a:ea typeface="Century Gothic"/>
                <a:cs typeface="Century Gothic"/>
                <a:sym typeface="Century Gothic"/>
              </a:defRPr>
            </a:lvl3pPr>
            <a:lvl4pPr indent="-228600" lvl="3" marL="1828800" marR="0" rtl="0" algn="l">
              <a:spcBef>
                <a:spcPts val="600"/>
              </a:spcBef>
              <a:spcAft>
                <a:spcPts val="0"/>
              </a:spcAft>
              <a:buClr>
                <a:schemeClr val="lt1"/>
              </a:buClr>
              <a:buSzPts val="1280"/>
              <a:buFont typeface="Noto Sans Symbols"/>
              <a:buNone/>
              <a:defRPr b="1" i="0" sz="1600" u="none" cap="none" strike="noStrike">
                <a:solidFill>
                  <a:srgbClr val="0F486F"/>
                </a:solidFill>
                <a:latin typeface="Century Gothic"/>
                <a:ea typeface="Century Gothic"/>
                <a:cs typeface="Century Gothic"/>
                <a:sym typeface="Century Gothic"/>
              </a:defRPr>
            </a:lvl4pPr>
            <a:lvl5pPr indent="-228600" lvl="4" marL="2286000" marR="0" rtl="0" algn="l">
              <a:spcBef>
                <a:spcPts val="600"/>
              </a:spcBef>
              <a:spcAft>
                <a:spcPts val="0"/>
              </a:spcAft>
              <a:buClr>
                <a:schemeClr val="lt1"/>
              </a:buClr>
              <a:buSzPts val="1280"/>
              <a:buFont typeface="Noto Sans Symbols"/>
              <a:buNone/>
              <a:defRPr b="1" i="0" sz="1600" u="none" cap="none" strike="noStrike">
                <a:solidFill>
                  <a:srgbClr val="0F486F"/>
                </a:solidFill>
                <a:latin typeface="Century Gothic"/>
                <a:ea typeface="Century Gothic"/>
                <a:cs typeface="Century Gothic"/>
                <a:sym typeface="Century Gothic"/>
              </a:defRPr>
            </a:lvl5pPr>
            <a:lvl6pPr indent="-228600" lvl="5" marL="2743200" marR="0" rtl="0" algn="l">
              <a:spcBef>
                <a:spcPts val="600"/>
              </a:spcBef>
              <a:spcAft>
                <a:spcPts val="0"/>
              </a:spcAft>
              <a:buClr>
                <a:schemeClr val="lt1"/>
              </a:buClr>
              <a:buSzPts val="1280"/>
              <a:buFont typeface="Noto Sans Symbols"/>
              <a:buNone/>
              <a:defRPr b="1" i="0" sz="1600" u="none" cap="none" strike="noStrike">
                <a:solidFill>
                  <a:srgbClr val="0F486F"/>
                </a:solidFill>
                <a:latin typeface="Century Gothic"/>
                <a:ea typeface="Century Gothic"/>
                <a:cs typeface="Century Gothic"/>
                <a:sym typeface="Century Gothic"/>
              </a:defRPr>
            </a:lvl6pPr>
            <a:lvl7pPr indent="-228600" lvl="6" marL="3200400" marR="0" rtl="0" algn="l">
              <a:spcBef>
                <a:spcPts val="600"/>
              </a:spcBef>
              <a:spcAft>
                <a:spcPts val="0"/>
              </a:spcAft>
              <a:buClr>
                <a:schemeClr val="lt1"/>
              </a:buClr>
              <a:buSzPts val="1280"/>
              <a:buFont typeface="Noto Sans Symbols"/>
              <a:buNone/>
              <a:defRPr b="1" i="0" sz="1600" u="none" cap="none" strike="noStrike">
                <a:solidFill>
                  <a:srgbClr val="0F486F"/>
                </a:solidFill>
                <a:latin typeface="Century Gothic"/>
                <a:ea typeface="Century Gothic"/>
                <a:cs typeface="Century Gothic"/>
                <a:sym typeface="Century Gothic"/>
              </a:defRPr>
            </a:lvl7pPr>
            <a:lvl8pPr indent="-228600" lvl="7" marL="3657600" marR="0" rtl="0" algn="l">
              <a:spcBef>
                <a:spcPts val="600"/>
              </a:spcBef>
              <a:spcAft>
                <a:spcPts val="0"/>
              </a:spcAft>
              <a:buClr>
                <a:schemeClr val="lt1"/>
              </a:buClr>
              <a:buSzPts val="1280"/>
              <a:buFont typeface="Noto Sans Symbols"/>
              <a:buNone/>
              <a:defRPr b="1" i="0" sz="1600" u="none" cap="none" strike="noStrike">
                <a:solidFill>
                  <a:srgbClr val="0F486F"/>
                </a:solidFill>
                <a:latin typeface="Century Gothic"/>
                <a:ea typeface="Century Gothic"/>
                <a:cs typeface="Century Gothic"/>
                <a:sym typeface="Century Gothic"/>
              </a:defRPr>
            </a:lvl8pPr>
            <a:lvl9pPr indent="-228600" lvl="8" marL="4114800" marR="0" rtl="0" algn="l">
              <a:spcBef>
                <a:spcPts val="600"/>
              </a:spcBef>
              <a:spcAft>
                <a:spcPts val="600"/>
              </a:spcAft>
              <a:buClr>
                <a:schemeClr val="lt1"/>
              </a:buClr>
              <a:buSzPts val="1280"/>
              <a:buFont typeface="Noto Sans Symbols"/>
              <a:buNone/>
              <a:defRPr b="1" i="0" sz="1600" u="none" cap="none" strike="noStrike">
                <a:solidFill>
                  <a:srgbClr val="0F486F"/>
                </a:solidFill>
                <a:latin typeface="Century Gothic"/>
                <a:ea typeface="Century Gothic"/>
                <a:cs typeface="Century Gothic"/>
                <a:sym typeface="Century Gothic"/>
              </a:defRPr>
            </a:lvl9pPr>
          </a:lstStyle>
          <a:p/>
        </p:txBody>
      </p:sp>
      <p:sp>
        <p:nvSpPr>
          <p:cNvPr id="52" name="Google Shape;52;p6"/>
          <p:cNvSpPr txBox="1"/>
          <p:nvPr>
            <p:ph idx="4" type="body"/>
          </p:nvPr>
        </p:nvSpPr>
        <p:spPr>
          <a:xfrm>
            <a:off x="5806545" y="1262062"/>
            <a:ext cx="4929188" cy="3030538"/>
          </a:xfrm>
          <a:prstGeom prst="rect">
            <a:avLst/>
          </a:prstGeom>
          <a:noFill/>
          <a:ln>
            <a:noFill/>
          </a:ln>
        </p:spPr>
        <p:txBody>
          <a:bodyPr anchorCtr="0" anchor="t" bIns="45700" lIns="91425" spcFirstLastPara="1" rIns="91425" wrap="square" tIns="45700"/>
          <a:lstStyle>
            <a:lvl1pPr indent="-330200" lvl="0" marL="457200" marR="0" rtl="0" algn="l">
              <a:spcBef>
                <a:spcPts val="400"/>
              </a:spcBef>
              <a:spcAft>
                <a:spcPts val="0"/>
              </a:spcAft>
              <a:buClr>
                <a:schemeClr val="lt1"/>
              </a:buClr>
              <a:buSzPts val="1600"/>
              <a:buFont typeface="Noto Sans Symbols"/>
              <a:buChar char="▶"/>
              <a:defRPr b="0" i="0" sz="2000" u="none" cap="none" strike="noStrike">
                <a:solidFill>
                  <a:srgbClr val="0F486F"/>
                </a:solidFill>
                <a:latin typeface="Century Gothic"/>
                <a:ea typeface="Century Gothic"/>
                <a:cs typeface="Century Gothic"/>
                <a:sym typeface="Century Gothic"/>
              </a:defRPr>
            </a:lvl1pPr>
            <a:lvl2pPr indent="-320040" lvl="1" marL="914400" marR="0" rtl="0" algn="l">
              <a:spcBef>
                <a:spcPts val="600"/>
              </a:spcBef>
              <a:spcAft>
                <a:spcPts val="0"/>
              </a:spcAft>
              <a:buClr>
                <a:schemeClr val="lt1"/>
              </a:buClr>
              <a:buSzPts val="1440"/>
              <a:buFont typeface="Noto Sans Symbols"/>
              <a:buChar char="▶"/>
              <a:defRPr b="0" i="0" sz="1800" u="none" cap="none" strike="noStrike">
                <a:solidFill>
                  <a:srgbClr val="0F486F"/>
                </a:solidFill>
                <a:latin typeface="Century Gothic"/>
                <a:ea typeface="Century Gothic"/>
                <a:cs typeface="Century Gothic"/>
                <a:sym typeface="Century Gothic"/>
              </a:defRPr>
            </a:lvl2pPr>
            <a:lvl3pPr indent="-309880" lvl="2" marL="1371600" marR="0" rtl="0" algn="l">
              <a:spcBef>
                <a:spcPts val="600"/>
              </a:spcBef>
              <a:spcAft>
                <a:spcPts val="0"/>
              </a:spcAft>
              <a:buClr>
                <a:schemeClr val="lt1"/>
              </a:buClr>
              <a:buSzPts val="1280"/>
              <a:buFont typeface="Noto Sans Symbols"/>
              <a:buChar char="▶"/>
              <a:defRPr b="0" i="0" sz="1600" u="none" cap="none" strike="noStrike">
                <a:solidFill>
                  <a:srgbClr val="0F486F"/>
                </a:solidFill>
                <a:latin typeface="Century Gothic"/>
                <a:ea typeface="Century Gothic"/>
                <a:cs typeface="Century Gothic"/>
                <a:sym typeface="Century Gothic"/>
              </a:defRPr>
            </a:lvl3pPr>
            <a:lvl4pPr indent="-299719" lvl="3" marL="18288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4pPr>
            <a:lvl5pPr indent="-299720" lvl="4" marL="22860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5pPr>
            <a:lvl6pPr indent="-299720" lvl="5" marL="27432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6pPr>
            <a:lvl7pPr indent="-299720" lvl="6" marL="32004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7pPr>
            <a:lvl8pPr indent="-299720" lvl="7" marL="36576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8pPr>
            <a:lvl9pPr indent="-299720" lvl="8" marL="4114800" marR="0" rtl="0" algn="l">
              <a:spcBef>
                <a:spcPts val="600"/>
              </a:spcBef>
              <a:spcAft>
                <a:spcPts val="60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9pPr>
          </a:lstStyle>
          <a:p/>
        </p:txBody>
      </p:sp>
      <p:sp>
        <p:nvSpPr>
          <p:cNvPr id="53" name="Google Shape;53;p6"/>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000">
                <a:solidFill>
                  <a:srgbClr val="09304A"/>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54" name="Google Shape;54;p6"/>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000">
                <a:solidFill>
                  <a:srgbClr val="09304A"/>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55" name="Google Shape;55;p6"/>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3200">
                <a:solidFill>
                  <a:srgbClr val="09304A"/>
                </a:solidFill>
                <a:latin typeface="Century Gothic"/>
                <a:ea typeface="Century Gothic"/>
                <a:cs typeface="Century Gothic"/>
                <a:sym typeface="Century Gothic"/>
              </a:defRPr>
            </a:lvl1pPr>
            <a:lvl2pPr indent="0" lvl="1" marL="0" marR="0" rtl="0" algn="r">
              <a:spcBef>
                <a:spcPts val="0"/>
              </a:spcBef>
              <a:buNone/>
              <a:defRPr b="0" i="0" sz="3200">
                <a:solidFill>
                  <a:srgbClr val="09304A"/>
                </a:solidFill>
                <a:latin typeface="Century Gothic"/>
                <a:ea typeface="Century Gothic"/>
                <a:cs typeface="Century Gothic"/>
                <a:sym typeface="Century Gothic"/>
              </a:defRPr>
            </a:lvl2pPr>
            <a:lvl3pPr indent="0" lvl="2" marL="0" marR="0" rtl="0" algn="r">
              <a:spcBef>
                <a:spcPts val="0"/>
              </a:spcBef>
              <a:buNone/>
              <a:defRPr b="0" i="0" sz="3200">
                <a:solidFill>
                  <a:srgbClr val="09304A"/>
                </a:solidFill>
                <a:latin typeface="Century Gothic"/>
                <a:ea typeface="Century Gothic"/>
                <a:cs typeface="Century Gothic"/>
                <a:sym typeface="Century Gothic"/>
              </a:defRPr>
            </a:lvl3pPr>
            <a:lvl4pPr indent="0" lvl="3" marL="0" marR="0" rtl="0" algn="r">
              <a:spcBef>
                <a:spcPts val="0"/>
              </a:spcBef>
              <a:buNone/>
              <a:defRPr b="0" i="0" sz="3200">
                <a:solidFill>
                  <a:srgbClr val="09304A"/>
                </a:solidFill>
                <a:latin typeface="Century Gothic"/>
                <a:ea typeface="Century Gothic"/>
                <a:cs typeface="Century Gothic"/>
                <a:sym typeface="Century Gothic"/>
              </a:defRPr>
            </a:lvl4pPr>
            <a:lvl5pPr indent="0" lvl="4" marL="0" marR="0" rtl="0" algn="r">
              <a:spcBef>
                <a:spcPts val="0"/>
              </a:spcBef>
              <a:buNone/>
              <a:defRPr b="0" i="0" sz="3200">
                <a:solidFill>
                  <a:srgbClr val="09304A"/>
                </a:solidFill>
                <a:latin typeface="Century Gothic"/>
                <a:ea typeface="Century Gothic"/>
                <a:cs typeface="Century Gothic"/>
                <a:sym typeface="Century Gothic"/>
              </a:defRPr>
            </a:lvl5pPr>
            <a:lvl6pPr indent="0" lvl="5" marL="0" marR="0" rtl="0" algn="r">
              <a:spcBef>
                <a:spcPts val="0"/>
              </a:spcBef>
              <a:buNone/>
              <a:defRPr b="0" i="0" sz="3200">
                <a:solidFill>
                  <a:srgbClr val="09304A"/>
                </a:solidFill>
                <a:latin typeface="Century Gothic"/>
                <a:ea typeface="Century Gothic"/>
                <a:cs typeface="Century Gothic"/>
                <a:sym typeface="Century Gothic"/>
              </a:defRPr>
            </a:lvl6pPr>
            <a:lvl7pPr indent="0" lvl="6" marL="0" marR="0" rtl="0" algn="r">
              <a:spcBef>
                <a:spcPts val="0"/>
              </a:spcBef>
              <a:buNone/>
              <a:defRPr b="0" i="0" sz="3200">
                <a:solidFill>
                  <a:srgbClr val="09304A"/>
                </a:solidFill>
                <a:latin typeface="Century Gothic"/>
                <a:ea typeface="Century Gothic"/>
                <a:cs typeface="Century Gothic"/>
                <a:sym typeface="Century Gothic"/>
              </a:defRPr>
            </a:lvl7pPr>
            <a:lvl8pPr indent="0" lvl="7" marL="0" marR="0" rtl="0" algn="r">
              <a:spcBef>
                <a:spcPts val="0"/>
              </a:spcBef>
              <a:buNone/>
              <a:defRPr b="0" i="0" sz="3200">
                <a:solidFill>
                  <a:srgbClr val="09304A"/>
                </a:solidFill>
                <a:latin typeface="Century Gothic"/>
                <a:ea typeface="Century Gothic"/>
                <a:cs typeface="Century Gothic"/>
                <a:sym typeface="Century Gothic"/>
              </a:defRPr>
            </a:lvl8pPr>
            <a:lvl9pPr indent="0" lvl="8" marL="0" marR="0" rtl="0" algn="r">
              <a:spcBef>
                <a:spcPts val="0"/>
              </a:spcBef>
              <a:buNone/>
              <a:defRPr b="0" i="0" sz="3200">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olo titolo" type="titleOnly">
  <p:cSld name="TITLE_ONLY">
    <p:spTree>
      <p:nvGrpSpPr>
        <p:cNvPr id="56" name="Shape 56"/>
        <p:cNvGrpSpPr/>
        <p:nvPr/>
      </p:nvGrpSpPr>
      <p:grpSpPr>
        <a:xfrm>
          <a:off x="0" y="0"/>
          <a:ext cx="0" cy="0"/>
          <a:chOff x="0" y="0"/>
          <a:chExt cx="0" cy="0"/>
        </a:xfrm>
      </p:grpSpPr>
      <p:sp>
        <p:nvSpPr>
          <p:cNvPr id="57" name="Google Shape;57;p7"/>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58" name="Google Shape;58;p7"/>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000">
                <a:solidFill>
                  <a:srgbClr val="09304A"/>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59" name="Google Shape;59;p7"/>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000">
                <a:solidFill>
                  <a:srgbClr val="09304A"/>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60" name="Google Shape;60;p7"/>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3200">
                <a:solidFill>
                  <a:srgbClr val="09304A"/>
                </a:solidFill>
                <a:latin typeface="Century Gothic"/>
                <a:ea typeface="Century Gothic"/>
                <a:cs typeface="Century Gothic"/>
                <a:sym typeface="Century Gothic"/>
              </a:defRPr>
            </a:lvl1pPr>
            <a:lvl2pPr indent="0" lvl="1" marL="0" marR="0" rtl="0" algn="r">
              <a:spcBef>
                <a:spcPts val="0"/>
              </a:spcBef>
              <a:buNone/>
              <a:defRPr b="0" i="0" sz="3200">
                <a:solidFill>
                  <a:srgbClr val="09304A"/>
                </a:solidFill>
                <a:latin typeface="Century Gothic"/>
                <a:ea typeface="Century Gothic"/>
                <a:cs typeface="Century Gothic"/>
                <a:sym typeface="Century Gothic"/>
              </a:defRPr>
            </a:lvl2pPr>
            <a:lvl3pPr indent="0" lvl="2" marL="0" marR="0" rtl="0" algn="r">
              <a:spcBef>
                <a:spcPts val="0"/>
              </a:spcBef>
              <a:buNone/>
              <a:defRPr b="0" i="0" sz="3200">
                <a:solidFill>
                  <a:srgbClr val="09304A"/>
                </a:solidFill>
                <a:latin typeface="Century Gothic"/>
                <a:ea typeface="Century Gothic"/>
                <a:cs typeface="Century Gothic"/>
                <a:sym typeface="Century Gothic"/>
              </a:defRPr>
            </a:lvl3pPr>
            <a:lvl4pPr indent="0" lvl="3" marL="0" marR="0" rtl="0" algn="r">
              <a:spcBef>
                <a:spcPts val="0"/>
              </a:spcBef>
              <a:buNone/>
              <a:defRPr b="0" i="0" sz="3200">
                <a:solidFill>
                  <a:srgbClr val="09304A"/>
                </a:solidFill>
                <a:latin typeface="Century Gothic"/>
                <a:ea typeface="Century Gothic"/>
                <a:cs typeface="Century Gothic"/>
                <a:sym typeface="Century Gothic"/>
              </a:defRPr>
            </a:lvl4pPr>
            <a:lvl5pPr indent="0" lvl="4" marL="0" marR="0" rtl="0" algn="r">
              <a:spcBef>
                <a:spcPts val="0"/>
              </a:spcBef>
              <a:buNone/>
              <a:defRPr b="0" i="0" sz="3200">
                <a:solidFill>
                  <a:srgbClr val="09304A"/>
                </a:solidFill>
                <a:latin typeface="Century Gothic"/>
                <a:ea typeface="Century Gothic"/>
                <a:cs typeface="Century Gothic"/>
                <a:sym typeface="Century Gothic"/>
              </a:defRPr>
            </a:lvl5pPr>
            <a:lvl6pPr indent="0" lvl="5" marL="0" marR="0" rtl="0" algn="r">
              <a:spcBef>
                <a:spcPts val="0"/>
              </a:spcBef>
              <a:buNone/>
              <a:defRPr b="0" i="0" sz="3200">
                <a:solidFill>
                  <a:srgbClr val="09304A"/>
                </a:solidFill>
                <a:latin typeface="Century Gothic"/>
                <a:ea typeface="Century Gothic"/>
                <a:cs typeface="Century Gothic"/>
                <a:sym typeface="Century Gothic"/>
              </a:defRPr>
            </a:lvl6pPr>
            <a:lvl7pPr indent="0" lvl="6" marL="0" marR="0" rtl="0" algn="r">
              <a:spcBef>
                <a:spcPts val="0"/>
              </a:spcBef>
              <a:buNone/>
              <a:defRPr b="0" i="0" sz="3200">
                <a:solidFill>
                  <a:srgbClr val="09304A"/>
                </a:solidFill>
                <a:latin typeface="Century Gothic"/>
                <a:ea typeface="Century Gothic"/>
                <a:cs typeface="Century Gothic"/>
                <a:sym typeface="Century Gothic"/>
              </a:defRPr>
            </a:lvl7pPr>
            <a:lvl8pPr indent="0" lvl="7" marL="0" marR="0" rtl="0" algn="r">
              <a:spcBef>
                <a:spcPts val="0"/>
              </a:spcBef>
              <a:buNone/>
              <a:defRPr b="0" i="0" sz="3200">
                <a:solidFill>
                  <a:srgbClr val="09304A"/>
                </a:solidFill>
                <a:latin typeface="Century Gothic"/>
                <a:ea typeface="Century Gothic"/>
                <a:cs typeface="Century Gothic"/>
                <a:sym typeface="Century Gothic"/>
              </a:defRPr>
            </a:lvl8pPr>
            <a:lvl9pPr indent="0" lvl="8" marL="0" marR="0" rtl="0" algn="r">
              <a:spcBef>
                <a:spcPts val="0"/>
              </a:spcBef>
              <a:buNone/>
              <a:defRPr b="0" i="0" sz="3200">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uota" type="blank">
  <p:cSld name="BLANK">
    <p:spTree>
      <p:nvGrpSpPr>
        <p:cNvPr id="61" name="Shape 61"/>
        <p:cNvGrpSpPr/>
        <p:nvPr/>
      </p:nvGrpSpPr>
      <p:grpSpPr>
        <a:xfrm>
          <a:off x="0" y="0"/>
          <a:ext cx="0" cy="0"/>
          <a:chOff x="0" y="0"/>
          <a:chExt cx="0" cy="0"/>
        </a:xfrm>
      </p:grpSpPr>
      <p:sp>
        <p:nvSpPr>
          <p:cNvPr id="62" name="Google Shape;62;p8"/>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000">
                <a:solidFill>
                  <a:srgbClr val="09304A"/>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63" name="Google Shape;63;p8"/>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000">
                <a:solidFill>
                  <a:srgbClr val="09304A"/>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64" name="Google Shape;64;p8"/>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3200">
                <a:solidFill>
                  <a:srgbClr val="09304A"/>
                </a:solidFill>
                <a:latin typeface="Century Gothic"/>
                <a:ea typeface="Century Gothic"/>
                <a:cs typeface="Century Gothic"/>
                <a:sym typeface="Century Gothic"/>
              </a:defRPr>
            </a:lvl1pPr>
            <a:lvl2pPr indent="0" lvl="1" marL="0" marR="0" rtl="0" algn="r">
              <a:spcBef>
                <a:spcPts val="0"/>
              </a:spcBef>
              <a:buNone/>
              <a:defRPr b="0" i="0" sz="3200">
                <a:solidFill>
                  <a:srgbClr val="09304A"/>
                </a:solidFill>
                <a:latin typeface="Century Gothic"/>
                <a:ea typeface="Century Gothic"/>
                <a:cs typeface="Century Gothic"/>
                <a:sym typeface="Century Gothic"/>
              </a:defRPr>
            </a:lvl2pPr>
            <a:lvl3pPr indent="0" lvl="2" marL="0" marR="0" rtl="0" algn="r">
              <a:spcBef>
                <a:spcPts val="0"/>
              </a:spcBef>
              <a:buNone/>
              <a:defRPr b="0" i="0" sz="3200">
                <a:solidFill>
                  <a:srgbClr val="09304A"/>
                </a:solidFill>
                <a:latin typeface="Century Gothic"/>
                <a:ea typeface="Century Gothic"/>
                <a:cs typeface="Century Gothic"/>
                <a:sym typeface="Century Gothic"/>
              </a:defRPr>
            </a:lvl3pPr>
            <a:lvl4pPr indent="0" lvl="3" marL="0" marR="0" rtl="0" algn="r">
              <a:spcBef>
                <a:spcPts val="0"/>
              </a:spcBef>
              <a:buNone/>
              <a:defRPr b="0" i="0" sz="3200">
                <a:solidFill>
                  <a:srgbClr val="09304A"/>
                </a:solidFill>
                <a:latin typeface="Century Gothic"/>
                <a:ea typeface="Century Gothic"/>
                <a:cs typeface="Century Gothic"/>
                <a:sym typeface="Century Gothic"/>
              </a:defRPr>
            </a:lvl4pPr>
            <a:lvl5pPr indent="0" lvl="4" marL="0" marR="0" rtl="0" algn="r">
              <a:spcBef>
                <a:spcPts val="0"/>
              </a:spcBef>
              <a:buNone/>
              <a:defRPr b="0" i="0" sz="3200">
                <a:solidFill>
                  <a:srgbClr val="09304A"/>
                </a:solidFill>
                <a:latin typeface="Century Gothic"/>
                <a:ea typeface="Century Gothic"/>
                <a:cs typeface="Century Gothic"/>
                <a:sym typeface="Century Gothic"/>
              </a:defRPr>
            </a:lvl5pPr>
            <a:lvl6pPr indent="0" lvl="5" marL="0" marR="0" rtl="0" algn="r">
              <a:spcBef>
                <a:spcPts val="0"/>
              </a:spcBef>
              <a:buNone/>
              <a:defRPr b="0" i="0" sz="3200">
                <a:solidFill>
                  <a:srgbClr val="09304A"/>
                </a:solidFill>
                <a:latin typeface="Century Gothic"/>
                <a:ea typeface="Century Gothic"/>
                <a:cs typeface="Century Gothic"/>
                <a:sym typeface="Century Gothic"/>
              </a:defRPr>
            </a:lvl6pPr>
            <a:lvl7pPr indent="0" lvl="6" marL="0" marR="0" rtl="0" algn="r">
              <a:spcBef>
                <a:spcPts val="0"/>
              </a:spcBef>
              <a:buNone/>
              <a:defRPr b="0" i="0" sz="3200">
                <a:solidFill>
                  <a:srgbClr val="09304A"/>
                </a:solidFill>
                <a:latin typeface="Century Gothic"/>
                <a:ea typeface="Century Gothic"/>
                <a:cs typeface="Century Gothic"/>
                <a:sym typeface="Century Gothic"/>
              </a:defRPr>
            </a:lvl7pPr>
            <a:lvl8pPr indent="0" lvl="7" marL="0" marR="0" rtl="0" algn="r">
              <a:spcBef>
                <a:spcPts val="0"/>
              </a:spcBef>
              <a:buNone/>
              <a:defRPr b="0" i="0" sz="3200">
                <a:solidFill>
                  <a:srgbClr val="09304A"/>
                </a:solidFill>
                <a:latin typeface="Century Gothic"/>
                <a:ea typeface="Century Gothic"/>
                <a:cs typeface="Century Gothic"/>
                <a:sym typeface="Century Gothic"/>
              </a:defRPr>
            </a:lvl8pPr>
            <a:lvl9pPr indent="0" lvl="8" marL="0" marR="0" rtl="0" algn="r">
              <a:spcBef>
                <a:spcPts val="0"/>
              </a:spcBef>
              <a:buNone/>
              <a:defRPr b="0" i="0" sz="3200">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uto con didascalia" type="objTx">
  <p:cSld name="OBJECT_WITH_CAPTION_TEXT">
    <p:spTree>
      <p:nvGrpSpPr>
        <p:cNvPr id="65" name="Shape 65"/>
        <p:cNvGrpSpPr/>
        <p:nvPr/>
      </p:nvGrpSpPr>
      <p:grpSpPr>
        <a:xfrm>
          <a:off x="0" y="0"/>
          <a:ext cx="0" cy="0"/>
          <a:chOff x="0" y="0"/>
          <a:chExt cx="0" cy="0"/>
        </a:xfrm>
      </p:grpSpPr>
      <p:sp>
        <p:nvSpPr>
          <p:cNvPr id="66" name="Google Shape;66;p9"/>
          <p:cNvSpPr txBox="1"/>
          <p:nvPr>
            <p:ph type="title"/>
          </p:nvPr>
        </p:nvSpPr>
        <p:spPr>
          <a:xfrm>
            <a:off x="7085012" y="685800"/>
            <a:ext cx="3657600" cy="137160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Clr>
                <a:schemeClr val="lt1"/>
              </a:buClr>
              <a:buSzPts val="2400"/>
              <a:buFont typeface="Century Gothic"/>
              <a:buNone/>
              <a:defRPr b="0" i="0" sz="24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67" name="Google Shape;67;p9"/>
          <p:cNvSpPr txBox="1"/>
          <p:nvPr>
            <p:ph idx="1" type="body"/>
          </p:nvPr>
        </p:nvSpPr>
        <p:spPr>
          <a:xfrm>
            <a:off x="684212" y="685800"/>
            <a:ext cx="5943601" cy="5308600"/>
          </a:xfrm>
          <a:prstGeom prst="rect">
            <a:avLst/>
          </a:prstGeom>
          <a:noFill/>
          <a:ln>
            <a:noFill/>
          </a:ln>
        </p:spPr>
        <p:txBody>
          <a:bodyPr anchorCtr="0" anchor="ctr" bIns="45700" lIns="91425" spcFirstLastPara="1" rIns="91425" wrap="square" tIns="45700"/>
          <a:lstStyle>
            <a:lvl1pPr indent="-330200" lvl="0" marL="457200" marR="0" rtl="0" algn="l">
              <a:spcBef>
                <a:spcPts val="400"/>
              </a:spcBef>
              <a:spcAft>
                <a:spcPts val="0"/>
              </a:spcAft>
              <a:buClr>
                <a:schemeClr val="lt1"/>
              </a:buClr>
              <a:buSzPts val="1600"/>
              <a:buFont typeface="Noto Sans Symbols"/>
              <a:buChar char="▶"/>
              <a:defRPr b="0" i="0" sz="2000" u="none" cap="none" strike="noStrike">
                <a:solidFill>
                  <a:srgbClr val="0F486F"/>
                </a:solidFill>
                <a:latin typeface="Century Gothic"/>
                <a:ea typeface="Century Gothic"/>
                <a:cs typeface="Century Gothic"/>
                <a:sym typeface="Century Gothic"/>
              </a:defRPr>
            </a:lvl1pPr>
            <a:lvl2pPr indent="-320040" lvl="1" marL="914400" marR="0" rtl="0" algn="l">
              <a:spcBef>
                <a:spcPts val="600"/>
              </a:spcBef>
              <a:spcAft>
                <a:spcPts val="0"/>
              </a:spcAft>
              <a:buClr>
                <a:schemeClr val="lt1"/>
              </a:buClr>
              <a:buSzPts val="1440"/>
              <a:buFont typeface="Noto Sans Symbols"/>
              <a:buChar char="▶"/>
              <a:defRPr b="0" i="0" sz="1800" u="none" cap="none" strike="noStrike">
                <a:solidFill>
                  <a:srgbClr val="0F486F"/>
                </a:solidFill>
                <a:latin typeface="Century Gothic"/>
                <a:ea typeface="Century Gothic"/>
                <a:cs typeface="Century Gothic"/>
                <a:sym typeface="Century Gothic"/>
              </a:defRPr>
            </a:lvl2pPr>
            <a:lvl3pPr indent="-309880" lvl="2" marL="1371600" marR="0" rtl="0" algn="l">
              <a:spcBef>
                <a:spcPts val="600"/>
              </a:spcBef>
              <a:spcAft>
                <a:spcPts val="0"/>
              </a:spcAft>
              <a:buClr>
                <a:schemeClr val="lt1"/>
              </a:buClr>
              <a:buSzPts val="1280"/>
              <a:buFont typeface="Noto Sans Symbols"/>
              <a:buChar char="▶"/>
              <a:defRPr b="0" i="0" sz="1600" u="none" cap="none" strike="noStrike">
                <a:solidFill>
                  <a:srgbClr val="0F486F"/>
                </a:solidFill>
                <a:latin typeface="Century Gothic"/>
                <a:ea typeface="Century Gothic"/>
                <a:cs typeface="Century Gothic"/>
                <a:sym typeface="Century Gothic"/>
              </a:defRPr>
            </a:lvl3pPr>
            <a:lvl4pPr indent="-299719" lvl="3" marL="18288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4pPr>
            <a:lvl5pPr indent="-299720" lvl="4" marL="22860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5pPr>
            <a:lvl6pPr indent="-299720" lvl="5" marL="27432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6pPr>
            <a:lvl7pPr indent="-299720" lvl="6" marL="32004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7pPr>
            <a:lvl8pPr indent="-299720" lvl="7" marL="36576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8pPr>
            <a:lvl9pPr indent="-299720" lvl="8" marL="4114800" marR="0" rtl="0" algn="l">
              <a:spcBef>
                <a:spcPts val="600"/>
              </a:spcBef>
              <a:spcAft>
                <a:spcPts val="60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9pPr>
          </a:lstStyle>
          <a:p/>
        </p:txBody>
      </p:sp>
      <p:sp>
        <p:nvSpPr>
          <p:cNvPr id="68" name="Google Shape;68;p9"/>
          <p:cNvSpPr txBox="1"/>
          <p:nvPr>
            <p:ph idx="2" type="body"/>
          </p:nvPr>
        </p:nvSpPr>
        <p:spPr>
          <a:xfrm>
            <a:off x="7085012" y="2209799"/>
            <a:ext cx="3657600" cy="2091267"/>
          </a:xfrm>
          <a:prstGeom prst="rect">
            <a:avLst/>
          </a:prstGeom>
          <a:noFill/>
          <a:ln>
            <a:noFill/>
          </a:ln>
        </p:spPr>
        <p:txBody>
          <a:bodyPr anchorCtr="0" anchor="t" bIns="45700" lIns="91425" spcFirstLastPara="1" rIns="91425" wrap="square" tIns="45700"/>
          <a:lstStyle>
            <a:lvl1pPr indent="-228600" lvl="0" marL="457200" marR="0" rtl="0" algn="l">
              <a:spcBef>
                <a:spcPts val="32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1pPr>
            <a:lvl2pPr indent="-228600" lvl="1" marL="914400" marR="0" rtl="0" algn="l">
              <a:spcBef>
                <a:spcPts val="600"/>
              </a:spcBef>
              <a:spcAft>
                <a:spcPts val="0"/>
              </a:spcAft>
              <a:buClr>
                <a:schemeClr val="lt1"/>
              </a:buClr>
              <a:buSzPts val="960"/>
              <a:buFont typeface="Noto Sans Symbols"/>
              <a:buNone/>
              <a:defRPr b="0" i="0" sz="1200" u="none" cap="none" strike="noStrike">
                <a:solidFill>
                  <a:srgbClr val="0F486F"/>
                </a:solidFill>
                <a:latin typeface="Century Gothic"/>
                <a:ea typeface="Century Gothic"/>
                <a:cs typeface="Century Gothic"/>
                <a:sym typeface="Century Gothic"/>
              </a:defRPr>
            </a:lvl2pPr>
            <a:lvl3pPr indent="-228600" lvl="2" marL="1371600" marR="0" rtl="0" algn="l">
              <a:spcBef>
                <a:spcPts val="600"/>
              </a:spcBef>
              <a:spcAft>
                <a:spcPts val="0"/>
              </a:spcAft>
              <a:buClr>
                <a:schemeClr val="lt1"/>
              </a:buClr>
              <a:buSzPts val="800"/>
              <a:buFont typeface="Noto Sans Symbols"/>
              <a:buNone/>
              <a:defRPr b="0" i="0" sz="1000" u="none" cap="none" strike="noStrike">
                <a:solidFill>
                  <a:srgbClr val="0F486F"/>
                </a:solidFill>
                <a:latin typeface="Century Gothic"/>
                <a:ea typeface="Century Gothic"/>
                <a:cs typeface="Century Gothic"/>
                <a:sym typeface="Century Gothic"/>
              </a:defRPr>
            </a:lvl3pPr>
            <a:lvl4pPr indent="-228600" lvl="3" marL="1828800" marR="0" rtl="0" algn="l">
              <a:spcBef>
                <a:spcPts val="600"/>
              </a:spcBef>
              <a:spcAft>
                <a:spcPts val="0"/>
              </a:spcAft>
              <a:buClr>
                <a:schemeClr val="lt1"/>
              </a:buClr>
              <a:buSzPts val="720"/>
              <a:buFont typeface="Noto Sans Symbols"/>
              <a:buNone/>
              <a:defRPr b="0" i="0" sz="900" u="none" cap="none" strike="noStrike">
                <a:solidFill>
                  <a:srgbClr val="0F486F"/>
                </a:solidFill>
                <a:latin typeface="Century Gothic"/>
                <a:ea typeface="Century Gothic"/>
                <a:cs typeface="Century Gothic"/>
                <a:sym typeface="Century Gothic"/>
              </a:defRPr>
            </a:lvl4pPr>
            <a:lvl5pPr indent="-228600" lvl="4" marL="2286000" marR="0" rtl="0" algn="l">
              <a:spcBef>
                <a:spcPts val="600"/>
              </a:spcBef>
              <a:spcAft>
                <a:spcPts val="0"/>
              </a:spcAft>
              <a:buClr>
                <a:schemeClr val="lt1"/>
              </a:buClr>
              <a:buSzPts val="720"/>
              <a:buFont typeface="Noto Sans Symbols"/>
              <a:buNone/>
              <a:defRPr b="0" i="0" sz="900" u="none" cap="none" strike="noStrike">
                <a:solidFill>
                  <a:srgbClr val="0F486F"/>
                </a:solidFill>
                <a:latin typeface="Century Gothic"/>
                <a:ea typeface="Century Gothic"/>
                <a:cs typeface="Century Gothic"/>
                <a:sym typeface="Century Gothic"/>
              </a:defRPr>
            </a:lvl5pPr>
            <a:lvl6pPr indent="-228600" lvl="5" marL="2743200" marR="0" rtl="0" algn="l">
              <a:spcBef>
                <a:spcPts val="600"/>
              </a:spcBef>
              <a:spcAft>
                <a:spcPts val="0"/>
              </a:spcAft>
              <a:buClr>
                <a:schemeClr val="lt1"/>
              </a:buClr>
              <a:buSzPts val="720"/>
              <a:buFont typeface="Noto Sans Symbols"/>
              <a:buNone/>
              <a:defRPr b="0" i="0" sz="900" u="none" cap="none" strike="noStrike">
                <a:solidFill>
                  <a:srgbClr val="0F486F"/>
                </a:solidFill>
                <a:latin typeface="Century Gothic"/>
                <a:ea typeface="Century Gothic"/>
                <a:cs typeface="Century Gothic"/>
                <a:sym typeface="Century Gothic"/>
              </a:defRPr>
            </a:lvl6pPr>
            <a:lvl7pPr indent="-228600" lvl="6" marL="3200400" marR="0" rtl="0" algn="l">
              <a:spcBef>
                <a:spcPts val="600"/>
              </a:spcBef>
              <a:spcAft>
                <a:spcPts val="0"/>
              </a:spcAft>
              <a:buClr>
                <a:schemeClr val="lt1"/>
              </a:buClr>
              <a:buSzPts val="720"/>
              <a:buFont typeface="Noto Sans Symbols"/>
              <a:buNone/>
              <a:defRPr b="0" i="0" sz="900" u="none" cap="none" strike="noStrike">
                <a:solidFill>
                  <a:srgbClr val="0F486F"/>
                </a:solidFill>
                <a:latin typeface="Century Gothic"/>
                <a:ea typeface="Century Gothic"/>
                <a:cs typeface="Century Gothic"/>
                <a:sym typeface="Century Gothic"/>
              </a:defRPr>
            </a:lvl7pPr>
            <a:lvl8pPr indent="-228600" lvl="7" marL="3657600" marR="0" rtl="0" algn="l">
              <a:spcBef>
                <a:spcPts val="600"/>
              </a:spcBef>
              <a:spcAft>
                <a:spcPts val="0"/>
              </a:spcAft>
              <a:buClr>
                <a:schemeClr val="lt1"/>
              </a:buClr>
              <a:buSzPts val="720"/>
              <a:buFont typeface="Noto Sans Symbols"/>
              <a:buNone/>
              <a:defRPr b="0" i="0" sz="900" u="none" cap="none" strike="noStrike">
                <a:solidFill>
                  <a:srgbClr val="0F486F"/>
                </a:solidFill>
                <a:latin typeface="Century Gothic"/>
                <a:ea typeface="Century Gothic"/>
                <a:cs typeface="Century Gothic"/>
                <a:sym typeface="Century Gothic"/>
              </a:defRPr>
            </a:lvl8pPr>
            <a:lvl9pPr indent="-228600" lvl="8" marL="4114800" marR="0" rtl="0" algn="l">
              <a:spcBef>
                <a:spcPts val="600"/>
              </a:spcBef>
              <a:spcAft>
                <a:spcPts val="600"/>
              </a:spcAft>
              <a:buClr>
                <a:schemeClr val="lt1"/>
              </a:buClr>
              <a:buSzPts val="720"/>
              <a:buFont typeface="Noto Sans Symbols"/>
              <a:buNone/>
              <a:defRPr b="0" i="0" sz="900" u="none" cap="none" strike="noStrike">
                <a:solidFill>
                  <a:srgbClr val="0F486F"/>
                </a:solidFill>
                <a:latin typeface="Century Gothic"/>
                <a:ea typeface="Century Gothic"/>
                <a:cs typeface="Century Gothic"/>
                <a:sym typeface="Century Gothic"/>
              </a:defRPr>
            </a:lvl9pPr>
          </a:lstStyle>
          <a:p/>
        </p:txBody>
      </p:sp>
      <p:sp>
        <p:nvSpPr>
          <p:cNvPr id="69" name="Google Shape;69;p9"/>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000">
                <a:solidFill>
                  <a:srgbClr val="09304A"/>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70" name="Google Shape;70;p9"/>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000">
                <a:solidFill>
                  <a:srgbClr val="09304A"/>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71" name="Google Shape;71;p9"/>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3200">
                <a:solidFill>
                  <a:srgbClr val="09304A"/>
                </a:solidFill>
                <a:latin typeface="Century Gothic"/>
                <a:ea typeface="Century Gothic"/>
                <a:cs typeface="Century Gothic"/>
                <a:sym typeface="Century Gothic"/>
              </a:defRPr>
            </a:lvl1pPr>
            <a:lvl2pPr indent="0" lvl="1" marL="0" marR="0" rtl="0" algn="r">
              <a:spcBef>
                <a:spcPts val="0"/>
              </a:spcBef>
              <a:buNone/>
              <a:defRPr b="0" i="0" sz="3200">
                <a:solidFill>
                  <a:srgbClr val="09304A"/>
                </a:solidFill>
                <a:latin typeface="Century Gothic"/>
                <a:ea typeface="Century Gothic"/>
                <a:cs typeface="Century Gothic"/>
                <a:sym typeface="Century Gothic"/>
              </a:defRPr>
            </a:lvl2pPr>
            <a:lvl3pPr indent="0" lvl="2" marL="0" marR="0" rtl="0" algn="r">
              <a:spcBef>
                <a:spcPts val="0"/>
              </a:spcBef>
              <a:buNone/>
              <a:defRPr b="0" i="0" sz="3200">
                <a:solidFill>
                  <a:srgbClr val="09304A"/>
                </a:solidFill>
                <a:latin typeface="Century Gothic"/>
                <a:ea typeface="Century Gothic"/>
                <a:cs typeface="Century Gothic"/>
                <a:sym typeface="Century Gothic"/>
              </a:defRPr>
            </a:lvl3pPr>
            <a:lvl4pPr indent="0" lvl="3" marL="0" marR="0" rtl="0" algn="r">
              <a:spcBef>
                <a:spcPts val="0"/>
              </a:spcBef>
              <a:buNone/>
              <a:defRPr b="0" i="0" sz="3200">
                <a:solidFill>
                  <a:srgbClr val="09304A"/>
                </a:solidFill>
                <a:latin typeface="Century Gothic"/>
                <a:ea typeface="Century Gothic"/>
                <a:cs typeface="Century Gothic"/>
                <a:sym typeface="Century Gothic"/>
              </a:defRPr>
            </a:lvl4pPr>
            <a:lvl5pPr indent="0" lvl="4" marL="0" marR="0" rtl="0" algn="r">
              <a:spcBef>
                <a:spcPts val="0"/>
              </a:spcBef>
              <a:buNone/>
              <a:defRPr b="0" i="0" sz="3200">
                <a:solidFill>
                  <a:srgbClr val="09304A"/>
                </a:solidFill>
                <a:latin typeface="Century Gothic"/>
                <a:ea typeface="Century Gothic"/>
                <a:cs typeface="Century Gothic"/>
                <a:sym typeface="Century Gothic"/>
              </a:defRPr>
            </a:lvl5pPr>
            <a:lvl6pPr indent="0" lvl="5" marL="0" marR="0" rtl="0" algn="r">
              <a:spcBef>
                <a:spcPts val="0"/>
              </a:spcBef>
              <a:buNone/>
              <a:defRPr b="0" i="0" sz="3200">
                <a:solidFill>
                  <a:srgbClr val="09304A"/>
                </a:solidFill>
                <a:latin typeface="Century Gothic"/>
                <a:ea typeface="Century Gothic"/>
                <a:cs typeface="Century Gothic"/>
                <a:sym typeface="Century Gothic"/>
              </a:defRPr>
            </a:lvl6pPr>
            <a:lvl7pPr indent="0" lvl="6" marL="0" marR="0" rtl="0" algn="r">
              <a:spcBef>
                <a:spcPts val="0"/>
              </a:spcBef>
              <a:buNone/>
              <a:defRPr b="0" i="0" sz="3200">
                <a:solidFill>
                  <a:srgbClr val="09304A"/>
                </a:solidFill>
                <a:latin typeface="Century Gothic"/>
                <a:ea typeface="Century Gothic"/>
                <a:cs typeface="Century Gothic"/>
                <a:sym typeface="Century Gothic"/>
              </a:defRPr>
            </a:lvl7pPr>
            <a:lvl8pPr indent="0" lvl="7" marL="0" marR="0" rtl="0" algn="r">
              <a:spcBef>
                <a:spcPts val="0"/>
              </a:spcBef>
              <a:buNone/>
              <a:defRPr b="0" i="0" sz="3200">
                <a:solidFill>
                  <a:srgbClr val="09304A"/>
                </a:solidFill>
                <a:latin typeface="Century Gothic"/>
                <a:ea typeface="Century Gothic"/>
                <a:cs typeface="Century Gothic"/>
                <a:sym typeface="Century Gothic"/>
              </a:defRPr>
            </a:lvl8pPr>
            <a:lvl9pPr indent="0" lvl="8" marL="0" marR="0" rtl="0" algn="r">
              <a:spcBef>
                <a:spcPts val="0"/>
              </a:spcBef>
              <a:buNone/>
              <a:defRPr b="0" i="0" sz="3200">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magine con didascalia" type="picTx">
  <p:cSld name="PICTURE_WITH_CAPTION_TEXT">
    <p:spTree>
      <p:nvGrpSpPr>
        <p:cNvPr id="72" name="Shape 72"/>
        <p:cNvGrpSpPr/>
        <p:nvPr/>
      </p:nvGrpSpPr>
      <p:grpSpPr>
        <a:xfrm>
          <a:off x="0" y="0"/>
          <a:ext cx="0" cy="0"/>
          <a:chOff x="0" y="0"/>
          <a:chExt cx="0" cy="0"/>
        </a:xfrm>
      </p:grpSpPr>
      <p:sp>
        <p:nvSpPr>
          <p:cNvPr id="73" name="Google Shape;73;p10"/>
          <p:cNvSpPr txBox="1"/>
          <p:nvPr>
            <p:ph type="title"/>
          </p:nvPr>
        </p:nvSpPr>
        <p:spPr>
          <a:xfrm>
            <a:off x="4722812" y="1447800"/>
            <a:ext cx="6019800" cy="114300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Clr>
                <a:schemeClr val="lt1"/>
              </a:buClr>
              <a:buSzPts val="2800"/>
              <a:buFont typeface="Century Gothic"/>
              <a:buNone/>
              <a:defRPr b="0" i="0" sz="28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74" name="Google Shape;74;p10"/>
          <p:cNvSpPr/>
          <p:nvPr>
            <p:ph idx="2" type="pic"/>
          </p:nvPr>
        </p:nvSpPr>
        <p:spPr>
          <a:xfrm>
            <a:off x="989012" y="914400"/>
            <a:ext cx="3280974" cy="4572000"/>
          </a:xfrm>
          <a:prstGeom prst="snip2DiagRect">
            <a:avLst>
              <a:gd fmla="val 10815" name="adj1"/>
              <a:gd fmla="val 0" name="adj2"/>
            </a:avLst>
          </a:prstGeom>
          <a:noFill/>
          <a:ln cap="flat" cmpd="sng" w="15875">
            <a:solidFill>
              <a:schemeClr val="lt1">
                <a:alpha val="40000"/>
              </a:schemeClr>
            </a:solidFill>
            <a:prstDash val="solid"/>
            <a:round/>
            <a:headEnd len="sm" w="sm" type="none"/>
            <a:tailEnd len="sm" w="sm" type="none"/>
          </a:ln>
        </p:spPr>
        <p:txBody>
          <a:bodyPr anchorCtr="0" anchor="t" bIns="45700" lIns="91425" spcFirstLastPara="1" rIns="91425" wrap="square" tIns="45700"/>
          <a:lstStyle>
            <a:lvl1pPr lvl="0" marR="0" rtl="0" algn="ctr">
              <a:spcBef>
                <a:spcPts val="32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1pPr>
            <a:lvl2pPr lvl="1"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2pPr>
            <a:lvl3pPr lvl="2"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3pPr>
            <a:lvl4pPr lvl="3"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4pPr>
            <a:lvl5pPr lvl="4"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5pPr>
            <a:lvl6pPr lvl="5"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6pPr>
            <a:lvl7pPr lvl="6"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7pPr>
            <a:lvl8pPr lvl="7"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8pPr>
            <a:lvl9pPr lvl="8" marR="0" rtl="0" algn="l">
              <a:spcBef>
                <a:spcPts val="600"/>
              </a:spcBef>
              <a:spcAft>
                <a:spcPts val="60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9pPr>
          </a:lstStyle>
          <a:p/>
        </p:txBody>
      </p:sp>
      <p:sp>
        <p:nvSpPr>
          <p:cNvPr id="75" name="Google Shape;75;p10"/>
          <p:cNvSpPr txBox="1"/>
          <p:nvPr>
            <p:ph idx="1" type="body"/>
          </p:nvPr>
        </p:nvSpPr>
        <p:spPr>
          <a:xfrm>
            <a:off x="4722812" y="2777066"/>
            <a:ext cx="6021388" cy="2048933"/>
          </a:xfrm>
          <a:prstGeom prst="rect">
            <a:avLst/>
          </a:prstGeom>
          <a:noFill/>
          <a:ln>
            <a:noFill/>
          </a:ln>
        </p:spPr>
        <p:txBody>
          <a:bodyPr anchorCtr="0" anchor="t" bIns="45700" lIns="91425" spcFirstLastPara="1" rIns="91425" wrap="square" tIns="45700"/>
          <a:lstStyle>
            <a:lvl1pPr indent="-228600" lvl="0" marL="457200" marR="0" rtl="0" algn="l">
              <a:spcBef>
                <a:spcPts val="360"/>
              </a:spcBef>
              <a:spcAft>
                <a:spcPts val="0"/>
              </a:spcAft>
              <a:buClr>
                <a:schemeClr val="lt1"/>
              </a:buClr>
              <a:buSzPts val="1440"/>
              <a:buFont typeface="Noto Sans Symbols"/>
              <a:buNone/>
              <a:defRPr b="0" i="0" sz="1800" u="none" cap="none" strike="noStrike">
                <a:solidFill>
                  <a:srgbClr val="0F486F"/>
                </a:solidFill>
                <a:latin typeface="Century Gothic"/>
                <a:ea typeface="Century Gothic"/>
                <a:cs typeface="Century Gothic"/>
                <a:sym typeface="Century Gothic"/>
              </a:defRPr>
            </a:lvl1pPr>
            <a:lvl2pPr indent="-228600" lvl="1" marL="914400" marR="0" rtl="0" algn="l">
              <a:spcBef>
                <a:spcPts val="600"/>
              </a:spcBef>
              <a:spcAft>
                <a:spcPts val="0"/>
              </a:spcAft>
              <a:buClr>
                <a:schemeClr val="lt1"/>
              </a:buClr>
              <a:buSzPts val="960"/>
              <a:buFont typeface="Noto Sans Symbols"/>
              <a:buNone/>
              <a:defRPr b="0" i="0" sz="1200" u="none" cap="none" strike="noStrike">
                <a:solidFill>
                  <a:srgbClr val="0F486F"/>
                </a:solidFill>
                <a:latin typeface="Century Gothic"/>
                <a:ea typeface="Century Gothic"/>
                <a:cs typeface="Century Gothic"/>
                <a:sym typeface="Century Gothic"/>
              </a:defRPr>
            </a:lvl2pPr>
            <a:lvl3pPr indent="-228600" lvl="2" marL="1371600" marR="0" rtl="0" algn="l">
              <a:spcBef>
                <a:spcPts val="600"/>
              </a:spcBef>
              <a:spcAft>
                <a:spcPts val="0"/>
              </a:spcAft>
              <a:buClr>
                <a:schemeClr val="lt1"/>
              </a:buClr>
              <a:buSzPts val="800"/>
              <a:buFont typeface="Noto Sans Symbols"/>
              <a:buNone/>
              <a:defRPr b="0" i="0" sz="1000" u="none" cap="none" strike="noStrike">
                <a:solidFill>
                  <a:srgbClr val="0F486F"/>
                </a:solidFill>
                <a:latin typeface="Century Gothic"/>
                <a:ea typeface="Century Gothic"/>
                <a:cs typeface="Century Gothic"/>
                <a:sym typeface="Century Gothic"/>
              </a:defRPr>
            </a:lvl3pPr>
            <a:lvl4pPr indent="-228600" lvl="3" marL="1828800" marR="0" rtl="0" algn="l">
              <a:spcBef>
                <a:spcPts val="600"/>
              </a:spcBef>
              <a:spcAft>
                <a:spcPts val="0"/>
              </a:spcAft>
              <a:buClr>
                <a:schemeClr val="lt1"/>
              </a:buClr>
              <a:buSzPts val="720"/>
              <a:buFont typeface="Noto Sans Symbols"/>
              <a:buNone/>
              <a:defRPr b="0" i="0" sz="900" u="none" cap="none" strike="noStrike">
                <a:solidFill>
                  <a:srgbClr val="0F486F"/>
                </a:solidFill>
                <a:latin typeface="Century Gothic"/>
                <a:ea typeface="Century Gothic"/>
                <a:cs typeface="Century Gothic"/>
                <a:sym typeface="Century Gothic"/>
              </a:defRPr>
            </a:lvl4pPr>
            <a:lvl5pPr indent="-228600" lvl="4" marL="2286000" marR="0" rtl="0" algn="l">
              <a:spcBef>
                <a:spcPts val="600"/>
              </a:spcBef>
              <a:spcAft>
                <a:spcPts val="0"/>
              </a:spcAft>
              <a:buClr>
                <a:schemeClr val="lt1"/>
              </a:buClr>
              <a:buSzPts val="720"/>
              <a:buFont typeface="Noto Sans Symbols"/>
              <a:buNone/>
              <a:defRPr b="0" i="0" sz="900" u="none" cap="none" strike="noStrike">
                <a:solidFill>
                  <a:srgbClr val="0F486F"/>
                </a:solidFill>
                <a:latin typeface="Century Gothic"/>
                <a:ea typeface="Century Gothic"/>
                <a:cs typeface="Century Gothic"/>
                <a:sym typeface="Century Gothic"/>
              </a:defRPr>
            </a:lvl5pPr>
            <a:lvl6pPr indent="-228600" lvl="5" marL="2743200" marR="0" rtl="0" algn="l">
              <a:spcBef>
                <a:spcPts val="600"/>
              </a:spcBef>
              <a:spcAft>
                <a:spcPts val="0"/>
              </a:spcAft>
              <a:buClr>
                <a:schemeClr val="lt1"/>
              </a:buClr>
              <a:buSzPts val="720"/>
              <a:buFont typeface="Noto Sans Symbols"/>
              <a:buNone/>
              <a:defRPr b="0" i="0" sz="900" u="none" cap="none" strike="noStrike">
                <a:solidFill>
                  <a:srgbClr val="0F486F"/>
                </a:solidFill>
                <a:latin typeface="Century Gothic"/>
                <a:ea typeface="Century Gothic"/>
                <a:cs typeface="Century Gothic"/>
                <a:sym typeface="Century Gothic"/>
              </a:defRPr>
            </a:lvl6pPr>
            <a:lvl7pPr indent="-228600" lvl="6" marL="3200400" marR="0" rtl="0" algn="l">
              <a:spcBef>
                <a:spcPts val="600"/>
              </a:spcBef>
              <a:spcAft>
                <a:spcPts val="0"/>
              </a:spcAft>
              <a:buClr>
                <a:schemeClr val="lt1"/>
              </a:buClr>
              <a:buSzPts val="720"/>
              <a:buFont typeface="Noto Sans Symbols"/>
              <a:buNone/>
              <a:defRPr b="0" i="0" sz="900" u="none" cap="none" strike="noStrike">
                <a:solidFill>
                  <a:srgbClr val="0F486F"/>
                </a:solidFill>
                <a:latin typeface="Century Gothic"/>
                <a:ea typeface="Century Gothic"/>
                <a:cs typeface="Century Gothic"/>
                <a:sym typeface="Century Gothic"/>
              </a:defRPr>
            </a:lvl7pPr>
            <a:lvl8pPr indent="-228600" lvl="7" marL="3657600" marR="0" rtl="0" algn="l">
              <a:spcBef>
                <a:spcPts val="600"/>
              </a:spcBef>
              <a:spcAft>
                <a:spcPts val="0"/>
              </a:spcAft>
              <a:buClr>
                <a:schemeClr val="lt1"/>
              </a:buClr>
              <a:buSzPts val="720"/>
              <a:buFont typeface="Noto Sans Symbols"/>
              <a:buNone/>
              <a:defRPr b="0" i="0" sz="900" u="none" cap="none" strike="noStrike">
                <a:solidFill>
                  <a:srgbClr val="0F486F"/>
                </a:solidFill>
                <a:latin typeface="Century Gothic"/>
                <a:ea typeface="Century Gothic"/>
                <a:cs typeface="Century Gothic"/>
                <a:sym typeface="Century Gothic"/>
              </a:defRPr>
            </a:lvl8pPr>
            <a:lvl9pPr indent="-228600" lvl="8" marL="4114800" marR="0" rtl="0" algn="l">
              <a:spcBef>
                <a:spcPts val="600"/>
              </a:spcBef>
              <a:spcAft>
                <a:spcPts val="600"/>
              </a:spcAft>
              <a:buClr>
                <a:schemeClr val="lt1"/>
              </a:buClr>
              <a:buSzPts val="720"/>
              <a:buFont typeface="Noto Sans Symbols"/>
              <a:buNone/>
              <a:defRPr b="0" i="0" sz="900" u="none" cap="none" strike="noStrike">
                <a:solidFill>
                  <a:srgbClr val="0F486F"/>
                </a:solidFill>
                <a:latin typeface="Century Gothic"/>
                <a:ea typeface="Century Gothic"/>
                <a:cs typeface="Century Gothic"/>
                <a:sym typeface="Century Gothic"/>
              </a:defRPr>
            </a:lvl9pPr>
          </a:lstStyle>
          <a:p/>
        </p:txBody>
      </p:sp>
      <p:sp>
        <p:nvSpPr>
          <p:cNvPr id="76" name="Google Shape;76;p10"/>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000">
                <a:solidFill>
                  <a:srgbClr val="09304A"/>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77" name="Google Shape;77;p10"/>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000">
                <a:solidFill>
                  <a:srgbClr val="09304A"/>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78" name="Google Shape;78;p10"/>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3200">
                <a:solidFill>
                  <a:srgbClr val="09304A"/>
                </a:solidFill>
                <a:latin typeface="Century Gothic"/>
                <a:ea typeface="Century Gothic"/>
                <a:cs typeface="Century Gothic"/>
                <a:sym typeface="Century Gothic"/>
              </a:defRPr>
            </a:lvl1pPr>
            <a:lvl2pPr indent="0" lvl="1" marL="0" marR="0" rtl="0" algn="r">
              <a:spcBef>
                <a:spcPts val="0"/>
              </a:spcBef>
              <a:buNone/>
              <a:defRPr b="0" i="0" sz="3200">
                <a:solidFill>
                  <a:srgbClr val="09304A"/>
                </a:solidFill>
                <a:latin typeface="Century Gothic"/>
                <a:ea typeface="Century Gothic"/>
                <a:cs typeface="Century Gothic"/>
                <a:sym typeface="Century Gothic"/>
              </a:defRPr>
            </a:lvl2pPr>
            <a:lvl3pPr indent="0" lvl="2" marL="0" marR="0" rtl="0" algn="r">
              <a:spcBef>
                <a:spcPts val="0"/>
              </a:spcBef>
              <a:buNone/>
              <a:defRPr b="0" i="0" sz="3200">
                <a:solidFill>
                  <a:srgbClr val="09304A"/>
                </a:solidFill>
                <a:latin typeface="Century Gothic"/>
                <a:ea typeface="Century Gothic"/>
                <a:cs typeface="Century Gothic"/>
                <a:sym typeface="Century Gothic"/>
              </a:defRPr>
            </a:lvl3pPr>
            <a:lvl4pPr indent="0" lvl="3" marL="0" marR="0" rtl="0" algn="r">
              <a:spcBef>
                <a:spcPts val="0"/>
              </a:spcBef>
              <a:buNone/>
              <a:defRPr b="0" i="0" sz="3200">
                <a:solidFill>
                  <a:srgbClr val="09304A"/>
                </a:solidFill>
                <a:latin typeface="Century Gothic"/>
                <a:ea typeface="Century Gothic"/>
                <a:cs typeface="Century Gothic"/>
                <a:sym typeface="Century Gothic"/>
              </a:defRPr>
            </a:lvl4pPr>
            <a:lvl5pPr indent="0" lvl="4" marL="0" marR="0" rtl="0" algn="r">
              <a:spcBef>
                <a:spcPts val="0"/>
              </a:spcBef>
              <a:buNone/>
              <a:defRPr b="0" i="0" sz="3200">
                <a:solidFill>
                  <a:srgbClr val="09304A"/>
                </a:solidFill>
                <a:latin typeface="Century Gothic"/>
                <a:ea typeface="Century Gothic"/>
                <a:cs typeface="Century Gothic"/>
                <a:sym typeface="Century Gothic"/>
              </a:defRPr>
            </a:lvl5pPr>
            <a:lvl6pPr indent="0" lvl="5" marL="0" marR="0" rtl="0" algn="r">
              <a:spcBef>
                <a:spcPts val="0"/>
              </a:spcBef>
              <a:buNone/>
              <a:defRPr b="0" i="0" sz="3200">
                <a:solidFill>
                  <a:srgbClr val="09304A"/>
                </a:solidFill>
                <a:latin typeface="Century Gothic"/>
                <a:ea typeface="Century Gothic"/>
                <a:cs typeface="Century Gothic"/>
                <a:sym typeface="Century Gothic"/>
              </a:defRPr>
            </a:lvl6pPr>
            <a:lvl7pPr indent="0" lvl="6" marL="0" marR="0" rtl="0" algn="r">
              <a:spcBef>
                <a:spcPts val="0"/>
              </a:spcBef>
              <a:buNone/>
              <a:defRPr b="0" i="0" sz="3200">
                <a:solidFill>
                  <a:srgbClr val="09304A"/>
                </a:solidFill>
                <a:latin typeface="Century Gothic"/>
                <a:ea typeface="Century Gothic"/>
                <a:cs typeface="Century Gothic"/>
                <a:sym typeface="Century Gothic"/>
              </a:defRPr>
            </a:lvl7pPr>
            <a:lvl8pPr indent="0" lvl="7" marL="0" marR="0" rtl="0" algn="r">
              <a:spcBef>
                <a:spcPts val="0"/>
              </a:spcBef>
              <a:buNone/>
              <a:defRPr b="0" i="0" sz="3200">
                <a:solidFill>
                  <a:srgbClr val="09304A"/>
                </a:solidFill>
                <a:latin typeface="Century Gothic"/>
                <a:ea typeface="Century Gothic"/>
                <a:cs typeface="Century Gothic"/>
                <a:sym typeface="Century Gothic"/>
              </a:defRPr>
            </a:lvl8pPr>
            <a:lvl9pPr indent="0" lvl="8" marL="0" marR="0" rtl="0" algn="r">
              <a:spcBef>
                <a:spcPts val="0"/>
              </a:spcBef>
              <a:buNone/>
              <a:defRPr b="0" i="0" sz="3200">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62D2EF"/>
            </a:gs>
            <a:gs pos="10000">
              <a:srgbClr val="62D2EF"/>
            </a:gs>
            <a:gs pos="100000">
              <a:srgbClr val="05578D"/>
            </a:gs>
          </a:gsLst>
          <a:lin ang="6120000" scaled="0"/>
        </a:gradFill>
      </p:bgPr>
    </p:bg>
    <p:spTree>
      <p:nvGrpSpPr>
        <p:cNvPr id="5" name="Shape 5"/>
        <p:cNvGrpSpPr/>
        <p:nvPr/>
      </p:nvGrpSpPr>
      <p:grpSpPr>
        <a:xfrm>
          <a:off x="0" y="0"/>
          <a:ext cx="0" cy="0"/>
          <a:chOff x="0" y="0"/>
          <a:chExt cx="0" cy="0"/>
        </a:xfrm>
      </p:grpSpPr>
      <p:grpSp>
        <p:nvGrpSpPr>
          <p:cNvPr id="6" name="Google Shape;6;p1"/>
          <p:cNvGrpSpPr/>
          <p:nvPr/>
        </p:nvGrpSpPr>
        <p:grpSpPr>
          <a:xfrm>
            <a:off x="9206969" y="2963333"/>
            <a:ext cx="2981859" cy="3208867"/>
            <a:chOff x="9206969" y="2963333"/>
            <a:chExt cx="2981859" cy="3208867"/>
          </a:xfrm>
        </p:grpSpPr>
        <p:cxnSp>
          <p:nvCxnSpPr>
            <p:cNvPr id="7" name="Google Shape;7;p1"/>
            <p:cNvCxnSpPr/>
            <p:nvPr/>
          </p:nvCxnSpPr>
          <p:spPr>
            <a:xfrm flipH="1">
              <a:off x="11276012" y="2963333"/>
              <a:ext cx="912814" cy="912812"/>
            </a:xfrm>
            <a:prstGeom prst="straightConnector1">
              <a:avLst/>
            </a:prstGeom>
            <a:noFill/>
            <a:ln cap="flat" cmpd="sng" w="9525">
              <a:solidFill>
                <a:schemeClr val="lt1"/>
              </a:solidFill>
              <a:prstDash val="solid"/>
              <a:round/>
              <a:headEnd len="sm" w="sm" type="none"/>
              <a:tailEnd len="sm" w="sm" type="none"/>
            </a:ln>
          </p:spPr>
        </p:cxnSp>
        <p:cxnSp>
          <p:nvCxnSpPr>
            <p:cNvPr id="8" name="Google Shape;8;p1"/>
            <p:cNvCxnSpPr/>
            <p:nvPr/>
          </p:nvCxnSpPr>
          <p:spPr>
            <a:xfrm flipH="1">
              <a:off x="9206969" y="3190344"/>
              <a:ext cx="2981857" cy="2981856"/>
            </a:xfrm>
            <a:prstGeom prst="straightConnector1">
              <a:avLst/>
            </a:prstGeom>
            <a:noFill/>
            <a:ln cap="flat" cmpd="sng" w="9525">
              <a:solidFill>
                <a:schemeClr val="lt1"/>
              </a:solidFill>
              <a:prstDash val="solid"/>
              <a:round/>
              <a:headEnd len="sm" w="sm" type="none"/>
              <a:tailEnd len="sm" w="sm" type="none"/>
            </a:ln>
          </p:spPr>
        </p:cxnSp>
        <p:cxnSp>
          <p:nvCxnSpPr>
            <p:cNvPr id="9" name="Google Shape;9;p1"/>
            <p:cNvCxnSpPr/>
            <p:nvPr/>
          </p:nvCxnSpPr>
          <p:spPr>
            <a:xfrm flipH="1">
              <a:off x="10292292" y="3285067"/>
              <a:ext cx="1896534" cy="1896533"/>
            </a:xfrm>
            <a:prstGeom prst="straightConnector1">
              <a:avLst/>
            </a:prstGeom>
            <a:noFill/>
            <a:ln cap="flat" cmpd="sng" w="9525">
              <a:solidFill>
                <a:schemeClr val="lt1"/>
              </a:solidFill>
              <a:prstDash val="solid"/>
              <a:round/>
              <a:headEnd len="sm" w="sm" type="none"/>
              <a:tailEnd len="sm" w="sm" type="none"/>
            </a:ln>
          </p:spPr>
        </p:cxnSp>
        <p:cxnSp>
          <p:nvCxnSpPr>
            <p:cNvPr id="10" name="Google Shape;10;p1"/>
            <p:cNvCxnSpPr/>
            <p:nvPr/>
          </p:nvCxnSpPr>
          <p:spPr>
            <a:xfrm flipH="1">
              <a:off x="10443103" y="3131080"/>
              <a:ext cx="1745722" cy="1745720"/>
            </a:xfrm>
            <a:prstGeom prst="straightConnector1">
              <a:avLst/>
            </a:prstGeom>
            <a:noFill/>
            <a:ln cap="flat" cmpd="sng" w="28575">
              <a:solidFill>
                <a:schemeClr val="lt1"/>
              </a:solidFill>
              <a:prstDash val="solid"/>
              <a:round/>
              <a:headEnd len="sm" w="sm" type="none"/>
              <a:tailEnd len="sm" w="sm" type="none"/>
            </a:ln>
          </p:spPr>
        </p:cxnSp>
        <p:cxnSp>
          <p:nvCxnSpPr>
            <p:cNvPr id="11" name="Google Shape;11;p1"/>
            <p:cNvCxnSpPr/>
            <p:nvPr/>
          </p:nvCxnSpPr>
          <p:spPr>
            <a:xfrm flipH="1">
              <a:off x="10918826" y="3683001"/>
              <a:ext cx="1270001" cy="1269999"/>
            </a:xfrm>
            <a:prstGeom prst="straightConnector1">
              <a:avLst/>
            </a:prstGeom>
            <a:noFill/>
            <a:ln cap="flat" cmpd="sng" w="28575">
              <a:solidFill>
                <a:schemeClr val="lt1"/>
              </a:solidFill>
              <a:prstDash val="solid"/>
              <a:round/>
              <a:headEnd len="sm" w="sm" type="none"/>
              <a:tailEnd len="sm" w="sm" type="none"/>
            </a:ln>
          </p:spPr>
        </p:cxnSp>
      </p:grpSp>
      <p:sp>
        <p:nvSpPr>
          <p:cNvPr id="12" name="Google Shape;12;p1"/>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3" name="Google Shape;13;p1"/>
          <p:cNvSpPr txBox="1"/>
          <p:nvPr>
            <p:ph idx="1" type="body"/>
          </p:nvPr>
        </p:nvSpPr>
        <p:spPr>
          <a:xfrm>
            <a:off x="684212" y="685800"/>
            <a:ext cx="8534400" cy="3615267"/>
          </a:xfrm>
          <a:prstGeom prst="rect">
            <a:avLst/>
          </a:prstGeom>
          <a:noFill/>
          <a:ln>
            <a:noFill/>
          </a:ln>
        </p:spPr>
        <p:txBody>
          <a:bodyPr anchorCtr="0" anchor="ctr" bIns="45700" lIns="91425" spcFirstLastPara="1" rIns="91425" wrap="square" tIns="45700"/>
          <a:lstStyle>
            <a:lvl1pPr indent="-330200" lvl="0" marL="457200" marR="0" rtl="0" algn="l">
              <a:spcBef>
                <a:spcPts val="400"/>
              </a:spcBef>
              <a:spcAft>
                <a:spcPts val="0"/>
              </a:spcAft>
              <a:buClr>
                <a:schemeClr val="lt1"/>
              </a:buClr>
              <a:buSzPts val="1600"/>
              <a:buFont typeface="Noto Sans Symbols"/>
              <a:buChar char="▶"/>
              <a:defRPr b="0" i="0" sz="2000" u="none" cap="none" strike="noStrike">
                <a:solidFill>
                  <a:srgbClr val="0F486F"/>
                </a:solidFill>
                <a:latin typeface="Century Gothic"/>
                <a:ea typeface="Century Gothic"/>
                <a:cs typeface="Century Gothic"/>
                <a:sym typeface="Century Gothic"/>
              </a:defRPr>
            </a:lvl1pPr>
            <a:lvl2pPr indent="-320040" lvl="1" marL="914400" marR="0" rtl="0" algn="l">
              <a:spcBef>
                <a:spcPts val="600"/>
              </a:spcBef>
              <a:spcAft>
                <a:spcPts val="0"/>
              </a:spcAft>
              <a:buClr>
                <a:schemeClr val="lt1"/>
              </a:buClr>
              <a:buSzPts val="1440"/>
              <a:buFont typeface="Noto Sans Symbols"/>
              <a:buChar char="▶"/>
              <a:defRPr b="0" i="0" sz="1800" u="none" cap="none" strike="noStrike">
                <a:solidFill>
                  <a:srgbClr val="0F486F"/>
                </a:solidFill>
                <a:latin typeface="Century Gothic"/>
                <a:ea typeface="Century Gothic"/>
                <a:cs typeface="Century Gothic"/>
                <a:sym typeface="Century Gothic"/>
              </a:defRPr>
            </a:lvl2pPr>
            <a:lvl3pPr indent="-309880" lvl="2" marL="1371600" marR="0" rtl="0" algn="l">
              <a:spcBef>
                <a:spcPts val="600"/>
              </a:spcBef>
              <a:spcAft>
                <a:spcPts val="0"/>
              </a:spcAft>
              <a:buClr>
                <a:schemeClr val="lt1"/>
              </a:buClr>
              <a:buSzPts val="1280"/>
              <a:buFont typeface="Noto Sans Symbols"/>
              <a:buChar char="▶"/>
              <a:defRPr b="0" i="0" sz="1600" u="none" cap="none" strike="noStrike">
                <a:solidFill>
                  <a:srgbClr val="0F486F"/>
                </a:solidFill>
                <a:latin typeface="Century Gothic"/>
                <a:ea typeface="Century Gothic"/>
                <a:cs typeface="Century Gothic"/>
                <a:sym typeface="Century Gothic"/>
              </a:defRPr>
            </a:lvl3pPr>
            <a:lvl4pPr indent="-299719" lvl="3" marL="18288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4pPr>
            <a:lvl5pPr indent="-299720" lvl="4" marL="22860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5pPr>
            <a:lvl6pPr indent="-299720" lvl="5" marL="27432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6pPr>
            <a:lvl7pPr indent="-299720" lvl="6" marL="32004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7pPr>
            <a:lvl8pPr indent="-299720" lvl="7" marL="36576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8pPr>
            <a:lvl9pPr indent="-299720" lvl="8" marL="4114800" marR="0" rtl="0" algn="l">
              <a:spcBef>
                <a:spcPts val="600"/>
              </a:spcBef>
              <a:spcAft>
                <a:spcPts val="60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9pPr>
          </a:lstStyle>
          <a:p/>
        </p:txBody>
      </p:sp>
      <p:sp>
        <p:nvSpPr>
          <p:cNvPr id="14" name="Google Shape;14;p1"/>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000" u="none" cap="none" strike="noStrike">
                <a:solidFill>
                  <a:srgbClr val="09304A"/>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5" name="Google Shape;15;p1"/>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000" u="none" cap="none" strike="noStrike">
                <a:solidFill>
                  <a:srgbClr val="09304A"/>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6" name="Google Shape;16;p1"/>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3200" u="none" cap="none" strike="noStrike">
                <a:solidFill>
                  <a:srgbClr val="09304A"/>
                </a:solidFill>
                <a:latin typeface="Century Gothic"/>
                <a:ea typeface="Century Gothic"/>
                <a:cs typeface="Century Gothic"/>
                <a:sym typeface="Century Gothic"/>
              </a:defRPr>
            </a:lvl1pPr>
            <a:lvl2pPr indent="0" lvl="1" marL="0" marR="0" rtl="0" algn="r">
              <a:spcBef>
                <a:spcPts val="0"/>
              </a:spcBef>
              <a:buNone/>
              <a:defRPr b="0" i="0" sz="3200" u="none" cap="none" strike="noStrike">
                <a:solidFill>
                  <a:srgbClr val="09304A"/>
                </a:solidFill>
                <a:latin typeface="Century Gothic"/>
                <a:ea typeface="Century Gothic"/>
                <a:cs typeface="Century Gothic"/>
                <a:sym typeface="Century Gothic"/>
              </a:defRPr>
            </a:lvl2pPr>
            <a:lvl3pPr indent="0" lvl="2" marL="0" marR="0" rtl="0" algn="r">
              <a:spcBef>
                <a:spcPts val="0"/>
              </a:spcBef>
              <a:buNone/>
              <a:defRPr b="0" i="0" sz="3200" u="none" cap="none" strike="noStrike">
                <a:solidFill>
                  <a:srgbClr val="09304A"/>
                </a:solidFill>
                <a:latin typeface="Century Gothic"/>
                <a:ea typeface="Century Gothic"/>
                <a:cs typeface="Century Gothic"/>
                <a:sym typeface="Century Gothic"/>
              </a:defRPr>
            </a:lvl3pPr>
            <a:lvl4pPr indent="0" lvl="3" marL="0" marR="0" rtl="0" algn="r">
              <a:spcBef>
                <a:spcPts val="0"/>
              </a:spcBef>
              <a:buNone/>
              <a:defRPr b="0" i="0" sz="3200" u="none" cap="none" strike="noStrike">
                <a:solidFill>
                  <a:srgbClr val="09304A"/>
                </a:solidFill>
                <a:latin typeface="Century Gothic"/>
                <a:ea typeface="Century Gothic"/>
                <a:cs typeface="Century Gothic"/>
                <a:sym typeface="Century Gothic"/>
              </a:defRPr>
            </a:lvl4pPr>
            <a:lvl5pPr indent="0" lvl="4" marL="0" marR="0" rtl="0" algn="r">
              <a:spcBef>
                <a:spcPts val="0"/>
              </a:spcBef>
              <a:buNone/>
              <a:defRPr b="0" i="0" sz="3200" u="none" cap="none" strike="noStrike">
                <a:solidFill>
                  <a:srgbClr val="09304A"/>
                </a:solidFill>
                <a:latin typeface="Century Gothic"/>
                <a:ea typeface="Century Gothic"/>
                <a:cs typeface="Century Gothic"/>
                <a:sym typeface="Century Gothic"/>
              </a:defRPr>
            </a:lvl5pPr>
            <a:lvl6pPr indent="0" lvl="5" marL="0" marR="0" rtl="0" algn="r">
              <a:spcBef>
                <a:spcPts val="0"/>
              </a:spcBef>
              <a:buNone/>
              <a:defRPr b="0" i="0" sz="3200" u="none" cap="none" strike="noStrike">
                <a:solidFill>
                  <a:srgbClr val="09304A"/>
                </a:solidFill>
                <a:latin typeface="Century Gothic"/>
                <a:ea typeface="Century Gothic"/>
                <a:cs typeface="Century Gothic"/>
                <a:sym typeface="Century Gothic"/>
              </a:defRPr>
            </a:lvl6pPr>
            <a:lvl7pPr indent="0" lvl="6" marL="0" marR="0" rtl="0" algn="r">
              <a:spcBef>
                <a:spcPts val="0"/>
              </a:spcBef>
              <a:buNone/>
              <a:defRPr b="0" i="0" sz="3200" u="none" cap="none" strike="noStrike">
                <a:solidFill>
                  <a:srgbClr val="09304A"/>
                </a:solidFill>
                <a:latin typeface="Century Gothic"/>
                <a:ea typeface="Century Gothic"/>
                <a:cs typeface="Century Gothic"/>
                <a:sym typeface="Century Gothic"/>
              </a:defRPr>
            </a:lvl7pPr>
            <a:lvl8pPr indent="0" lvl="7" marL="0" marR="0" rtl="0" algn="r">
              <a:spcBef>
                <a:spcPts val="0"/>
              </a:spcBef>
              <a:buNone/>
              <a:defRPr b="0" i="0" sz="3200" u="none" cap="none" strike="noStrike">
                <a:solidFill>
                  <a:srgbClr val="09304A"/>
                </a:solidFill>
                <a:latin typeface="Century Gothic"/>
                <a:ea typeface="Century Gothic"/>
                <a:cs typeface="Century Gothic"/>
                <a:sym typeface="Century Gothic"/>
              </a:defRPr>
            </a:lvl8pPr>
            <a:lvl9pPr indent="0" lvl="8" marL="0" marR="0" rtl="0" algn="r">
              <a:spcBef>
                <a:spcPts val="0"/>
              </a:spcBef>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it-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4.png"/><Relationship Id="rId6"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4.png"/><Relationship Id="rId6"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4.png"/><Relationship Id="rId6"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14.png"/><Relationship Id="rId6"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pic>
        <p:nvPicPr>
          <p:cNvPr id="139" name="Google Shape;139;p19"/>
          <p:cNvPicPr preferRelativeResize="0"/>
          <p:nvPr/>
        </p:nvPicPr>
        <p:blipFill rotWithShape="1">
          <a:blip r:embed="rId3">
            <a:alphaModFix/>
          </a:blip>
          <a:srcRect b="0" l="0" r="0" t="0"/>
          <a:stretch/>
        </p:blipFill>
        <p:spPr>
          <a:xfrm>
            <a:off x="8685212" y="3178629"/>
            <a:ext cx="2008602" cy="2008602"/>
          </a:xfrm>
          <a:prstGeom prst="rect">
            <a:avLst/>
          </a:prstGeom>
          <a:noFill/>
          <a:ln>
            <a:noFill/>
          </a:ln>
        </p:spPr>
      </p:pic>
      <p:sp>
        <p:nvSpPr>
          <p:cNvPr id="140" name="Google Shape;140;p19"/>
          <p:cNvSpPr txBox="1"/>
          <p:nvPr>
            <p:ph type="ctrTitle"/>
          </p:nvPr>
        </p:nvSpPr>
        <p:spPr>
          <a:xfrm>
            <a:off x="684212" y="685799"/>
            <a:ext cx="8001000" cy="2971801"/>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4320"/>
              <a:buFont typeface="Century Gothic"/>
              <a:buNone/>
            </a:pPr>
            <a:r>
              <a:rPr b="0" i="0" lang="it-IT" sz="4320" u="none" cap="none" strike="noStrike">
                <a:solidFill>
                  <a:schemeClr val="lt1"/>
                </a:solidFill>
                <a:latin typeface="Century Gothic"/>
                <a:ea typeface="Century Gothic"/>
                <a:cs typeface="Century Gothic"/>
                <a:sym typeface="Century Gothic"/>
              </a:rPr>
              <a:t>SISTEMA DI RILEVAMENTO DELLA PRESENZA DI PEDONI SULLA CARREGGIATA</a:t>
            </a:r>
            <a:endParaRPr b="0" i="0" sz="4320" u="none" cap="none" strike="noStrike">
              <a:solidFill>
                <a:schemeClr val="lt1"/>
              </a:solidFill>
              <a:latin typeface="Century Gothic"/>
              <a:ea typeface="Century Gothic"/>
              <a:cs typeface="Century Gothic"/>
              <a:sym typeface="Century Gothic"/>
            </a:endParaRPr>
          </a:p>
        </p:txBody>
      </p:sp>
      <p:sp>
        <p:nvSpPr>
          <p:cNvPr id="141" name="Google Shape;141;p19"/>
          <p:cNvSpPr txBox="1"/>
          <p:nvPr>
            <p:ph idx="1" type="subTitle"/>
          </p:nvPr>
        </p:nvSpPr>
        <p:spPr>
          <a:xfrm>
            <a:off x="684212" y="3843867"/>
            <a:ext cx="6400800" cy="194733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1554"/>
              <a:buFont typeface="Noto Sans Symbols"/>
              <a:buNone/>
            </a:pPr>
            <a:r>
              <a:t/>
            </a:r>
            <a:endParaRPr b="0" i="0" sz="1942" u="none" cap="none" strike="noStrike">
              <a:solidFill>
                <a:srgbClr val="ACE9F8"/>
              </a:solidFill>
              <a:latin typeface="Century Gothic"/>
              <a:ea typeface="Century Gothic"/>
              <a:cs typeface="Century Gothic"/>
              <a:sym typeface="Century Gothic"/>
            </a:endParaRPr>
          </a:p>
          <a:p>
            <a:pPr indent="0" lvl="0" marL="0" marR="0" rtl="0" algn="l">
              <a:lnSpc>
                <a:spcPct val="90000"/>
              </a:lnSpc>
              <a:spcBef>
                <a:spcPts val="988"/>
              </a:spcBef>
              <a:spcAft>
                <a:spcPts val="0"/>
              </a:spcAft>
              <a:buClr>
                <a:schemeClr val="lt1"/>
              </a:buClr>
              <a:buSzPts val="1554"/>
              <a:buFont typeface="Noto Sans Symbols"/>
              <a:buNone/>
            </a:pPr>
            <a:r>
              <a:rPr b="0" i="0" lang="it-IT" sz="1942" u="none" cap="none" strike="noStrike">
                <a:solidFill>
                  <a:srgbClr val="ACE9F8"/>
                </a:solidFill>
                <a:latin typeface="Century Gothic"/>
                <a:ea typeface="Century Gothic"/>
                <a:cs typeface="Century Gothic"/>
                <a:sym typeface="Century Gothic"/>
              </a:rPr>
              <a:t>A cura di</a:t>
            </a:r>
            <a:endParaRPr/>
          </a:p>
          <a:p>
            <a:pPr indent="0" lvl="0" marL="0" marR="0" rtl="0" algn="l">
              <a:lnSpc>
                <a:spcPct val="90000"/>
              </a:lnSpc>
              <a:spcBef>
                <a:spcPts val="988"/>
              </a:spcBef>
              <a:spcAft>
                <a:spcPts val="0"/>
              </a:spcAft>
              <a:buClr>
                <a:schemeClr val="lt1"/>
              </a:buClr>
              <a:buSzPts val="1554"/>
              <a:buFont typeface="Noto Sans Symbols"/>
              <a:buNone/>
            </a:pPr>
            <a:r>
              <a:t/>
            </a:r>
            <a:endParaRPr b="0" i="0" sz="1942" u="none" cap="none" strike="noStrike">
              <a:solidFill>
                <a:srgbClr val="ACE9F8"/>
              </a:solidFill>
              <a:latin typeface="Century Gothic"/>
              <a:ea typeface="Century Gothic"/>
              <a:cs typeface="Century Gothic"/>
              <a:sym typeface="Century Gothic"/>
            </a:endParaRPr>
          </a:p>
          <a:p>
            <a:pPr indent="0" lvl="0" marL="0" marR="0" rtl="0" algn="l">
              <a:lnSpc>
                <a:spcPct val="90000"/>
              </a:lnSpc>
              <a:spcBef>
                <a:spcPts val="988"/>
              </a:spcBef>
              <a:spcAft>
                <a:spcPts val="0"/>
              </a:spcAft>
              <a:buClr>
                <a:schemeClr val="lt1"/>
              </a:buClr>
              <a:buSzPts val="1554"/>
              <a:buFont typeface="Noto Sans Symbols"/>
              <a:buNone/>
            </a:pPr>
            <a:r>
              <a:rPr b="0" i="0" lang="it-IT" sz="1942" u="none" cap="none" strike="noStrike">
                <a:solidFill>
                  <a:srgbClr val="ACE9F8"/>
                </a:solidFill>
                <a:latin typeface="Century Gothic"/>
                <a:ea typeface="Century Gothic"/>
                <a:cs typeface="Century Gothic"/>
                <a:sym typeface="Century Gothic"/>
              </a:rPr>
              <a:t>Simone Bertolini</a:t>
            </a:r>
            <a:endParaRPr/>
          </a:p>
          <a:p>
            <a:pPr indent="0" lvl="0" marL="0" marR="0" rtl="0" algn="l">
              <a:lnSpc>
                <a:spcPct val="90000"/>
              </a:lnSpc>
              <a:spcBef>
                <a:spcPts val="988"/>
              </a:spcBef>
              <a:spcAft>
                <a:spcPts val="0"/>
              </a:spcAft>
              <a:buClr>
                <a:schemeClr val="lt1"/>
              </a:buClr>
              <a:buSzPts val="1554"/>
              <a:buFont typeface="Noto Sans Symbols"/>
              <a:buNone/>
            </a:pPr>
            <a:r>
              <a:rPr b="0" i="0" lang="it-IT" sz="1942" u="none" cap="none" strike="noStrike">
                <a:solidFill>
                  <a:srgbClr val="ACE9F8"/>
                </a:solidFill>
                <a:latin typeface="Century Gothic"/>
                <a:ea typeface="Century Gothic"/>
                <a:cs typeface="Century Gothic"/>
                <a:sym typeface="Century Gothic"/>
              </a:rPr>
              <a:t>Gianmarco Santini</a:t>
            </a:r>
            <a:endParaRPr b="0" i="0" sz="1942" u="none" cap="none" strike="noStrike">
              <a:solidFill>
                <a:srgbClr val="ACE9F8"/>
              </a:solidFill>
              <a:latin typeface="Century Gothic"/>
              <a:ea typeface="Century Gothic"/>
              <a:cs typeface="Century Gothic"/>
              <a:sym typeface="Century Gothic"/>
            </a:endParaRPr>
          </a:p>
        </p:txBody>
      </p:sp>
      <p:pic>
        <p:nvPicPr>
          <p:cNvPr id="142" name="Google Shape;142;p19"/>
          <p:cNvPicPr preferRelativeResize="0"/>
          <p:nvPr/>
        </p:nvPicPr>
        <p:blipFill rotWithShape="1">
          <a:blip r:embed="rId4">
            <a:alphaModFix/>
          </a:blip>
          <a:srcRect b="0" l="0" r="0" t="0"/>
          <a:stretch/>
        </p:blipFill>
        <p:spPr>
          <a:xfrm>
            <a:off x="9273041" y="3843867"/>
            <a:ext cx="2918959" cy="2918959"/>
          </a:xfrm>
          <a:prstGeom prst="rect">
            <a:avLst/>
          </a:prstGeom>
          <a:noFill/>
          <a:ln>
            <a:noFill/>
          </a:ln>
        </p:spPr>
      </p:pic>
      <p:pic>
        <p:nvPicPr>
          <p:cNvPr id="143" name="Google Shape;143;p19"/>
          <p:cNvPicPr preferRelativeResize="0"/>
          <p:nvPr/>
        </p:nvPicPr>
        <p:blipFill rotWithShape="1">
          <a:blip r:embed="rId5">
            <a:alphaModFix/>
          </a:blip>
          <a:srcRect b="0" l="0" r="0" t="0"/>
          <a:stretch/>
        </p:blipFill>
        <p:spPr>
          <a:xfrm>
            <a:off x="9606588" y="3127224"/>
            <a:ext cx="678338" cy="67833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28"/>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3600"/>
              <a:buFont typeface="Century Gothic"/>
              <a:buNone/>
            </a:pPr>
            <a:r>
              <a:rPr b="0" i="0" lang="it-IT" sz="3600" u="none" cap="none" strike="noStrike">
                <a:solidFill>
                  <a:schemeClr val="lt1"/>
                </a:solidFill>
                <a:latin typeface="Century Gothic"/>
                <a:ea typeface="Century Gothic"/>
                <a:cs typeface="Century Gothic"/>
                <a:sym typeface="Century Gothic"/>
              </a:rPr>
              <a:t>MODELLO DI PREVISIONE</a:t>
            </a:r>
            <a:endParaRPr b="0" i="0" sz="3600" u="none" cap="none" strike="noStrike">
              <a:solidFill>
                <a:schemeClr val="lt1"/>
              </a:solidFill>
              <a:latin typeface="Century Gothic"/>
              <a:ea typeface="Century Gothic"/>
              <a:cs typeface="Century Gothic"/>
              <a:sym typeface="Century Gothic"/>
            </a:endParaRPr>
          </a:p>
        </p:txBody>
      </p:sp>
      <p:pic>
        <p:nvPicPr>
          <p:cNvPr descr="C:\Users\Simone\Desktop\Senza titolo-2.png" id="279" name="Google Shape;279;p28"/>
          <p:cNvPicPr preferRelativeResize="0"/>
          <p:nvPr/>
        </p:nvPicPr>
        <p:blipFill rotWithShape="1">
          <a:blip r:embed="rId3">
            <a:alphaModFix/>
          </a:blip>
          <a:srcRect b="0" l="0" r="0" t="0"/>
          <a:stretch/>
        </p:blipFill>
        <p:spPr>
          <a:xfrm>
            <a:off x="679903" y="0"/>
            <a:ext cx="4937125" cy="4937126"/>
          </a:xfrm>
          <a:prstGeom prst="rect">
            <a:avLst/>
          </a:prstGeom>
          <a:noFill/>
          <a:ln>
            <a:noFill/>
          </a:ln>
        </p:spPr>
      </p:pic>
      <p:cxnSp>
        <p:nvCxnSpPr>
          <p:cNvPr id="280" name="Google Shape;280;p28"/>
          <p:cNvCxnSpPr/>
          <p:nvPr/>
        </p:nvCxnSpPr>
        <p:spPr>
          <a:xfrm flipH="1" rot="10800000">
            <a:off x="1756229" y="2061029"/>
            <a:ext cx="1973942" cy="595086"/>
          </a:xfrm>
          <a:prstGeom prst="straightConnector1">
            <a:avLst/>
          </a:prstGeom>
          <a:noFill/>
          <a:ln cap="flat" cmpd="sng" w="38100">
            <a:solidFill>
              <a:srgbClr val="FF0000">
                <a:alpha val="60000"/>
              </a:srgbClr>
            </a:solidFill>
            <a:prstDash val="solid"/>
            <a:round/>
            <a:headEnd len="sm" w="sm" type="none"/>
            <a:tailEnd len="sm" w="sm" type="none"/>
          </a:ln>
        </p:spPr>
      </p:cxnSp>
      <p:cxnSp>
        <p:nvCxnSpPr>
          <p:cNvPr id="281" name="Google Shape;281;p28"/>
          <p:cNvCxnSpPr/>
          <p:nvPr/>
        </p:nvCxnSpPr>
        <p:spPr>
          <a:xfrm flipH="1" rot="10800000">
            <a:off x="3730172" y="1451429"/>
            <a:ext cx="827314" cy="609600"/>
          </a:xfrm>
          <a:prstGeom prst="straightConnector1">
            <a:avLst/>
          </a:prstGeom>
          <a:noFill/>
          <a:ln cap="flat" cmpd="sng" w="38100">
            <a:solidFill>
              <a:srgbClr val="FFFF00">
                <a:alpha val="60000"/>
              </a:srgbClr>
            </a:solidFill>
            <a:prstDash val="solid"/>
            <a:round/>
            <a:headEnd len="sm" w="sm" type="none"/>
            <a:tailEnd len="sm" w="sm" type="none"/>
          </a:ln>
        </p:spPr>
      </p:cxnSp>
      <p:cxnSp>
        <p:nvCxnSpPr>
          <p:cNvPr id="282" name="Google Shape;282;p28"/>
          <p:cNvCxnSpPr/>
          <p:nvPr/>
        </p:nvCxnSpPr>
        <p:spPr>
          <a:xfrm rot="10800000">
            <a:off x="4557486" y="1074057"/>
            <a:ext cx="1" cy="377373"/>
          </a:xfrm>
          <a:prstGeom prst="straightConnector1">
            <a:avLst/>
          </a:prstGeom>
          <a:noFill/>
          <a:ln cap="flat" cmpd="sng" w="38100">
            <a:solidFill>
              <a:srgbClr val="FF0000">
                <a:alpha val="60000"/>
              </a:srgbClr>
            </a:solidFill>
            <a:prstDash val="solid"/>
            <a:round/>
            <a:headEnd len="sm" w="sm" type="none"/>
            <a:tailEnd len="sm" w="sm" type="none"/>
          </a:ln>
        </p:spPr>
      </p:cxnSp>
      <p:sp>
        <p:nvSpPr>
          <p:cNvPr id="283" name="Google Shape;283;p28"/>
          <p:cNvSpPr/>
          <p:nvPr/>
        </p:nvSpPr>
        <p:spPr>
          <a:xfrm>
            <a:off x="4143829" y="2468563"/>
            <a:ext cx="187552" cy="187552"/>
          </a:xfrm>
          <a:prstGeom prst="ellipse">
            <a:avLst/>
          </a:prstGeom>
          <a:solidFill>
            <a:schemeClr val="accent1"/>
          </a:solidFill>
          <a:ln cap="rnd" cmpd="sng" w="15875">
            <a:solidFill>
              <a:srgbClr val="0230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84" name="Google Shape;284;p28"/>
          <p:cNvSpPr txBox="1"/>
          <p:nvPr/>
        </p:nvSpPr>
        <p:spPr>
          <a:xfrm>
            <a:off x="7126513" y="172052"/>
            <a:ext cx="4760686" cy="34163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it-IT" sz="1800">
                <a:solidFill>
                  <a:schemeClr val="dk2"/>
                </a:solidFill>
                <a:latin typeface="Century Gothic"/>
                <a:ea typeface="Century Gothic"/>
                <a:cs typeface="Century Gothic"/>
                <a:sym typeface="Century Gothic"/>
              </a:rPr>
              <a:t>PREVISIONE 2</a:t>
            </a:r>
            <a:endParaRPr/>
          </a:p>
          <a:p>
            <a:pPr indent="0" lvl="0" marL="0" marR="0" rtl="0" algn="l">
              <a:spcBef>
                <a:spcPts val="0"/>
              </a:spcBef>
              <a:spcAft>
                <a:spcPts val="0"/>
              </a:spcAft>
              <a:buNone/>
            </a:pPr>
            <a:r>
              <a:t/>
            </a:r>
            <a:endParaRPr b="1" sz="1800">
              <a:solidFill>
                <a:schemeClr val="dk2"/>
              </a:solidFill>
              <a:latin typeface="Century Gothic"/>
              <a:ea typeface="Century Gothic"/>
              <a:cs typeface="Century Gothic"/>
              <a:sym typeface="Century Gothic"/>
            </a:endParaRPr>
          </a:p>
          <a:p>
            <a:pPr indent="-342900" lvl="0" marL="342900" marR="0" rtl="0" algn="l">
              <a:spcBef>
                <a:spcPts val="0"/>
              </a:spcBef>
              <a:spcAft>
                <a:spcPts val="0"/>
              </a:spcAft>
              <a:buClr>
                <a:schemeClr val="lt1"/>
              </a:buClr>
              <a:buSzPts val="1800"/>
              <a:buFont typeface="Century Gothic"/>
              <a:buAutoNum type="arabicPeriod"/>
            </a:pPr>
            <a:r>
              <a:rPr lang="it-IT" sz="1800">
                <a:solidFill>
                  <a:schemeClr val="lt1"/>
                </a:solidFill>
                <a:latin typeface="Century Gothic"/>
                <a:ea typeface="Century Gothic"/>
                <a:cs typeface="Century Gothic"/>
                <a:sym typeface="Century Gothic"/>
              </a:rPr>
              <a:t>Calcolo il punto più distante che l’umano riuscirebbe a raggiungere proseguendo a velocità costante per un tempo pari a range massimo del Wi-Fi su velocità del veicolo.</a:t>
            </a:r>
            <a:endParaRPr/>
          </a:p>
          <a:p>
            <a:pPr indent="-342900" lvl="0" marL="342900" marR="0" rtl="0" algn="l">
              <a:spcBef>
                <a:spcPts val="0"/>
              </a:spcBef>
              <a:spcAft>
                <a:spcPts val="0"/>
              </a:spcAft>
              <a:buClr>
                <a:schemeClr val="lt1"/>
              </a:buClr>
              <a:buSzPts val="1800"/>
              <a:buFont typeface="Century Gothic"/>
              <a:buAutoNum type="arabicPeriod"/>
            </a:pPr>
            <a:r>
              <a:rPr lang="it-IT" sz="1800">
                <a:solidFill>
                  <a:schemeClr val="lt1"/>
                </a:solidFill>
                <a:latin typeface="Century Gothic"/>
                <a:ea typeface="Century Gothic"/>
                <a:cs typeface="Century Gothic"/>
                <a:sym typeface="Century Gothic"/>
              </a:rPr>
              <a:t>Per ogni segmento della polylinea estratto precedentemente, verifico se questo interseziona il segmento BA.</a:t>
            </a:r>
            <a:endParaRPr/>
          </a:p>
          <a:p>
            <a:pPr indent="-342900" lvl="0" marL="342900" marR="0" rtl="0" algn="l">
              <a:spcBef>
                <a:spcPts val="0"/>
              </a:spcBef>
              <a:spcAft>
                <a:spcPts val="0"/>
              </a:spcAft>
              <a:buClr>
                <a:schemeClr val="lt1"/>
              </a:buClr>
              <a:buSzPts val="1800"/>
              <a:buFont typeface="Century Gothic"/>
              <a:buAutoNum type="arabicPeriod"/>
            </a:pPr>
            <a:r>
              <a:rPr lang="it-IT" sz="1800">
                <a:solidFill>
                  <a:schemeClr val="lt1"/>
                </a:solidFill>
                <a:latin typeface="Century Gothic"/>
                <a:ea typeface="Century Gothic"/>
                <a:cs typeface="Century Gothic"/>
                <a:sym typeface="Century Gothic"/>
              </a:rPr>
              <a:t>Nel caso questo avvenga parte la segnalazione al veicolo.</a:t>
            </a:r>
            <a:endParaRPr/>
          </a:p>
        </p:txBody>
      </p:sp>
      <p:sp>
        <p:nvSpPr>
          <p:cNvPr id="285" name="Google Shape;285;p28"/>
          <p:cNvSpPr/>
          <p:nvPr/>
        </p:nvSpPr>
        <p:spPr>
          <a:xfrm>
            <a:off x="3399081" y="980281"/>
            <a:ext cx="187552" cy="187552"/>
          </a:xfrm>
          <a:prstGeom prst="ellipse">
            <a:avLst/>
          </a:prstGeom>
          <a:solidFill>
            <a:schemeClr val="accent5"/>
          </a:solidFill>
          <a:ln cap="rnd" cmpd="sng" w="15875">
            <a:solidFill>
              <a:srgbClr val="A9572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cxnSp>
        <p:nvCxnSpPr>
          <p:cNvPr id="286" name="Google Shape;286;p28"/>
          <p:cNvCxnSpPr>
            <a:stCxn id="285" idx="5"/>
            <a:endCxn id="283" idx="1"/>
          </p:cNvCxnSpPr>
          <p:nvPr/>
        </p:nvCxnSpPr>
        <p:spPr>
          <a:xfrm>
            <a:off x="3559166" y="1140367"/>
            <a:ext cx="612000" cy="1355700"/>
          </a:xfrm>
          <a:prstGeom prst="straightConnector1">
            <a:avLst/>
          </a:prstGeom>
          <a:noFill/>
          <a:ln cap="flat" cmpd="sng" w="38100">
            <a:solidFill>
              <a:srgbClr val="7030A0">
                <a:alpha val="60000"/>
              </a:srgbClr>
            </a:solidFill>
            <a:prstDash val="solid"/>
            <a:round/>
            <a:headEnd len="sm" w="sm" type="none"/>
            <a:tailEnd len="sm" w="sm" type="none"/>
          </a:ln>
        </p:spPr>
      </p:cxnSp>
      <p:sp>
        <p:nvSpPr>
          <p:cNvPr id="287" name="Google Shape;287;p28"/>
          <p:cNvSpPr txBox="1"/>
          <p:nvPr/>
        </p:nvSpPr>
        <p:spPr>
          <a:xfrm>
            <a:off x="4331381" y="2283897"/>
            <a:ext cx="35618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it-IT" sz="1800">
                <a:solidFill>
                  <a:schemeClr val="lt1"/>
                </a:solidFill>
                <a:latin typeface="Century Gothic"/>
                <a:ea typeface="Century Gothic"/>
                <a:cs typeface="Century Gothic"/>
                <a:sym typeface="Century Gothic"/>
              </a:rPr>
              <a:t>A</a:t>
            </a:r>
            <a:endParaRPr sz="1800">
              <a:solidFill>
                <a:schemeClr val="lt1"/>
              </a:solidFill>
              <a:latin typeface="Century Gothic"/>
              <a:ea typeface="Century Gothic"/>
              <a:cs typeface="Century Gothic"/>
              <a:sym typeface="Century Gothic"/>
            </a:endParaRPr>
          </a:p>
        </p:txBody>
      </p:sp>
      <p:sp>
        <p:nvSpPr>
          <p:cNvPr id="288" name="Google Shape;288;p28"/>
          <p:cNvSpPr txBox="1"/>
          <p:nvPr/>
        </p:nvSpPr>
        <p:spPr>
          <a:xfrm>
            <a:off x="3125920" y="637698"/>
            <a:ext cx="31771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it-IT" sz="1800">
                <a:solidFill>
                  <a:schemeClr val="lt1"/>
                </a:solidFill>
                <a:latin typeface="Century Gothic"/>
                <a:ea typeface="Century Gothic"/>
                <a:cs typeface="Century Gothic"/>
                <a:sym typeface="Century Gothic"/>
              </a:rPr>
              <a:t>B</a:t>
            </a:r>
            <a:endParaRPr sz="1800">
              <a:solidFill>
                <a:schemeClr val="lt1"/>
              </a:solidFill>
              <a:latin typeface="Century Gothic"/>
              <a:ea typeface="Century Gothic"/>
              <a:cs typeface="Century Gothic"/>
              <a:sym typeface="Century Gothic"/>
            </a:endParaRPr>
          </a:p>
        </p:txBody>
      </p:sp>
      <p:pic>
        <p:nvPicPr>
          <p:cNvPr descr="Immagine correlata" id="289" name="Google Shape;289;p28"/>
          <p:cNvPicPr preferRelativeResize="0"/>
          <p:nvPr/>
        </p:nvPicPr>
        <p:blipFill rotWithShape="1">
          <a:blip r:embed="rId4">
            <a:alphaModFix/>
          </a:blip>
          <a:srcRect b="0" l="0" r="0" t="0"/>
          <a:stretch/>
        </p:blipFill>
        <p:spPr>
          <a:xfrm>
            <a:off x="3237610" y="1335711"/>
            <a:ext cx="698045" cy="69804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29"/>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3600"/>
              <a:buFont typeface="Century Gothic"/>
              <a:buNone/>
            </a:pPr>
            <a:r>
              <a:rPr b="0" i="0" lang="it-IT" sz="3600" u="none" cap="none" strike="noStrike">
                <a:solidFill>
                  <a:schemeClr val="lt1"/>
                </a:solidFill>
                <a:latin typeface="Century Gothic"/>
                <a:ea typeface="Century Gothic"/>
                <a:cs typeface="Century Gothic"/>
                <a:sym typeface="Century Gothic"/>
              </a:rPr>
              <a:t>MODELLO DI LOCALIZZAZIONE</a:t>
            </a:r>
            <a:endParaRPr b="0" i="0" sz="3600" u="none" cap="none" strike="noStrike">
              <a:solidFill>
                <a:schemeClr val="lt1"/>
              </a:solidFill>
              <a:latin typeface="Century Gothic"/>
              <a:ea typeface="Century Gothic"/>
              <a:cs typeface="Century Gothic"/>
              <a:sym typeface="Century Gothic"/>
            </a:endParaRPr>
          </a:p>
        </p:txBody>
      </p:sp>
      <p:pic>
        <p:nvPicPr>
          <p:cNvPr id="295" name="Google Shape;295;p29"/>
          <p:cNvPicPr preferRelativeResize="0"/>
          <p:nvPr/>
        </p:nvPicPr>
        <p:blipFill>
          <a:blip r:embed="rId3">
            <a:alphaModFix/>
          </a:blip>
          <a:stretch>
            <a:fillRect/>
          </a:stretch>
        </p:blipFill>
        <p:spPr>
          <a:xfrm>
            <a:off x="1039200" y="855250"/>
            <a:ext cx="2356951" cy="2356951"/>
          </a:xfrm>
          <a:prstGeom prst="rect">
            <a:avLst/>
          </a:prstGeom>
          <a:noFill/>
          <a:ln>
            <a:noFill/>
          </a:ln>
        </p:spPr>
      </p:pic>
      <p:sp>
        <p:nvSpPr>
          <p:cNvPr id="296" name="Google Shape;296;p29"/>
          <p:cNvSpPr txBox="1"/>
          <p:nvPr/>
        </p:nvSpPr>
        <p:spPr>
          <a:xfrm>
            <a:off x="3954550" y="1351025"/>
            <a:ext cx="7173300" cy="2529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it-IT" sz="1800">
                <a:solidFill>
                  <a:srgbClr val="FFFFFF"/>
                </a:solidFill>
                <a:latin typeface="Century Gothic"/>
                <a:ea typeface="Century Gothic"/>
                <a:cs typeface="Century Gothic"/>
                <a:sym typeface="Century Gothic"/>
              </a:rPr>
              <a:t>La localizzazione del pedone viene fatta tenendo conto della principale problematica degli smartphone, la batteria. Il segnale GPS pertanto viene usato insieme ai sensori dello smartphone in modo da cercare di ridurre i consumi. I sensori utilizzati sono l’accelerometro, magnetometro, giroscopio  e il contapassi.</a:t>
            </a:r>
            <a:r>
              <a:rPr lang="it-IT">
                <a:solidFill>
                  <a:srgbClr val="FFFFFF"/>
                </a:solidFill>
              </a:rPr>
              <a:t> </a:t>
            </a:r>
            <a:endParaRPr>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30"/>
          <p:cNvSpPr txBox="1"/>
          <p:nvPr>
            <p:ph idx="1" type="body"/>
          </p:nvPr>
        </p:nvSpPr>
        <p:spPr>
          <a:xfrm>
            <a:off x="3934801" y="580700"/>
            <a:ext cx="7563300" cy="3615300"/>
          </a:xfrm>
          <a:prstGeom prst="rect">
            <a:avLst/>
          </a:prstGeom>
        </p:spPr>
        <p:txBody>
          <a:bodyPr anchorCtr="0" anchor="ctr" bIns="45700" lIns="91425" spcFirstLastPara="1" rIns="91425" wrap="square" tIns="45700">
            <a:noAutofit/>
          </a:bodyPr>
          <a:lstStyle/>
          <a:p>
            <a:pPr indent="0" lvl="0" marL="0" rtl="0" algn="just">
              <a:spcBef>
                <a:spcPts val="400"/>
              </a:spcBef>
              <a:spcAft>
                <a:spcPts val="0"/>
              </a:spcAft>
              <a:buNone/>
            </a:pPr>
            <a:r>
              <a:rPr lang="it-IT" sz="1800">
                <a:solidFill>
                  <a:srgbClr val="FFFFFF"/>
                </a:solidFill>
              </a:rPr>
              <a:t>La localizzazione del  pedone inizia chiedendo le coordinate reali al GPS, una volta ottenute si aggiornano quelle attuali a quelle reali e si aspetta che il contapassi segnali la presenza di un passo.</a:t>
            </a:r>
            <a:endParaRPr sz="1800">
              <a:solidFill>
                <a:srgbClr val="FFFFFF"/>
              </a:solidFill>
            </a:endParaRPr>
          </a:p>
          <a:p>
            <a:pPr indent="0" lvl="0" marL="0" rtl="0" algn="just">
              <a:spcBef>
                <a:spcPts val="600"/>
              </a:spcBef>
              <a:spcAft>
                <a:spcPts val="600"/>
              </a:spcAft>
              <a:buNone/>
            </a:pPr>
            <a:r>
              <a:rPr lang="it-IT" sz="1800">
                <a:solidFill>
                  <a:srgbClr val="FFFFFF"/>
                </a:solidFill>
              </a:rPr>
              <a:t>All’avvenire di un passo si usa l’azimuth, angolo rispetto al nord magnetico, ottenuto dal rotation vector sensor e si aggiunge la distanza percorsa alle coordinate attuali.</a:t>
            </a:r>
            <a:endParaRPr sz="1800">
              <a:solidFill>
                <a:srgbClr val="FFFFFF"/>
              </a:solidFill>
            </a:endParaRPr>
          </a:p>
        </p:txBody>
      </p:sp>
      <p:sp>
        <p:nvSpPr>
          <p:cNvPr id="302" name="Google Shape;302;p30"/>
          <p:cNvSpPr txBox="1"/>
          <p:nvPr>
            <p:ph type="title"/>
          </p:nvPr>
        </p:nvSpPr>
        <p:spPr>
          <a:xfrm>
            <a:off x="684212" y="4487332"/>
            <a:ext cx="8534400" cy="150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3600"/>
              <a:buFont typeface="Century Gothic"/>
              <a:buNone/>
            </a:pPr>
            <a:r>
              <a:rPr b="0" i="0" lang="it-IT" sz="3600" u="none" cap="none" strike="noStrike">
                <a:solidFill>
                  <a:schemeClr val="lt1"/>
                </a:solidFill>
                <a:latin typeface="Century Gothic"/>
                <a:ea typeface="Century Gothic"/>
                <a:cs typeface="Century Gothic"/>
                <a:sym typeface="Century Gothic"/>
              </a:rPr>
              <a:t>MODELLO DI LOCALIZZAZIONE</a:t>
            </a:r>
            <a:endParaRPr b="0" i="0" sz="3600" u="none" cap="none" strike="noStrike">
              <a:solidFill>
                <a:schemeClr val="lt1"/>
              </a:solidFill>
              <a:latin typeface="Century Gothic"/>
              <a:ea typeface="Century Gothic"/>
              <a:cs typeface="Century Gothic"/>
              <a:sym typeface="Century Gothic"/>
            </a:endParaRPr>
          </a:p>
        </p:txBody>
      </p:sp>
      <p:pic>
        <p:nvPicPr>
          <p:cNvPr id="303" name="Google Shape;303;p30"/>
          <p:cNvPicPr preferRelativeResize="0"/>
          <p:nvPr/>
        </p:nvPicPr>
        <p:blipFill>
          <a:blip r:embed="rId3">
            <a:alphaModFix/>
          </a:blip>
          <a:stretch>
            <a:fillRect/>
          </a:stretch>
        </p:blipFill>
        <p:spPr>
          <a:xfrm>
            <a:off x="-361300" y="986675"/>
            <a:ext cx="3636576" cy="2727432"/>
          </a:xfrm>
          <a:prstGeom prst="rect">
            <a:avLst/>
          </a:prstGeom>
          <a:noFill/>
          <a:ln>
            <a:noFill/>
          </a:ln>
        </p:spPr>
      </p:pic>
      <p:cxnSp>
        <p:nvCxnSpPr>
          <p:cNvPr id="304" name="Google Shape;304;p30"/>
          <p:cNvCxnSpPr/>
          <p:nvPr/>
        </p:nvCxnSpPr>
        <p:spPr>
          <a:xfrm flipH="1" rot="10800000">
            <a:off x="2246600" y="1081650"/>
            <a:ext cx="302100" cy="308700"/>
          </a:xfrm>
          <a:prstGeom prst="straightConnector1">
            <a:avLst/>
          </a:prstGeom>
          <a:noFill/>
          <a:ln cap="flat" cmpd="sng" w="9525">
            <a:solidFill>
              <a:srgbClr val="000000"/>
            </a:solidFill>
            <a:prstDash val="solid"/>
            <a:round/>
            <a:headEnd len="med" w="med" type="none"/>
            <a:tailEnd len="med" w="med" type="triangle"/>
          </a:ln>
        </p:spPr>
      </p:cxnSp>
      <p:sp>
        <p:nvSpPr>
          <p:cNvPr id="305" name="Google Shape;305;p30"/>
          <p:cNvSpPr txBox="1"/>
          <p:nvPr/>
        </p:nvSpPr>
        <p:spPr>
          <a:xfrm>
            <a:off x="2483000" y="772950"/>
            <a:ext cx="693600" cy="3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IT">
                <a:solidFill>
                  <a:srgbClr val="FFFFFF"/>
                </a:solidFill>
                <a:latin typeface="Century Gothic"/>
                <a:ea typeface="Century Gothic"/>
                <a:cs typeface="Century Gothic"/>
                <a:sym typeface="Century Gothic"/>
              </a:rPr>
              <a:t>GPS</a:t>
            </a:r>
            <a:endParaRPr>
              <a:solidFill>
                <a:srgbClr val="FFFFFF"/>
              </a:solidFill>
              <a:latin typeface="Century Gothic"/>
              <a:ea typeface="Century Gothic"/>
              <a:cs typeface="Century Gothic"/>
              <a:sym typeface="Century Gothic"/>
            </a:endParaRPr>
          </a:p>
        </p:txBody>
      </p:sp>
      <p:cxnSp>
        <p:nvCxnSpPr>
          <p:cNvPr id="306" name="Google Shape;306;p30"/>
          <p:cNvCxnSpPr/>
          <p:nvPr/>
        </p:nvCxnSpPr>
        <p:spPr>
          <a:xfrm flipH="1" rot="10800000">
            <a:off x="2280750" y="1707000"/>
            <a:ext cx="302100" cy="308700"/>
          </a:xfrm>
          <a:prstGeom prst="straightConnector1">
            <a:avLst/>
          </a:prstGeom>
          <a:noFill/>
          <a:ln cap="flat" cmpd="sng" w="9525">
            <a:solidFill>
              <a:srgbClr val="000000"/>
            </a:solidFill>
            <a:prstDash val="solid"/>
            <a:round/>
            <a:headEnd len="med" w="med" type="none"/>
            <a:tailEnd len="med" w="med" type="triangle"/>
          </a:ln>
        </p:spPr>
      </p:cxnSp>
      <p:cxnSp>
        <p:nvCxnSpPr>
          <p:cNvPr id="307" name="Google Shape;307;p30"/>
          <p:cNvCxnSpPr/>
          <p:nvPr/>
        </p:nvCxnSpPr>
        <p:spPr>
          <a:xfrm flipH="1" rot="10800000">
            <a:off x="2308350" y="2444050"/>
            <a:ext cx="302100" cy="308700"/>
          </a:xfrm>
          <a:prstGeom prst="straightConnector1">
            <a:avLst/>
          </a:prstGeom>
          <a:noFill/>
          <a:ln cap="flat" cmpd="sng" w="9525">
            <a:solidFill>
              <a:srgbClr val="000000"/>
            </a:solidFill>
            <a:prstDash val="solid"/>
            <a:round/>
            <a:headEnd len="med" w="med" type="none"/>
            <a:tailEnd len="med" w="med" type="triangle"/>
          </a:ln>
        </p:spPr>
      </p:cxnSp>
      <p:sp>
        <p:nvSpPr>
          <p:cNvPr id="308" name="Google Shape;308;p30"/>
          <p:cNvSpPr txBox="1"/>
          <p:nvPr/>
        </p:nvSpPr>
        <p:spPr>
          <a:xfrm>
            <a:off x="2582850" y="1319475"/>
            <a:ext cx="990600" cy="3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IT">
                <a:solidFill>
                  <a:srgbClr val="FFFFFF"/>
                </a:solidFill>
                <a:latin typeface="Century Gothic"/>
                <a:ea typeface="Century Gothic"/>
                <a:cs typeface="Century Gothic"/>
                <a:sym typeface="Century Gothic"/>
              </a:rPr>
              <a:t>Rotation Vector</a:t>
            </a:r>
            <a:endParaRPr>
              <a:solidFill>
                <a:srgbClr val="FFFFFF"/>
              </a:solidFill>
              <a:latin typeface="Century Gothic"/>
              <a:ea typeface="Century Gothic"/>
              <a:cs typeface="Century Gothic"/>
              <a:sym typeface="Century Gothic"/>
            </a:endParaRPr>
          </a:p>
        </p:txBody>
      </p:sp>
      <p:sp>
        <p:nvSpPr>
          <p:cNvPr id="309" name="Google Shape;309;p30"/>
          <p:cNvSpPr txBox="1"/>
          <p:nvPr/>
        </p:nvSpPr>
        <p:spPr>
          <a:xfrm>
            <a:off x="2610450" y="2135350"/>
            <a:ext cx="910500" cy="3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IT">
                <a:solidFill>
                  <a:srgbClr val="FFFFFF"/>
                </a:solidFill>
                <a:latin typeface="Century Gothic"/>
                <a:ea typeface="Century Gothic"/>
                <a:cs typeface="Century Gothic"/>
                <a:sym typeface="Century Gothic"/>
              </a:rPr>
              <a:t>Step Counter</a:t>
            </a:r>
            <a:endParaRPr>
              <a:solidFill>
                <a:srgbClr val="FFFFFF"/>
              </a:solidFill>
              <a:latin typeface="Century Gothic"/>
              <a:ea typeface="Century Gothic"/>
              <a:cs typeface="Century Gothic"/>
              <a:sym typeface="Century Gothic"/>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31"/>
          <p:cNvSpPr txBox="1"/>
          <p:nvPr>
            <p:ph idx="1" type="body"/>
          </p:nvPr>
        </p:nvSpPr>
        <p:spPr>
          <a:xfrm>
            <a:off x="3284500" y="577975"/>
            <a:ext cx="8272800" cy="3615300"/>
          </a:xfrm>
          <a:prstGeom prst="rect">
            <a:avLst/>
          </a:prstGeom>
        </p:spPr>
        <p:txBody>
          <a:bodyPr anchorCtr="0" anchor="ctr" bIns="45700" lIns="91425" spcFirstLastPara="1" rIns="91425" wrap="square" tIns="45700">
            <a:noAutofit/>
          </a:bodyPr>
          <a:lstStyle/>
          <a:p>
            <a:pPr indent="0" lvl="0" marL="0" rtl="0" algn="just">
              <a:spcBef>
                <a:spcPts val="400"/>
              </a:spcBef>
              <a:spcAft>
                <a:spcPts val="600"/>
              </a:spcAft>
              <a:buNone/>
            </a:pPr>
            <a:r>
              <a:rPr lang="it-IT" sz="1800">
                <a:solidFill>
                  <a:srgbClr val="FFFFFF"/>
                </a:solidFill>
              </a:rPr>
              <a:t>Ogni 30 passi viene effettuata una nuova richiesta al gps e si aggiornano le coordinate attuali e si calcola l’accuratezza come la distanza in metri tra la posizione calcolata e quelle del GPS. Richiedendo la posizione reale ogni 30 passi si cerca di mantenere la posizione precisa riducendo i consumi. La velocità è calcolata su una media di 5 passi in quanto risulta più corretta. </a:t>
            </a:r>
            <a:endParaRPr sz="1800">
              <a:solidFill>
                <a:srgbClr val="FFFFFF"/>
              </a:solidFill>
            </a:endParaRPr>
          </a:p>
        </p:txBody>
      </p:sp>
      <p:sp>
        <p:nvSpPr>
          <p:cNvPr id="315" name="Google Shape;315;p31"/>
          <p:cNvSpPr txBox="1"/>
          <p:nvPr>
            <p:ph type="title"/>
          </p:nvPr>
        </p:nvSpPr>
        <p:spPr>
          <a:xfrm>
            <a:off x="836612" y="4639732"/>
            <a:ext cx="8534400" cy="150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3600"/>
              <a:buFont typeface="Century Gothic"/>
              <a:buNone/>
            </a:pPr>
            <a:r>
              <a:rPr b="0" i="0" lang="it-IT" sz="3600" u="none" cap="none" strike="noStrike">
                <a:solidFill>
                  <a:schemeClr val="lt1"/>
                </a:solidFill>
                <a:latin typeface="Century Gothic"/>
                <a:ea typeface="Century Gothic"/>
                <a:cs typeface="Century Gothic"/>
                <a:sym typeface="Century Gothic"/>
              </a:rPr>
              <a:t>MODELLO DI LOCALIZZAZIONE</a:t>
            </a:r>
            <a:endParaRPr b="0" i="0" sz="3600" u="none" cap="none" strike="noStrike">
              <a:solidFill>
                <a:schemeClr val="lt1"/>
              </a:solidFill>
              <a:latin typeface="Century Gothic"/>
              <a:ea typeface="Century Gothic"/>
              <a:cs typeface="Century Gothic"/>
              <a:sym typeface="Century Gothic"/>
            </a:endParaRPr>
          </a:p>
        </p:txBody>
      </p:sp>
      <p:pic>
        <p:nvPicPr>
          <p:cNvPr id="316" name="Google Shape;316;p31"/>
          <p:cNvPicPr preferRelativeResize="0"/>
          <p:nvPr/>
        </p:nvPicPr>
        <p:blipFill>
          <a:blip r:embed="rId3">
            <a:alphaModFix/>
          </a:blip>
          <a:stretch>
            <a:fillRect/>
          </a:stretch>
        </p:blipFill>
        <p:spPr>
          <a:xfrm>
            <a:off x="762000" y="1272200"/>
            <a:ext cx="2160900" cy="22268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32"/>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3600"/>
              <a:buFont typeface="Century Gothic"/>
              <a:buNone/>
            </a:pPr>
            <a:r>
              <a:rPr b="0" i="0" lang="it-IT" sz="3600" u="none" cap="none" strike="noStrike">
                <a:solidFill>
                  <a:schemeClr val="lt1"/>
                </a:solidFill>
                <a:latin typeface="Century Gothic"/>
                <a:ea typeface="Century Gothic"/>
                <a:cs typeface="Century Gothic"/>
                <a:sym typeface="Century Gothic"/>
              </a:rPr>
              <a:t>COMUNICAZIONE VEICOLO - UMANO</a:t>
            </a:r>
            <a:endParaRPr b="0" i="0" sz="3600" u="none" cap="none" strike="noStrike">
              <a:solidFill>
                <a:schemeClr val="lt1"/>
              </a:solidFill>
              <a:latin typeface="Century Gothic"/>
              <a:ea typeface="Century Gothic"/>
              <a:cs typeface="Century Gothic"/>
              <a:sym typeface="Century Gothic"/>
            </a:endParaRPr>
          </a:p>
        </p:txBody>
      </p:sp>
      <p:pic>
        <p:nvPicPr>
          <p:cNvPr descr="Risultati immagini per walking man icon png" id="322" name="Google Shape;322;p32"/>
          <p:cNvPicPr preferRelativeResize="0"/>
          <p:nvPr/>
        </p:nvPicPr>
        <p:blipFill rotWithShape="1">
          <a:blip r:embed="rId3">
            <a:alphaModFix/>
          </a:blip>
          <a:srcRect b="0" l="0" r="0" t="0"/>
          <a:stretch/>
        </p:blipFill>
        <p:spPr>
          <a:xfrm>
            <a:off x="3146747" y="4049086"/>
            <a:ext cx="575946" cy="726849"/>
          </a:xfrm>
          <a:prstGeom prst="rect">
            <a:avLst/>
          </a:prstGeom>
          <a:noFill/>
          <a:ln>
            <a:noFill/>
          </a:ln>
        </p:spPr>
      </p:pic>
      <p:pic>
        <p:nvPicPr>
          <p:cNvPr descr="Risultati immagini per wifi icon png" id="323" name="Google Shape;323;p32"/>
          <p:cNvPicPr preferRelativeResize="0"/>
          <p:nvPr/>
        </p:nvPicPr>
        <p:blipFill rotWithShape="1">
          <a:blip r:embed="rId4">
            <a:alphaModFix/>
          </a:blip>
          <a:srcRect b="0" l="0" r="0" t="0"/>
          <a:stretch/>
        </p:blipFill>
        <p:spPr>
          <a:xfrm>
            <a:off x="1544678" y="202919"/>
            <a:ext cx="715282" cy="715282"/>
          </a:xfrm>
          <a:prstGeom prst="rect">
            <a:avLst/>
          </a:prstGeom>
          <a:noFill/>
          <a:ln>
            <a:noFill/>
          </a:ln>
        </p:spPr>
      </p:pic>
      <p:graphicFrame>
        <p:nvGraphicFramePr>
          <p:cNvPr id="324" name="Google Shape;324;p32"/>
          <p:cNvGraphicFramePr/>
          <p:nvPr/>
        </p:nvGraphicFramePr>
        <p:xfrm>
          <a:off x="1019615" y="915335"/>
          <a:ext cx="3000000" cy="3000000"/>
        </p:xfrm>
        <a:graphic>
          <a:graphicData uri="http://schemas.openxmlformats.org/drawingml/2006/table">
            <a:tbl>
              <a:tblPr bandRow="1" firstRow="1">
                <a:noFill/>
                <a:tableStyleId>{5A204716-0BAA-4148-B068-5E0ADB3BA84D}</a:tableStyleId>
              </a:tblPr>
              <a:tblGrid>
                <a:gridCol w="2348650"/>
                <a:gridCol w="2348650"/>
              </a:tblGrid>
              <a:tr h="228600">
                <a:tc>
                  <a:txBody>
                    <a:bodyPr>
                      <a:noAutofit/>
                    </a:bodyPr>
                    <a:lstStyle/>
                    <a:p>
                      <a:pPr indent="0" lvl="0" marL="0" marR="0" rtl="0" algn="l">
                        <a:spcBef>
                          <a:spcPts val="0"/>
                        </a:spcBef>
                        <a:spcAft>
                          <a:spcPts val="0"/>
                        </a:spcAft>
                        <a:buNone/>
                      </a:pPr>
                      <a:r>
                        <a:rPr lang="it-IT" sz="1800" u="none" cap="none" strike="noStrike"/>
                        <a:t>KEY</a:t>
                      </a:r>
                      <a:endParaRPr sz="1800"/>
                    </a:p>
                  </a:txBody>
                  <a:tcPr marT="45725" marB="45725" marR="91450" marL="91450"/>
                </a:tc>
                <a:tc>
                  <a:txBody>
                    <a:bodyPr>
                      <a:noAutofit/>
                    </a:bodyPr>
                    <a:lstStyle/>
                    <a:p>
                      <a:pPr indent="0" lvl="0" marL="0" marR="0" rtl="0" algn="l">
                        <a:spcBef>
                          <a:spcPts val="0"/>
                        </a:spcBef>
                        <a:spcAft>
                          <a:spcPts val="0"/>
                        </a:spcAft>
                        <a:buNone/>
                      </a:pPr>
                      <a:r>
                        <a:rPr lang="it-IT" sz="1800"/>
                        <a:t>VALUE</a:t>
                      </a:r>
                      <a:endParaRPr sz="1800"/>
                    </a:p>
                  </a:txBody>
                  <a:tcPr marT="45725" marB="45725" marR="91450" marL="91450"/>
                </a:tc>
              </a:tr>
              <a:tr h="370850">
                <a:tc>
                  <a:txBody>
                    <a:bodyPr>
                      <a:noAutofit/>
                    </a:bodyPr>
                    <a:lstStyle/>
                    <a:p>
                      <a:pPr indent="0" lvl="0" marL="0" marR="0" rtl="0" algn="l">
                        <a:spcBef>
                          <a:spcPts val="0"/>
                        </a:spcBef>
                        <a:spcAft>
                          <a:spcPts val="0"/>
                        </a:spcAft>
                        <a:buNone/>
                      </a:pPr>
                      <a:r>
                        <a:rPr lang="it-IT" sz="1800"/>
                        <a:t>Latitudine</a:t>
                      </a:r>
                      <a:endParaRPr sz="1800"/>
                    </a:p>
                  </a:txBody>
                  <a:tcPr marT="45725" marB="45725" marR="91450" marL="91450"/>
                </a:tc>
                <a:tc>
                  <a:txBody>
                    <a:bodyPr>
                      <a:noAutofit/>
                    </a:bodyPr>
                    <a:lstStyle/>
                    <a:p>
                      <a:pPr indent="0" lvl="0" marL="0" marR="0" rtl="0" algn="l">
                        <a:spcBef>
                          <a:spcPts val="0"/>
                        </a:spcBef>
                        <a:spcAft>
                          <a:spcPts val="0"/>
                        </a:spcAft>
                        <a:buNone/>
                      </a:pPr>
                      <a:r>
                        <a:rPr lang="it-IT" sz="1800"/>
                        <a:t>#########</a:t>
                      </a:r>
                      <a:endParaRPr sz="1800"/>
                    </a:p>
                  </a:txBody>
                  <a:tcPr marT="45725" marB="45725" marR="91450" marL="91450"/>
                </a:tc>
              </a:tr>
              <a:tr h="370850">
                <a:tc>
                  <a:txBody>
                    <a:bodyPr>
                      <a:noAutofit/>
                    </a:bodyPr>
                    <a:lstStyle/>
                    <a:p>
                      <a:pPr indent="0" lvl="0" marL="0" marR="0" rtl="0" algn="l">
                        <a:spcBef>
                          <a:spcPts val="0"/>
                        </a:spcBef>
                        <a:spcAft>
                          <a:spcPts val="0"/>
                        </a:spcAft>
                        <a:buNone/>
                      </a:pPr>
                      <a:r>
                        <a:rPr lang="it-IT" sz="1800"/>
                        <a:t>Longitudine</a:t>
                      </a:r>
                      <a:endParaRPr sz="1800"/>
                    </a:p>
                  </a:txBody>
                  <a:tcPr marT="45725" marB="45725" marR="91450" marL="91450"/>
                </a:tc>
                <a:tc>
                  <a:txBody>
                    <a:bodyPr>
                      <a:noAutofit/>
                    </a:bodyPr>
                    <a:lstStyle/>
                    <a:p>
                      <a:pPr indent="0" lvl="0" marL="0" marR="0" rtl="0" algn="l">
                        <a:spcBef>
                          <a:spcPts val="0"/>
                        </a:spcBef>
                        <a:spcAft>
                          <a:spcPts val="0"/>
                        </a:spcAft>
                        <a:buNone/>
                      </a:pPr>
                      <a:r>
                        <a:rPr lang="it-IT" sz="1800"/>
                        <a:t>#########</a:t>
                      </a:r>
                      <a:endParaRPr sz="1800"/>
                    </a:p>
                  </a:txBody>
                  <a:tcPr marT="45725" marB="45725" marR="91450" marL="91450"/>
                </a:tc>
              </a:tr>
              <a:tr h="370850">
                <a:tc>
                  <a:txBody>
                    <a:bodyPr>
                      <a:noAutofit/>
                    </a:bodyPr>
                    <a:lstStyle/>
                    <a:p>
                      <a:pPr indent="0" lvl="0" marL="0" marR="0" rtl="0" algn="l">
                        <a:spcBef>
                          <a:spcPts val="0"/>
                        </a:spcBef>
                        <a:spcAft>
                          <a:spcPts val="0"/>
                        </a:spcAft>
                        <a:buNone/>
                      </a:pPr>
                      <a:r>
                        <a:rPr lang="it-IT" sz="1800"/>
                        <a:t>Velocità</a:t>
                      </a:r>
                      <a:endParaRPr sz="1800"/>
                    </a:p>
                  </a:txBody>
                  <a:tcPr marT="45725" marB="45725" marR="91450" marL="91450"/>
                </a:tc>
                <a:tc>
                  <a:txBody>
                    <a:bodyPr>
                      <a:noAutofit/>
                    </a:bodyPr>
                    <a:lstStyle/>
                    <a:p>
                      <a:pPr indent="0" lvl="0" marL="0" marR="0" rtl="0" algn="l">
                        <a:spcBef>
                          <a:spcPts val="0"/>
                        </a:spcBef>
                        <a:spcAft>
                          <a:spcPts val="0"/>
                        </a:spcAft>
                        <a:buNone/>
                      </a:pPr>
                      <a:r>
                        <a:rPr lang="it-IT" sz="1800"/>
                        <a:t>#########</a:t>
                      </a:r>
                      <a:endParaRPr sz="1800"/>
                    </a:p>
                  </a:txBody>
                  <a:tcPr marT="45725" marB="45725" marR="91450" marL="91450"/>
                </a:tc>
              </a:tr>
              <a:tr h="370850">
                <a:tc>
                  <a:txBody>
                    <a:bodyPr>
                      <a:noAutofit/>
                    </a:bodyPr>
                    <a:lstStyle/>
                    <a:p>
                      <a:pPr indent="0" lvl="0" marL="0" marR="0" rtl="0" algn="l">
                        <a:spcBef>
                          <a:spcPts val="0"/>
                        </a:spcBef>
                        <a:spcAft>
                          <a:spcPts val="0"/>
                        </a:spcAft>
                        <a:buNone/>
                      </a:pPr>
                      <a:r>
                        <a:rPr lang="it-IT" sz="1800"/>
                        <a:t>Timestamp</a:t>
                      </a:r>
                      <a:endParaRPr sz="1800"/>
                    </a:p>
                  </a:txBody>
                  <a:tcPr marT="45725" marB="45725" marR="91450" marL="91450"/>
                </a:tc>
                <a:tc>
                  <a:txBody>
                    <a:bodyPr>
                      <a:noAutofit/>
                    </a:bodyPr>
                    <a:lstStyle/>
                    <a:p>
                      <a:pPr indent="0" lvl="0" marL="0" marR="0" rtl="0" algn="l">
                        <a:lnSpc>
                          <a:spcPct val="100000"/>
                        </a:lnSpc>
                        <a:spcBef>
                          <a:spcPts val="0"/>
                        </a:spcBef>
                        <a:spcAft>
                          <a:spcPts val="0"/>
                        </a:spcAft>
                        <a:buClr>
                          <a:schemeClr val="lt1"/>
                        </a:buClr>
                        <a:buSzPts val="1800"/>
                        <a:buFont typeface="Century Gothic"/>
                        <a:buNone/>
                      </a:pPr>
                      <a:r>
                        <a:rPr lang="it-IT" sz="1800"/>
                        <a:t>#########</a:t>
                      </a:r>
                      <a:endParaRPr sz="1800"/>
                    </a:p>
                  </a:txBody>
                  <a:tcPr marT="45725" marB="45725" marR="91450" marL="91450"/>
                </a:tc>
              </a:tr>
              <a:tr h="370850">
                <a:tc>
                  <a:txBody>
                    <a:bodyPr>
                      <a:noAutofit/>
                    </a:bodyPr>
                    <a:lstStyle/>
                    <a:p>
                      <a:pPr indent="0" lvl="0" marL="0" marR="0" rtl="0" algn="l">
                        <a:spcBef>
                          <a:spcPts val="0"/>
                        </a:spcBef>
                        <a:spcAft>
                          <a:spcPts val="0"/>
                        </a:spcAft>
                        <a:buNone/>
                      </a:pPr>
                      <a:r>
                        <a:rPr lang="it-IT" sz="1800"/>
                        <a:t>Timestamp</a:t>
                      </a:r>
                      <a:r>
                        <a:rPr lang="it-IT" sz="1800"/>
                        <a:t> Pos</a:t>
                      </a:r>
                      <a:endParaRPr sz="1800"/>
                    </a:p>
                  </a:txBody>
                  <a:tcPr marT="45725" marB="45725" marR="91450" marL="91450"/>
                </a:tc>
                <a:tc>
                  <a:txBody>
                    <a:bodyPr>
                      <a:noAutofit/>
                    </a:bodyPr>
                    <a:lstStyle/>
                    <a:p>
                      <a:pPr indent="0" lvl="0" marL="0" marR="0" rtl="0" algn="l">
                        <a:lnSpc>
                          <a:spcPct val="100000"/>
                        </a:lnSpc>
                        <a:spcBef>
                          <a:spcPts val="0"/>
                        </a:spcBef>
                        <a:spcAft>
                          <a:spcPts val="0"/>
                        </a:spcAft>
                        <a:buClr>
                          <a:schemeClr val="lt1"/>
                        </a:buClr>
                        <a:buSzPts val="1800"/>
                        <a:buFont typeface="Century Gothic"/>
                        <a:buNone/>
                      </a:pPr>
                      <a:r>
                        <a:rPr lang="it-IT" sz="1800"/>
                        <a:t>#########</a:t>
                      </a:r>
                      <a:endParaRPr sz="1800"/>
                    </a:p>
                  </a:txBody>
                  <a:tcPr marT="45725" marB="45725" marR="91450" marL="91450"/>
                </a:tc>
              </a:tr>
              <a:tr h="370850">
                <a:tc>
                  <a:txBody>
                    <a:bodyPr>
                      <a:noAutofit/>
                    </a:bodyPr>
                    <a:lstStyle/>
                    <a:p>
                      <a:pPr indent="0" lvl="0" marL="0" marR="0" rtl="0" algn="l">
                        <a:spcBef>
                          <a:spcPts val="0"/>
                        </a:spcBef>
                        <a:spcAft>
                          <a:spcPts val="0"/>
                        </a:spcAft>
                        <a:buNone/>
                      </a:pPr>
                      <a:r>
                        <a:rPr lang="it-IT" sz="1800"/>
                        <a:t>Accuratezza</a:t>
                      </a:r>
                      <a:endParaRPr sz="1800"/>
                    </a:p>
                  </a:txBody>
                  <a:tcPr marT="45725" marB="45725" marR="91450" marL="91450"/>
                </a:tc>
                <a:tc>
                  <a:txBody>
                    <a:bodyPr>
                      <a:noAutofit/>
                    </a:bodyPr>
                    <a:lstStyle/>
                    <a:p>
                      <a:pPr indent="0" lvl="0" marL="0" marR="0" rtl="0" algn="l">
                        <a:lnSpc>
                          <a:spcPct val="100000"/>
                        </a:lnSpc>
                        <a:spcBef>
                          <a:spcPts val="0"/>
                        </a:spcBef>
                        <a:spcAft>
                          <a:spcPts val="0"/>
                        </a:spcAft>
                        <a:buClr>
                          <a:schemeClr val="lt1"/>
                        </a:buClr>
                        <a:buSzPts val="1800"/>
                        <a:buFont typeface="Century Gothic"/>
                        <a:buNone/>
                      </a:pPr>
                      <a:r>
                        <a:rPr lang="it-IT" sz="1800"/>
                        <a:t>#########</a:t>
                      </a:r>
                      <a:endParaRPr sz="1800"/>
                    </a:p>
                  </a:txBody>
                  <a:tcPr marT="45725" marB="45725" marR="91450" marL="91450"/>
                </a:tc>
              </a:tr>
              <a:tr h="370850">
                <a:tc>
                  <a:txBody>
                    <a:bodyPr>
                      <a:noAutofit/>
                    </a:bodyPr>
                    <a:lstStyle/>
                    <a:p>
                      <a:pPr indent="0" lvl="0" marL="0" marR="0" rtl="0" algn="l">
                        <a:spcBef>
                          <a:spcPts val="0"/>
                        </a:spcBef>
                        <a:spcAft>
                          <a:spcPts val="0"/>
                        </a:spcAft>
                        <a:buNone/>
                      </a:pPr>
                      <a:r>
                        <a:rPr lang="it-IT" sz="1800"/>
                        <a:t>Bearing</a:t>
                      </a:r>
                      <a:endParaRPr sz="1800"/>
                    </a:p>
                  </a:txBody>
                  <a:tcPr marT="45725" marB="45725" marR="91450" marL="91450"/>
                </a:tc>
                <a:tc>
                  <a:txBody>
                    <a:bodyPr>
                      <a:noAutofit/>
                    </a:bodyPr>
                    <a:lstStyle/>
                    <a:p>
                      <a:pPr indent="0" lvl="0" marL="0" marR="0" rtl="0" algn="l">
                        <a:lnSpc>
                          <a:spcPct val="100000"/>
                        </a:lnSpc>
                        <a:spcBef>
                          <a:spcPts val="0"/>
                        </a:spcBef>
                        <a:spcAft>
                          <a:spcPts val="0"/>
                        </a:spcAft>
                        <a:buClr>
                          <a:schemeClr val="lt1"/>
                        </a:buClr>
                        <a:buSzPts val="1800"/>
                        <a:buFont typeface="Century Gothic"/>
                        <a:buNone/>
                      </a:pPr>
                      <a:r>
                        <a:rPr lang="it-IT" sz="1800"/>
                        <a:t>#########</a:t>
                      </a:r>
                      <a:endParaRPr sz="1800"/>
                    </a:p>
                  </a:txBody>
                  <a:tcPr marT="45725" marB="45725" marR="91450" marL="91450"/>
                </a:tc>
              </a:tr>
            </a:tbl>
          </a:graphicData>
        </a:graphic>
      </p:graphicFrame>
      <p:sp>
        <p:nvSpPr>
          <p:cNvPr id="325" name="Google Shape;325;p32"/>
          <p:cNvSpPr txBox="1"/>
          <p:nvPr/>
        </p:nvSpPr>
        <p:spPr>
          <a:xfrm>
            <a:off x="6418301" y="560560"/>
            <a:ext cx="4760686" cy="34163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it-IT" sz="1800">
                <a:solidFill>
                  <a:schemeClr val="dk2"/>
                </a:solidFill>
                <a:latin typeface="Century Gothic"/>
                <a:ea typeface="Century Gothic"/>
                <a:cs typeface="Century Gothic"/>
                <a:sym typeface="Century Gothic"/>
              </a:rPr>
              <a:t>INVIO DATI</a:t>
            </a:r>
            <a:endParaRPr/>
          </a:p>
          <a:p>
            <a:pPr indent="0" lvl="0" marL="0" marR="0" rtl="0" algn="l">
              <a:spcBef>
                <a:spcPts val="0"/>
              </a:spcBef>
              <a:spcAft>
                <a:spcPts val="0"/>
              </a:spcAft>
              <a:buNone/>
            </a:pPr>
            <a:r>
              <a:t/>
            </a:r>
            <a:endParaRPr b="1" sz="1800">
              <a:solidFill>
                <a:schemeClr val="dk2"/>
              </a:solidFill>
              <a:latin typeface="Century Gothic"/>
              <a:ea typeface="Century Gothic"/>
              <a:cs typeface="Century Gothic"/>
              <a:sym typeface="Century Gothic"/>
            </a:endParaRPr>
          </a:p>
          <a:p>
            <a:pPr indent="0" lvl="0" marL="0" marR="0" rtl="0" algn="l">
              <a:spcBef>
                <a:spcPts val="0"/>
              </a:spcBef>
              <a:spcAft>
                <a:spcPts val="0"/>
              </a:spcAft>
              <a:buNone/>
            </a:pPr>
            <a:r>
              <a:rPr lang="it-IT" sz="1800">
                <a:solidFill>
                  <a:schemeClr val="lt1"/>
                </a:solidFill>
                <a:latin typeface="Century Gothic"/>
                <a:ea typeface="Century Gothic"/>
                <a:cs typeface="Century Gothic"/>
                <a:sym typeface="Century Gothic"/>
              </a:rPr>
              <a:t>I dati relativi alla posizione utente vengono inseriti dal suo dispositivo all’interno del record sd ed aggiornati ogni 10 secondi.</a:t>
            </a:r>
            <a:endParaRPr/>
          </a:p>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rPr lang="it-IT" sz="1800">
                <a:solidFill>
                  <a:schemeClr val="lt1"/>
                </a:solidFill>
                <a:latin typeface="Century Gothic"/>
                <a:ea typeface="Century Gothic"/>
                <a:cs typeface="Century Gothic"/>
                <a:sym typeface="Century Gothic"/>
              </a:rPr>
              <a:t>Successivamente il veicolo li riceve e li elabora secondo le proprie necessità.</a:t>
            </a:r>
            <a:endParaRPr/>
          </a:p>
          <a:p>
            <a:pPr indent="0" lvl="0" marL="0" marR="0" rtl="0" algn="l">
              <a:spcBef>
                <a:spcPts val="0"/>
              </a:spcBef>
              <a:spcAft>
                <a:spcPts val="0"/>
              </a:spcAft>
              <a:buNone/>
            </a:pPr>
            <a:r>
              <a:rPr lang="it-IT" sz="1800">
                <a:solidFill>
                  <a:schemeClr val="lt1"/>
                </a:solidFill>
                <a:latin typeface="Century Gothic"/>
                <a:ea typeface="Century Gothic"/>
                <a:cs typeface="Century Gothic"/>
                <a:sym typeface="Century Gothic"/>
              </a:rPr>
              <a:t>E’ facile che capiti che un </a:t>
            </a:r>
            <a:r>
              <a:rPr lang="it-IT" sz="1800" u="sng">
                <a:solidFill>
                  <a:schemeClr val="lt1"/>
                </a:solidFill>
                <a:latin typeface="Century Gothic"/>
                <a:ea typeface="Century Gothic"/>
                <a:cs typeface="Century Gothic"/>
                <a:sym typeface="Century Gothic"/>
              </a:rPr>
              <a:t>veicolo</a:t>
            </a:r>
            <a:r>
              <a:rPr lang="it-IT" sz="1800">
                <a:solidFill>
                  <a:schemeClr val="lt1"/>
                </a:solidFill>
                <a:latin typeface="Century Gothic"/>
                <a:ea typeface="Century Gothic"/>
                <a:cs typeface="Century Gothic"/>
                <a:sym typeface="Century Gothic"/>
              </a:rPr>
              <a:t> riceva anche un aggiornamento dei dati utente.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33"/>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3600"/>
              <a:buFont typeface="Century Gothic"/>
              <a:buNone/>
            </a:pPr>
            <a:r>
              <a:rPr b="0" i="0" lang="it-IT" sz="3600" u="none" cap="none" strike="noStrike">
                <a:solidFill>
                  <a:schemeClr val="lt1"/>
                </a:solidFill>
                <a:latin typeface="Century Gothic"/>
                <a:ea typeface="Century Gothic"/>
                <a:cs typeface="Century Gothic"/>
                <a:sym typeface="Century Gothic"/>
              </a:rPr>
              <a:t>RISULTATI</a:t>
            </a:r>
            <a:endParaRPr b="0" i="0" sz="3600" u="none" cap="none" strike="noStrike">
              <a:solidFill>
                <a:schemeClr val="lt1"/>
              </a:solidFill>
              <a:latin typeface="Century Gothic"/>
              <a:ea typeface="Century Gothic"/>
              <a:cs typeface="Century Gothic"/>
              <a:sym typeface="Century Gothic"/>
            </a:endParaRPr>
          </a:p>
        </p:txBody>
      </p:sp>
      <p:sp>
        <p:nvSpPr>
          <p:cNvPr id="331" name="Google Shape;331;p33"/>
          <p:cNvSpPr txBox="1"/>
          <p:nvPr>
            <p:ph idx="1" type="body"/>
          </p:nvPr>
        </p:nvSpPr>
        <p:spPr>
          <a:xfrm>
            <a:off x="684212" y="685800"/>
            <a:ext cx="8534400" cy="3615267"/>
          </a:xfrm>
          <a:prstGeom prst="rect">
            <a:avLst/>
          </a:prstGeom>
          <a:noFill/>
          <a:ln>
            <a:noFill/>
          </a:ln>
        </p:spPr>
        <p:txBody>
          <a:bodyPr anchorCtr="0" anchor="ctr" bIns="45700" lIns="91425" spcFirstLastPara="1" rIns="91425" wrap="square" tIns="45700">
            <a:noAutofit/>
          </a:bodyPr>
          <a:lstStyle/>
          <a:p>
            <a:pPr indent="-184150" lvl="0" marL="285750" marR="0" rtl="0" algn="l">
              <a:spcBef>
                <a:spcPts val="0"/>
              </a:spcBef>
              <a:spcAft>
                <a:spcPts val="0"/>
              </a:spcAft>
              <a:buClr>
                <a:schemeClr val="lt1"/>
              </a:buClr>
              <a:buSzPts val="1600"/>
              <a:buFont typeface="Noto Sans Symbols"/>
              <a:buNone/>
            </a:pPr>
            <a:r>
              <a:t/>
            </a:r>
            <a:endParaRPr b="0" i="0" sz="2000" u="none" cap="none" strike="noStrike">
              <a:solidFill>
                <a:srgbClr val="0F486F"/>
              </a:solidFill>
              <a:latin typeface="Century Gothic"/>
              <a:ea typeface="Century Gothic"/>
              <a:cs typeface="Century Gothic"/>
              <a:sym typeface="Century Gothic"/>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34"/>
          <p:cNvSpPr txBox="1"/>
          <p:nvPr>
            <p:ph type="title"/>
          </p:nvPr>
        </p:nvSpPr>
        <p:spPr>
          <a:xfrm>
            <a:off x="684212" y="4487332"/>
            <a:ext cx="8534400" cy="1507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it-IT"/>
              <a:t>PROBLEMI RISCONTRATI</a:t>
            </a:r>
            <a:endParaRPr/>
          </a:p>
        </p:txBody>
      </p:sp>
      <p:sp>
        <p:nvSpPr>
          <p:cNvPr id="337" name="Google Shape;337;p34"/>
          <p:cNvSpPr txBox="1"/>
          <p:nvPr>
            <p:ph idx="1" type="body"/>
          </p:nvPr>
        </p:nvSpPr>
        <p:spPr>
          <a:xfrm>
            <a:off x="684212" y="685800"/>
            <a:ext cx="8534400" cy="3615300"/>
          </a:xfrm>
          <a:prstGeom prst="rect">
            <a:avLst/>
          </a:prstGeom>
        </p:spPr>
        <p:txBody>
          <a:bodyPr anchorCtr="0" anchor="ctr" bIns="45700" lIns="91425" spcFirstLastPara="1" rIns="91425" wrap="square" tIns="45700">
            <a:noAutofit/>
          </a:bodyPr>
          <a:lstStyle/>
          <a:p>
            <a:pPr indent="0" lvl="0" marL="0" rtl="0" algn="l">
              <a:spcBef>
                <a:spcPts val="400"/>
              </a:spcBef>
              <a:spcAft>
                <a:spcPts val="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35"/>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3600"/>
              <a:buFont typeface="Century Gothic"/>
              <a:buNone/>
            </a:pPr>
            <a:r>
              <a:rPr b="0" i="0" lang="it-IT" sz="3600" u="none" cap="none" strike="noStrike">
                <a:solidFill>
                  <a:schemeClr val="lt1"/>
                </a:solidFill>
                <a:latin typeface="Century Gothic"/>
                <a:ea typeface="Century Gothic"/>
                <a:cs typeface="Century Gothic"/>
                <a:sym typeface="Century Gothic"/>
              </a:rPr>
              <a:t>CONCLUSIONI</a:t>
            </a:r>
            <a:endParaRPr b="0" i="0" sz="3600" u="none" cap="none" strike="noStrike">
              <a:solidFill>
                <a:schemeClr val="lt1"/>
              </a:solidFill>
              <a:latin typeface="Century Gothic"/>
              <a:ea typeface="Century Gothic"/>
              <a:cs typeface="Century Gothic"/>
              <a:sym typeface="Century Gothic"/>
            </a:endParaRPr>
          </a:p>
        </p:txBody>
      </p:sp>
      <p:sp>
        <p:nvSpPr>
          <p:cNvPr id="343" name="Google Shape;343;p35"/>
          <p:cNvSpPr txBox="1"/>
          <p:nvPr>
            <p:ph idx="1" type="body"/>
          </p:nvPr>
        </p:nvSpPr>
        <p:spPr>
          <a:xfrm>
            <a:off x="684212" y="685800"/>
            <a:ext cx="8534400" cy="3615267"/>
          </a:xfrm>
          <a:prstGeom prst="rect">
            <a:avLst/>
          </a:prstGeom>
          <a:noFill/>
          <a:ln>
            <a:noFill/>
          </a:ln>
        </p:spPr>
        <p:txBody>
          <a:bodyPr anchorCtr="0" anchor="ctr" bIns="45700" lIns="91425" spcFirstLastPara="1" rIns="91425" wrap="square" tIns="45700">
            <a:noAutofit/>
          </a:bodyPr>
          <a:lstStyle/>
          <a:p>
            <a:pPr indent="-184150" lvl="0" marL="285750" marR="0" rtl="0" algn="l">
              <a:spcBef>
                <a:spcPts val="0"/>
              </a:spcBef>
              <a:spcAft>
                <a:spcPts val="0"/>
              </a:spcAft>
              <a:buClr>
                <a:schemeClr val="lt1"/>
              </a:buClr>
              <a:buSzPts val="1600"/>
              <a:buFont typeface="Noto Sans Symbols"/>
              <a:buNone/>
            </a:pPr>
            <a:r>
              <a:t/>
            </a:r>
            <a:endParaRPr b="0" i="0" sz="2000" u="none" cap="none" strike="noStrike">
              <a:solidFill>
                <a:srgbClr val="0F486F"/>
              </a:solidFill>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0"/>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3600"/>
              <a:buFont typeface="Century Gothic"/>
              <a:buNone/>
            </a:pPr>
            <a:r>
              <a:rPr b="0" i="0" lang="it-IT" sz="3600" u="none" cap="none" strike="noStrike">
                <a:solidFill>
                  <a:schemeClr val="lt1"/>
                </a:solidFill>
                <a:latin typeface="Century Gothic"/>
                <a:ea typeface="Century Gothic"/>
                <a:cs typeface="Century Gothic"/>
                <a:sym typeface="Century Gothic"/>
              </a:rPr>
              <a:t>OBIETTIVI</a:t>
            </a:r>
            <a:endParaRPr b="0" i="0" sz="3600" u="none" cap="none" strike="noStrike">
              <a:solidFill>
                <a:schemeClr val="lt1"/>
              </a:solidFill>
              <a:latin typeface="Century Gothic"/>
              <a:ea typeface="Century Gothic"/>
              <a:cs typeface="Century Gothic"/>
              <a:sym typeface="Century Gothic"/>
            </a:endParaRPr>
          </a:p>
        </p:txBody>
      </p:sp>
      <p:sp>
        <p:nvSpPr>
          <p:cNvPr id="149" name="Google Shape;149;p20"/>
          <p:cNvSpPr txBox="1"/>
          <p:nvPr/>
        </p:nvSpPr>
        <p:spPr>
          <a:xfrm>
            <a:off x="2394855" y="566056"/>
            <a:ext cx="7053943"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it-IT" sz="2400" u="none" cap="none" strike="noStrike">
                <a:solidFill>
                  <a:schemeClr val="lt1"/>
                </a:solidFill>
                <a:latin typeface="Century Gothic"/>
                <a:ea typeface="Century Gothic"/>
                <a:cs typeface="Century Gothic"/>
                <a:sym typeface="Century Gothic"/>
              </a:rPr>
              <a:t>Avvertire il conducente di un veicolo della presenza di pedoni sulla carreggiata</a:t>
            </a:r>
            <a:endParaRPr sz="2400">
              <a:solidFill>
                <a:schemeClr val="lt1"/>
              </a:solidFill>
              <a:latin typeface="Century Gothic"/>
              <a:ea typeface="Century Gothic"/>
              <a:cs typeface="Century Gothic"/>
              <a:sym typeface="Century Gothic"/>
            </a:endParaRPr>
          </a:p>
        </p:txBody>
      </p:sp>
      <p:sp>
        <p:nvSpPr>
          <p:cNvPr id="150" name="Google Shape;150;p20"/>
          <p:cNvSpPr txBox="1"/>
          <p:nvPr/>
        </p:nvSpPr>
        <p:spPr>
          <a:xfrm>
            <a:off x="754743" y="2685143"/>
            <a:ext cx="2365829"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it-IT" sz="1800">
                <a:solidFill>
                  <a:schemeClr val="lt1"/>
                </a:solidFill>
                <a:latin typeface="Century Gothic"/>
                <a:ea typeface="Century Gothic"/>
                <a:cs typeface="Century Gothic"/>
                <a:sym typeface="Century Gothic"/>
              </a:rPr>
              <a:t>Preavviso necessario proporzionato alla velocità del mezzo</a:t>
            </a:r>
            <a:endParaRPr sz="1800">
              <a:solidFill>
                <a:schemeClr val="lt1"/>
              </a:solidFill>
              <a:latin typeface="Century Gothic"/>
              <a:ea typeface="Century Gothic"/>
              <a:cs typeface="Century Gothic"/>
              <a:sym typeface="Century Gothic"/>
            </a:endParaRPr>
          </a:p>
        </p:txBody>
      </p:sp>
      <p:sp>
        <p:nvSpPr>
          <p:cNvPr id="151" name="Google Shape;151;p20"/>
          <p:cNvSpPr txBox="1"/>
          <p:nvPr/>
        </p:nvSpPr>
        <p:spPr>
          <a:xfrm>
            <a:off x="4738914" y="2685142"/>
            <a:ext cx="2365829"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it-IT" sz="1800">
                <a:solidFill>
                  <a:schemeClr val="lt1"/>
                </a:solidFill>
                <a:latin typeface="Century Gothic"/>
                <a:ea typeface="Century Gothic"/>
                <a:cs typeface="Century Gothic"/>
                <a:sym typeface="Century Gothic"/>
              </a:rPr>
              <a:t>Effettuare previsioni limitando i falsi positivi  e negativi</a:t>
            </a:r>
            <a:endParaRPr sz="1800">
              <a:solidFill>
                <a:schemeClr val="lt1"/>
              </a:solidFill>
              <a:latin typeface="Century Gothic"/>
              <a:ea typeface="Century Gothic"/>
              <a:cs typeface="Century Gothic"/>
              <a:sym typeface="Century Gothic"/>
            </a:endParaRPr>
          </a:p>
        </p:txBody>
      </p:sp>
      <p:sp>
        <p:nvSpPr>
          <p:cNvPr id="152" name="Google Shape;152;p20"/>
          <p:cNvSpPr txBox="1"/>
          <p:nvPr/>
        </p:nvSpPr>
        <p:spPr>
          <a:xfrm>
            <a:off x="8469086" y="2685143"/>
            <a:ext cx="2365829"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it-IT" sz="1800">
                <a:solidFill>
                  <a:schemeClr val="lt1"/>
                </a:solidFill>
                <a:latin typeface="Century Gothic"/>
                <a:ea typeface="Century Gothic"/>
                <a:cs typeface="Century Gothic"/>
                <a:sym typeface="Century Gothic"/>
              </a:rPr>
              <a:t>Occhio di riguardo per i consumi energetici</a:t>
            </a:r>
            <a:endParaRPr sz="1800">
              <a:solidFill>
                <a:schemeClr val="lt1"/>
              </a:solidFill>
              <a:latin typeface="Century Gothic"/>
              <a:ea typeface="Century Gothic"/>
              <a:cs typeface="Century Gothic"/>
              <a:sym typeface="Century Gothic"/>
            </a:endParaRPr>
          </a:p>
        </p:txBody>
      </p:sp>
      <p:pic>
        <p:nvPicPr>
          <p:cNvPr descr="Risultati immagini per question mark png" id="153" name="Google Shape;153;p20"/>
          <p:cNvPicPr preferRelativeResize="0"/>
          <p:nvPr/>
        </p:nvPicPr>
        <p:blipFill rotWithShape="1">
          <a:blip r:embed="rId3">
            <a:alphaModFix/>
          </a:blip>
          <a:srcRect b="0" l="0" r="0" t="0"/>
          <a:stretch/>
        </p:blipFill>
        <p:spPr>
          <a:xfrm>
            <a:off x="5304641" y="3608473"/>
            <a:ext cx="1234374" cy="1141549"/>
          </a:xfrm>
          <a:prstGeom prst="rect">
            <a:avLst/>
          </a:prstGeom>
          <a:noFill/>
          <a:ln>
            <a:noFill/>
          </a:ln>
        </p:spPr>
      </p:pic>
      <p:pic>
        <p:nvPicPr>
          <p:cNvPr descr="Risultati immagini per speed png" id="154" name="Google Shape;154;p20"/>
          <p:cNvPicPr preferRelativeResize="0"/>
          <p:nvPr/>
        </p:nvPicPr>
        <p:blipFill rotWithShape="1">
          <a:blip r:embed="rId4">
            <a:alphaModFix/>
          </a:blip>
          <a:srcRect b="0" l="0" r="0" t="0"/>
          <a:stretch/>
        </p:blipFill>
        <p:spPr>
          <a:xfrm>
            <a:off x="754743" y="3396343"/>
            <a:ext cx="1905000" cy="1905000"/>
          </a:xfrm>
          <a:prstGeom prst="rect">
            <a:avLst/>
          </a:prstGeom>
          <a:noFill/>
          <a:ln>
            <a:noFill/>
          </a:ln>
        </p:spPr>
      </p:pic>
      <p:sp>
        <p:nvSpPr>
          <p:cNvPr descr="Risultati immagini per battery png" id="155" name="Google Shape;155;p20"/>
          <p:cNvSpPr/>
          <p:nvPr/>
        </p:nvSpPr>
        <p:spPr>
          <a:xfrm>
            <a:off x="155575" y="-1165225"/>
            <a:ext cx="2438400" cy="2438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descr="Risultati immagini per battery png" id="156" name="Google Shape;156;p20"/>
          <p:cNvSpPr/>
          <p:nvPr/>
        </p:nvSpPr>
        <p:spPr>
          <a:xfrm>
            <a:off x="307975" y="-1012825"/>
            <a:ext cx="2438400" cy="2438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descr="Risultati immagini per battery png" id="157" name="Google Shape;157;p20"/>
          <p:cNvSpPr/>
          <p:nvPr/>
        </p:nvSpPr>
        <p:spPr>
          <a:xfrm>
            <a:off x="460375" y="-860425"/>
            <a:ext cx="2438400" cy="2438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pic>
        <p:nvPicPr>
          <p:cNvPr descr="Immagine correlata" id="158" name="Google Shape;158;p20"/>
          <p:cNvPicPr preferRelativeResize="0"/>
          <p:nvPr/>
        </p:nvPicPr>
        <p:blipFill rotWithShape="1">
          <a:blip r:embed="rId5">
            <a:alphaModFix/>
          </a:blip>
          <a:srcRect b="0" l="0" r="0" t="0"/>
          <a:stretch/>
        </p:blipFill>
        <p:spPr>
          <a:xfrm>
            <a:off x="8584916" y="3608472"/>
            <a:ext cx="1524567" cy="1524567"/>
          </a:xfrm>
          <a:prstGeom prst="rect">
            <a:avLst/>
          </a:prstGeom>
          <a:noFill/>
          <a:ln>
            <a:noFill/>
          </a:ln>
        </p:spPr>
      </p:pic>
      <p:cxnSp>
        <p:nvCxnSpPr>
          <p:cNvPr id="159" name="Google Shape;159;p20"/>
          <p:cNvCxnSpPr>
            <a:stCxn id="149" idx="2"/>
            <a:endCxn id="150" idx="0"/>
          </p:cNvCxnSpPr>
          <p:nvPr/>
        </p:nvCxnSpPr>
        <p:spPr>
          <a:xfrm flipH="1">
            <a:off x="1937527" y="1397053"/>
            <a:ext cx="3984300" cy="1288200"/>
          </a:xfrm>
          <a:prstGeom prst="straightConnector1">
            <a:avLst/>
          </a:prstGeom>
          <a:noFill/>
          <a:ln cap="rnd" cmpd="sng" w="15875">
            <a:solidFill>
              <a:srgbClr val="044261"/>
            </a:solidFill>
            <a:prstDash val="solid"/>
            <a:round/>
            <a:headEnd len="sm" w="sm" type="none"/>
            <a:tailEnd len="sm" w="sm" type="none"/>
          </a:ln>
        </p:spPr>
      </p:cxnSp>
      <p:cxnSp>
        <p:nvCxnSpPr>
          <p:cNvPr id="160" name="Google Shape;160;p20"/>
          <p:cNvCxnSpPr>
            <a:stCxn id="149" idx="2"/>
            <a:endCxn id="151" idx="0"/>
          </p:cNvCxnSpPr>
          <p:nvPr/>
        </p:nvCxnSpPr>
        <p:spPr>
          <a:xfrm>
            <a:off x="5921827" y="1397053"/>
            <a:ext cx="0" cy="1288200"/>
          </a:xfrm>
          <a:prstGeom prst="straightConnector1">
            <a:avLst/>
          </a:prstGeom>
          <a:noFill/>
          <a:ln cap="rnd" cmpd="sng" w="15875">
            <a:solidFill>
              <a:srgbClr val="044261"/>
            </a:solidFill>
            <a:prstDash val="solid"/>
            <a:round/>
            <a:headEnd len="sm" w="sm" type="none"/>
            <a:tailEnd len="sm" w="sm" type="none"/>
          </a:ln>
        </p:spPr>
      </p:cxnSp>
      <p:cxnSp>
        <p:nvCxnSpPr>
          <p:cNvPr id="161" name="Google Shape;161;p20"/>
          <p:cNvCxnSpPr>
            <a:stCxn id="149" idx="2"/>
            <a:endCxn id="152" idx="0"/>
          </p:cNvCxnSpPr>
          <p:nvPr/>
        </p:nvCxnSpPr>
        <p:spPr>
          <a:xfrm>
            <a:off x="5921827" y="1397053"/>
            <a:ext cx="3730200" cy="1288200"/>
          </a:xfrm>
          <a:prstGeom prst="straightConnector1">
            <a:avLst/>
          </a:prstGeom>
          <a:noFill/>
          <a:ln cap="rnd" cmpd="sng" w="15875">
            <a:solidFill>
              <a:srgbClr val="044261"/>
            </a:solidFill>
            <a:prstDash val="solid"/>
            <a:round/>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1"/>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3600"/>
              <a:buFont typeface="Century Gothic"/>
              <a:buNone/>
            </a:pPr>
            <a:r>
              <a:rPr b="0" i="0" lang="it-IT" sz="3600" u="none" cap="none" strike="noStrike">
                <a:solidFill>
                  <a:schemeClr val="lt1"/>
                </a:solidFill>
                <a:latin typeface="Century Gothic"/>
                <a:ea typeface="Century Gothic"/>
                <a:cs typeface="Century Gothic"/>
                <a:sym typeface="Century Gothic"/>
              </a:rPr>
              <a:t>SOLUZIONI IPOTIZZATE</a:t>
            </a:r>
            <a:endParaRPr b="0" i="0" sz="3600" u="none" cap="none" strike="noStrike">
              <a:solidFill>
                <a:schemeClr val="lt1"/>
              </a:solidFill>
              <a:latin typeface="Century Gothic"/>
              <a:ea typeface="Century Gothic"/>
              <a:cs typeface="Century Gothic"/>
              <a:sym typeface="Century Gothic"/>
            </a:endParaRPr>
          </a:p>
        </p:txBody>
      </p:sp>
      <p:pic>
        <p:nvPicPr>
          <p:cNvPr descr="C:\Users\Simone\Desktop\Senza titolo-1.png" id="167" name="Google Shape;167;p21"/>
          <p:cNvPicPr preferRelativeResize="0"/>
          <p:nvPr/>
        </p:nvPicPr>
        <p:blipFill rotWithShape="1">
          <a:blip r:embed="rId3">
            <a:alphaModFix/>
          </a:blip>
          <a:srcRect b="0" l="0" r="0" t="0"/>
          <a:stretch/>
        </p:blipFill>
        <p:spPr>
          <a:xfrm>
            <a:off x="1175658" y="674132"/>
            <a:ext cx="638628" cy="602479"/>
          </a:xfrm>
          <a:prstGeom prst="rect">
            <a:avLst/>
          </a:prstGeom>
          <a:noFill/>
          <a:ln>
            <a:noFill/>
          </a:ln>
        </p:spPr>
      </p:pic>
      <p:sp>
        <p:nvSpPr>
          <p:cNvPr id="168" name="Google Shape;168;p21"/>
          <p:cNvSpPr txBox="1"/>
          <p:nvPr/>
        </p:nvSpPr>
        <p:spPr>
          <a:xfrm>
            <a:off x="841829" y="304800"/>
            <a:ext cx="1944914"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it-IT" sz="2000">
                <a:solidFill>
                  <a:srgbClr val="0F486F"/>
                </a:solidFill>
                <a:latin typeface="Century Gothic"/>
                <a:ea typeface="Century Gothic"/>
                <a:cs typeface="Century Gothic"/>
                <a:sym typeface="Century Gothic"/>
              </a:rPr>
              <a:t>BLUETOOTH</a:t>
            </a:r>
            <a:endParaRPr/>
          </a:p>
        </p:txBody>
      </p:sp>
      <p:sp>
        <p:nvSpPr>
          <p:cNvPr id="169" name="Google Shape;169;p21"/>
          <p:cNvSpPr txBox="1"/>
          <p:nvPr/>
        </p:nvSpPr>
        <p:spPr>
          <a:xfrm>
            <a:off x="3577767" y="304800"/>
            <a:ext cx="1944914"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it-IT" sz="2000">
                <a:solidFill>
                  <a:srgbClr val="0F486F"/>
                </a:solidFill>
                <a:latin typeface="Century Gothic"/>
                <a:ea typeface="Century Gothic"/>
                <a:cs typeface="Century Gothic"/>
                <a:sym typeface="Century Gothic"/>
              </a:rPr>
              <a:t>WIFI</a:t>
            </a:r>
            <a:endParaRPr/>
          </a:p>
        </p:txBody>
      </p:sp>
      <p:sp>
        <p:nvSpPr>
          <p:cNvPr id="170" name="Google Shape;170;p21"/>
          <p:cNvSpPr txBox="1"/>
          <p:nvPr/>
        </p:nvSpPr>
        <p:spPr>
          <a:xfrm>
            <a:off x="6081486" y="274022"/>
            <a:ext cx="1944914"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it-IT" sz="2000">
                <a:solidFill>
                  <a:srgbClr val="0F486F"/>
                </a:solidFill>
                <a:latin typeface="Century Gothic"/>
                <a:ea typeface="Century Gothic"/>
                <a:cs typeface="Century Gothic"/>
                <a:sym typeface="Century Gothic"/>
              </a:rPr>
              <a:t>LTE</a:t>
            </a:r>
            <a:endParaRPr sz="2000">
              <a:solidFill>
                <a:srgbClr val="0F486F"/>
              </a:solidFill>
              <a:latin typeface="Century Gothic"/>
              <a:ea typeface="Century Gothic"/>
              <a:cs typeface="Century Gothic"/>
              <a:sym typeface="Century Gothic"/>
            </a:endParaRPr>
          </a:p>
        </p:txBody>
      </p:sp>
      <p:sp>
        <p:nvSpPr>
          <p:cNvPr id="171" name="Google Shape;171;p21"/>
          <p:cNvSpPr txBox="1"/>
          <p:nvPr/>
        </p:nvSpPr>
        <p:spPr>
          <a:xfrm>
            <a:off x="8621477" y="304800"/>
            <a:ext cx="1944914"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it-IT" sz="2000">
                <a:solidFill>
                  <a:srgbClr val="0F486F"/>
                </a:solidFill>
                <a:latin typeface="Century Gothic"/>
                <a:ea typeface="Century Gothic"/>
                <a:cs typeface="Century Gothic"/>
                <a:sym typeface="Century Gothic"/>
              </a:rPr>
              <a:t>WIFI P2P</a:t>
            </a:r>
            <a:endParaRPr/>
          </a:p>
        </p:txBody>
      </p:sp>
      <p:pic>
        <p:nvPicPr>
          <p:cNvPr descr="Risultati immagini per wifi icon png" id="172" name="Google Shape;172;p21"/>
          <p:cNvPicPr preferRelativeResize="0"/>
          <p:nvPr/>
        </p:nvPicPr>
        <p:blipFill rotWithShape="1">
          <a:blip r:embed="rId4">
            <a:alphaModFix/>
          </a:blip>
          <a:srcRect b="0" l="0" r="0" t="0"/>
          <a:stretch/>
        </p:blipFill>
        <p:spPr>
          <a:xfrm>
            <a:off x="3454388" y="674133"/>
            <a:ext cx="943441" cy="658586"/>
          </a:xfrm>
          <a:prstGeom prst="rect">
            <a:avLst/>
          </a:prstGeom>
          <a:noFill/>
          <a:ln>
            <a:noFill/>
          </a:ln>
        </p:spPr>
      </p:pic>
      <p:pic>
        <p:nvPicPr>
          <p:cNvPr descr="Risultati immagini per wifi direct icon png" id="173" name="Google Shape;173;p21"/>
          <p:cNvPicPr preferRelativeResize="0"/>
          <p:nvPr/>
        </p:nvPicPr>
        <p:blipFill rotWithShape="1">
          <a:blip r:embed="rId5">
            <a:alphaModFix/>
          </a:blip>
          <a:srcRect b="0" l="0" r="0" t="0"/>
          <a:stretch/>
        </p:blipFill>
        <p:spPr>
          <a:xfrm>
            <a:off x="8707663" y="674132"/>
            <a:ext cx="949719" cy="949719"/>
          </a:xfrm>
          <a:prstGeom prst="rect">
            <a:avLst/>
          </a:prstGeom>
          <a:noFill/>
          <a:ln>
            <a:noFill/>
          </a:ln>
        </p:spPr>
      </p:pic>
      <p:pic>
        <p:nvPicPr>
          <p:cNvPr descr="C:\Users\Simone\Desktop\dsf.png" id="174" name="Google Shape;174;p21"/>
          <p:cNvPicPr preferRelativeResize="0"/>
          <p:nvPr/>
        </p:nvPicPr>
        <p:blipFill rotWithShape="1">
          <a:blip r:embed="rId6">
            <a:alphaModFix/>
          </a:blip>
          <a:srcRect b="0" l="0" r="0" t="0"/>
          <a:stretch/>
        </p:blipFill>
        <p:spPr>
          <a:xfrm>
            <a:off x="5754910" y="691182"/>
            <a:ext cx="1313547" cy="64153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2"/>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3600"/>
              <a:buFont typeface="Century Gothic"/>
              <a:buNone/>
            </a:pPr>
            <a:r>
              <a:rPr b="0" i="0" lang="it-IT" sz="3600" u="none" cap="none" strike="noStrike">
                <a:solidFill>
                  <a:schemeClr val="lt1"/>
                </a:solidFill>
                <a:latin typeface="Century Gothic"/>
                <a:ea typeface="Century Gothic"/>
                <a:cs typeface="Century Gothic"/>
                <a:sym typeface="Century Gothic"/>
              </a:rPr>
              <a:t>TEST EFFETTUATI</a:t>
            </a:r>
            <a:endParaRPr b="0" i="0" sz="3600" u="none" cap="none" strike="noStrike">
              <a:solidFill>
                <a:schemeClr val="lt1"/>
              </a:solidFill>
              <a:latin typeface="Century Gothic"/>
              <a:ea typeface="Century Gothic"/>
              <a:cs typeface="Century Gothic"/>
              <a:sym typeface="Century Gothic"/>
            </a:endParaRPr>
          </a:p>
        </p:txBody>
      </p:sp>
      <p:pic>
        <p:nvPicPr>
          <p:cNvPr descr="C:\Users\Simone\Desktop\Senza titolo-1.png" id="180" name="Google Shape;180;p22"/>
          <p:cNvPicPr preferRelativeResize="0"/>
          <p:nvPr/>
        </p:nvPicPr>
        <p:blipFill rotWithShape="1">
          <a:blip r:embed="rId3">
            <a:alphaModFix/>
          </a:blip>
          <a:srcRect b="0" l="0" r="0" t="0"/>
          <a:stretch/>
        </p:blipFill>
        <p:spPr>
          <a:xfrm>
            <a:off x="1175658" y="674132"/>
            <a:ext cx="638628" cy="602479"/>
          </a:xfrm>
          <a:prstGeom prst="rect">
            <a:avLst/>
          </a:prstGeom>
          <a:noFill/>
          <a:ln>
            <a:noFill/>
          </a:ln>
        </p:spPr>
      </p:pic>
      <p:sp>
        <p:nvSpPr>
          <p:cNvPr id="181" name="Google Shape;181;p22"/>
          <p:cNvSpPr txBox="1"/>
          <p:nvPr/>
        </p:nvSpPr>
        <p:spPr>
          <a:xfrm>
            <a:off x="841829" y="304800"/>
            <a:ext cx="1944914"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it-IT" sz="2000">
                <a:solidFill>
                  <a:srgbClr val="0F486F"/>
                </a:solidFill>
                <a:latin typeface="Century Gothic"/>
                <a:ea typeface="Century Gothic"/>
                <a:cs typeface="Century Gothic"/>
                <a:sym typeface="Century Gothic"/>
              </a:rPr>
              <a:t>BLUETOOTH</a:t>
            </a:r>
            <a:endParaRPr/>
          </a:p>
        </p:txBody>
      </p:sp>
      <p:sp>
        <p:nvSpPr>
          <p:cNvPr id="182" name="Google Shape;182;p22"/>
          <p:cNvSpPr txBox="1"/>
          <p:nvPr/>
        </p:nvSpPr>
        <p:spPr>
          <a:xfrm>
            <a:off x="3577767" y="304800"/>
            <a:ext cx="1944914"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it-IT" sz="2000">
                <a:solidFill>
                  <a:srgbClr val="0F486F"/>
                </a:solidFill>
                <a:latin typeface="Century Gothic"/>
                <a:ea typeface="Century Gothic"/>
                <a:cs typeface="Century Gothic"/>
                <a:sym typeface="Century Gothic"/>
              </a:rPr>
              <a:t>WIFI</a:t>
            </a:r>
            <a:endParaRPr/>
          </a:p>
        </p:txBody>
      </p:sp>
      <p:sp>
        <p:nvSpPr>
          <p:cNvPr id="183" name="Google Shape;183;p22"/>
          <p:cNvSpPr txBox="1"/>
          <p:nvPr/>
        </p:nvSpPr>
        <p:spPr>
          <a:xfrm>
            <a:off x="6081486" y="274022"/>
            <a:ext cx="1944914"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it-IT" sz="2000">
                <a:solidFill>
                  <a:srgbClr val="0F486F"/>
                </a:solidFill>
                <a:latin typeface="Century Gothic"/>
                <a:ea typeface="Century Gothic"/>
                <a:cs typeface="Century Gothic"/>
                <a:sym typeface="Century Gothic"/>
              </a:rPr>
              <a:t>LTE</a:t>
            </a:r>
            <a:endParaRPr sz="2000">
              <a:solidFill>
                <a:srgbClr val="0F486F"/>
              </a:solidFill>
              <a:latin typeface="Century Gothic"/>
              <a:ea typeface="Century Gothic"/>
              <a:cs typeface="Century Gothic"/>
              <a:sym typeface="Century Gothic"/>
            </a:endParaRPr>
          </a:p>
        </p:txBody>
      </p:sp>
      <p:sp>
        <p:nvSpPr>
          <p:cNvPr id="184" name="Google Shape;184;p22"/>
          <p:cNvSpPr txBox="1"/>
          <p:nvPr/>
        </p:nvSpPr>
        <p:spPr>
          <a:xfrm>
            <a:off x="8621477" y="304800"/>
            <a:ext cx="1944914"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it-IT" sz="2000">
                <a:solidFill>
                  <a:srgbClr val="0F486F"/>
                </a:solidFill>
                <a:latin typeface="Century Gothic"/>
                <a:ea typeface="Century Gothic"/>
                <a:cs typeface="Century Gothic"/>
                <a:sym typeface="Century Gothic"/>
              </a:rPr>
              <a:t>WIFI P2P</a:t>
            </a:r>
            <a:endParaRPr/>
          </a:p>
        </p:txBody>
      </p:sp>
      <p:pic>
        <p:nvPicPr>
          <p:cNvPr descr="Risultati immagini per wifi icon png" id="185" name="Google Shape;185;p22"/>
          <p:cNvPicPr preferRelativeResize="0"/>
          <p:nvPr/>
        </p:nvPicPr>
        <p:blipFill rotWithShape="1">
          <a:blip r:embed="rId4">
            <a:alphaModFix/>
          </a:blip>
          <a:srcRect b="0" l="0" r="0" t="0"/>
          <a:stretch/>
        </p:blipFill>
        <p:spPr>
          <a:xfrm>
            <a:off x="3454388" y="674133"/>
            <a:ext cx="943441" cy="658586"/>
          </a:xfrm>
          <a:prstGeom prst="rect">
            <a:avLst/>
          </a:prstGeom>
          <a:noFill/>
          <a:ln>
            <a:noFill/>
          </a:ln>
        </p:spPr>
      </p:pic>
      <p:pic>
        <p:nvPicPr>
          <p:cNvPr descr="Risultati immagini per wifi direct icon png" id="186" name="Google Shape;186;p22"/>
          <p:cNvPicPr preferRelativeResize="0"/>
          <p:nvPr/>
        </p:nvPicPr>
        <p:blipFill rotWithShape="1">
          <a:blip r:embed="rId5">
            <a:alphaModFix/>
          </a:blip>
          <a:srcRect b="0" l="0" r="0" t="0"/>
          <a:stretch/>
        </p:blipFill>
        <p:spPr>
          <a:xfrm>
            <a:off x="8707663" y="674132"/>
            <a:ext cx="949719" cy="949719"/>
          </a:xfrm>
          <a:prstGeom prst="rect">
            <a:avLst/>
          </a:prstGeom>
          <a:noFill/>
          <a:ln>
            <a:noFill/>
          </a:ln>
        </p:spPr>
      </p:pic>
      <p:pic>
        <p:nvPicPr>
          <p:cNvPr descr="C:\Users\Simone\Desktop\dsf.png" id="187" name="Google Shape;187;p22"/>
          <p:cNvPicPr preferRelativeResize="0"/>
          <p:nvPr/>
        </p:nvPicPr>
        <p:blipFill rotWithShape="1">
          <a:blip r:embed="rId6">
            <a:alphaModFix/>
          </a:blip>
          <a:srcRect b="0" l="0" r="0" t="0"/>
          <a:stretch/>
        </p:blipFill>
        <p:spPr>
          <a:xfrm>
            <a:off x="5754910" y="691182"/>
            <a:ext cx="1313547" cy="641537"/>
          </a:xfrm>
          <a:prstGeom prst="rect">
            <a:avLst/>
          </a:prstGeom>
          <a:noFill/>
          <a:ln>
            <a:noFill/>
          </a:ln>
        </p:spPr>
      </p:pic>
      <p:sp>
        <p:nvSpPr>
          <p:cNvPr id="188" name="Google Shape;188;p22"/>
          <p:cNvSpPr txBox="1"/>
          <p:nvPr/>
        </p:nvSpPr>
        <p:spPr>
          <a:xfrm>
            <a:off x="1045028" y="1959440"/>
            <a:ext cx="1988457" cy="20313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it-IT" sz="1800">
                <a:solidFill>
                  <a:srgbClr val="AADF5C"/>
                </a:solidFill>
                <a:latin typeface="Century Gothic"/>
                <a:ea typeface="Century Gothic"/>
                <a:cs typeface="Century Gothic"/>
                <a:sym typeface="Century Gothic"/>
              </a:rPr>
              <a:t>NESSUNA CONNESSIONE NECESSARIA</a:t>
            </a:r>
            <a:endParaRPr/>
          </a:p>
          <a:p>
            <a:pPr indent="0" lvl="0" marL="0" marR="0" rtl="0" algn="l">
              <a:spcBef>
                <a:spcPts val="0"/>
              </a:spcBef>
              <a:spcAft>
                <a:spcPts val="0"/>
              </a:spcAft>
              <a:buNone/>
            </a:pPr>
            <a:r>
              <a:t/>
            </a:r>
            <a:endParaRPr b="1" sz="1800">
              <a:solidFill>
                <a:schemeClr val="accent6"/>
              </a:solidFill>
              <a:latin typeface="Century Gothic"/>
              <a:ea typeface="Century Gothic"/>
              <a:cs typeface="Century Gothic"/>
              <a:sym typeface="Century Gothic"/>
            </a:endParaRPr>
          </a:p>
          <a:p>
            <a:pPr indent="0" lvl="0" marL="0" marR="0" rtl="0" algn="l">
              <a:spcBef>
                <a:spcPts val="0"/>
              </a:spcBef>
              <a:spcAft>
                <a:spcPts val="0"/>
              </a:spcAft>
              <a:buNone/>
            </a:pPr>
            <a:r>
              <a:rPr b="1" lang="it-IT" sz="1800">
                <a:solidFill>
                  <a:schemeClr val="accent6"/>
                </a:solidFill>
                <a:latin typeface="Century Gothic"/>
                <a:ea typeface="Century Gothic"/>
                <a:cs typeface="Century Gothic"/>
                <a:sym typeface="Century Gothic"/>
              </a:rPr>
              <a:t>RANGE ESTREMAMENTE LIMITATO</a:t>
            </a:r>
            <a:endParaRPr b="1" sz="1800">
              <a:solidFill>
                <a:schemeClr val="accent6"/>
              </a:solidFill>
              <a:latin typeface="Century Gothic"/>
              <a:ea typeface="Century Gothic"/>
              <a:cs typeface="Century Gothic"/>
              <a:sym typeface="Century Gothic"/>
            </a:endParaRPr>
          </a:p>
        </p:txBody>
      </p:sp>
      <p:sp>
        <p:nvSpPr>
          <p:cNvPr id="189" name="Google Shape;189;p22"/>
          <p:cNvSpPr txBox="1"/>
          <p:nvPr/>
        </p:nvSpPr>
        <p:spPr>
          <a:xfrm>
            <a:off x="3251188" y="1988467"/>
            <a:ext cx="1901383"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it-IT" sz="1800">
                <a:solidFill>
                  <a:schemeClr val="accent6"/>
                </a:solidFill>
                <a:latin typeface="Century Gothic"/>
                <a:ea typeface="Century Gothic"/>
                <a:cs typeface="Century Gothic"/>
                <a:sym typeface="Century Gothic"/>
              </a:rPr>
              <a:t>TEMPO DI CONNESSIONE FUORI SCALA</a:t>
            </a:r>
            <a:endParaRPr b="1" sz="1800">
              <a:solidFill>
                <a:schemeClr val="accent6"/>
              </a:solidFill>
              <a:latin typeface="Century Gothic"/>
              <a:ea typeface="Century Gothic"/>
              <a:cs typeface="Century Gothic"/>
              <a:sym typeface="Century Gothic"/>
            </a:endParaRPr>
          </a:p>
        </p:txBody>
      </p:sp>
      <p:sp>
        <p:nvSpPr>
          <p:cNvPr id="190" name="Google Shape;190;p22"/>
          <p:cNvSpPr txBox="1"/>
          <p:nvPr/>
        </p:nvSpPr>
        <p:spPr>
          <a:xfrm>
            <a:off x="5754909" y="1938284"/>
            <a:ext cx="2082805" cy="14773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it-IT" sz="1800">
                <a:solidFill>
                  <a:schemeClr val="accent6"/>
                </a:solidFill>
                <a:latin typeface="Century Gothic"/>
                <a:ea typeface="Century Gothic"/>
                <a:cs typeface="Century Gothic"/>
                <a:sym typeface="Century Gothic"/>
              </a:rPr>
              <a:t>CONNESSIONE LTE RICHIESTA (COSTI, LIMITAZIONI GEOGRAFICHE)</a:t>
            </a:r>
            <a:endParaRPr b="1" sz="1800">
              <a:solidFill>
                <a:schemeClr val="accent6"/>
              </a:solidFill>
              <a:latin typeface="Century Gothic"/>
              <a:ea typeface="Century Gothic"/>
              <a:cs typeface="Century Gothic"/>
              <a:sym typeface="Century Gothic"/>
            </a:endParaRPr>
          </a:p>
        </p:txBody>
      </p:sp>
      <p:sp>
        <p:nvSpPr>
          <p:cNvPr id="191" name="Google Shape;191;p22"/>
          <p:cNvSpPr txBox="1"/>
          <p:nvPr/>
        </p:nvSpPr>
        <p:spPr>
          <a:xfrm>
            <a:off x="8643242" y="1959440"/>
            <a:ext cx="1901383" cy="175432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it-IT" sz="1800">
                <a:solidFill>
                  <a:srgbClr val="AADF5C"/>
                </a:solidFill>
                <a:latin typeface="Century Gothic"/>
                <a:ea typeface="Century Gothic"/>
                <a:cs typeface="Century Gothic"/>
                <a:sym typeface="Century Gothic"/>
              </a:rPr>
              <a:t>DISCOVERY IMMEDIATO</a:t>
            </a:r>
            <a:endParaRPr/>
          </a:p>
          <a:p>
            <a:pPr indent="0" lvl="0" marL="0" marR="0" rtl="0" algn="l">
              <a:spcBef>
                <a:spcPts val="0"/>
              </a:spcBef>
              <a:spcAft>
                <a:spcPts val="0"/>
              </a:spcAft>
              <a:buNone/>
            </a:pPr>
            <a:r>
              <a:t/>
            </a:r>
            <a:endParaRPr b="1" sz="1800">
              <a:solidFill>
                <a:schemeClr val="accent6"/>
              </a:solidFill>
              <a:latin typeface="Century Gothic"/>
              <a:ea typeface="Century Gothic"/>
              <a:cs typeface="Century Gothic"/>
              <a:sym typeface="Century Gothic"/>
            </a:endParaRPr>
          </a:p>
          <a:p>
            <a:pPr indent="0" lvl="0" marL="0" marR="0" rtl="0" algn="l">
              <a:spcBef>
                <a:spcPts val="0"/>
              </a:spcBef>
              <a:spcAft>
                <a:spcPts val="0"/>
              </a:spcAft>
              <a:buNone/>
            </a:pPr>
            <a:r>
              <a:rPr b="1" lang="it-IT" sz="1800">
                <a:solidFill>
                  <a:schemeClr val="accent6"/>
                </a:solidFill>
                <a:latin typeface="Century Gothic"/>
                <a:ea typeface="Century Gothic"/>
                <a:cs typeface="Century Gothic"/>
                <a:sym typeface="Century Gothic"/>
              </a:rPr>
              <a:t>TEMPO DI CONNESSIONE FUORI SCALA</a:t>
            </a:r>
            <a:endParaRPr b="1" sz="1800">
              <a:solidFill>
                <a:srgbClr val="AADF5C"/>
              </a:solidFill>
              <a:latin typeface="Century Gothic"/>
              <a:ea typeface="Century Gothic"/>
              <a:cs typeface="Century Gothic"/>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3600"/>
              <a:buFont typeface="Century Gothic"/>
              <a:buNone/>
            </a:pPr>
            <a:r>
              <a:rPr b="0" i="0" lang="it-IT" sz="3600" u="none" cap="none" strike="noStrike">
                <a:solidFill>
                  <a:schemeClr val="lt1"/>
                </a:solidFill>
                <a:latin typeface="Century Gothic"/>
                <a:ea typeface="Century Gothic"/>
                <a:cs typeface="Century Gothic"/>
                <a:sym typeface="Century Gothic"/>
              </a:rPr>
              <a:t>SOLUZIONE DEFINITIVA</a:t>
            </a:r>
            <a:endParaRPr b="0" i="0" sz="3600" u="none" cap="none" strike="noStrike">
              <a:solidFill>
                <a:schemeClr val="lt1"/>
              </a:solidFill>
              <a:latin typeface="Century Gothic"/>
              <a:ea typeface="Century Gothic"/>
              <a:cs typeface="Century Gothic"/>
              <a:sym typeface="Century Gothic"/>
            </a:endParaRPr>
          </a:p>
        </p:txBody>
      </p:sp>
      <p:sp>
        <p:nvSpPr>
          <p:cNvPr id="197" name="Google Shape;197;p23"/>
          <p:cNvSpPr/>
          <p:nvPr/>
        </p:nvSpPr>
        <p:spPr>
          <a:xfrm>
            <a:off x="8331200" y="274022"/>
            <a:ext cx="2191651" cy="3906092"/>
          </a:xfrm>
          <a:prstGeom prst="rect">
            <a:avLst/>
          </a:prstGeom>
          <a:solidFill>
            <a:srgbClr val="E3F4C9">
              <a:alpha val="14901"/>
            </a:srgbClr>
          </a:solidFill>
          <a:ln cap="rnd" cmpd="sng" w="15875">
            <a:solidFill>
              <a:srgbClr val="C6EA9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pic>
        <p:nvPicPr>
          <p:cNvPr descr="C:\Users\Simone\Desktop\Senza titolo-1.png" id="198" name="Google Shape;198;p23"/>
          <p:cNvPicPr preferRelativeResize="0"/>
          <p:nvPr/>
        </p:nvPicPr>
        <p:blipFill rotWithShape="1">
          <a:blip r:embed="rId3">
            <a:alphaModFix/>
          </a:blip>
          <a:srcRect b="0" l="0" r="0" t="0"/>
          <a:stretch/>
        </p:blipFill>
        <p:spPr>
          <a:xfrm>
            <a:off x="1175658" y="674132"/>
            <a:ext cx="638628" cy="602479"/>
          </a:xfrm>
          <a:prstGeom prst="rect">
            <a:avLst/>
          </a:prstGeom>
          <a:noFill/>
          <a:ln>
            <a:noFill/>
          </a:ln>
        </p:spPr>
      </p:pic>
      <p:sp>
        <p:nvSpPr>
          <p:cNvPr id="199" name="Google Shape;199;p23"/>
          <p:cNvSpPr txBox="1"/>
          <p:nvPr/>
        </p:nvSpPr>
        <p:spPr>
          <a:xfrm>
            <a:off x="841829" y="304800"/>
            <a:ext cx="1944914"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it-IT" sz="2000">
                <a:solidFill>
                  <a:srgbClr val="0F486F"/>
                </a:solidFill>
                <a:latin typeface="Century Gothic"/>
                <a:ea typeface="Century Gothic"/>
                <a:cs typeface="Century Gothic"/>
                <a:sym typeface="Century Gothic"/>
              </a:rPr>
              <a:t>BLUETOOTH</a:t>
            </a:r>
            <a:endParaRPr/>
          </a:p>
        </p:txBody>
      </p:sp>
      <p:sp>
        <p:nvSpPr>
          <p:cNvPr id="200" name="Google Shape;200;p23"/>
          <p:cNvSpPr txBox="1"/>
          <p:nvPr/>
        </p:nvSpPr>
        <p:spPr>
          <a:xfrm>
            <a:off x="3577767" y="304800"/>
            <a:ext cx="1944914"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it-IT" sz="2000">
                <a:solidFill>
                  <a:srgbClr val="0F486F"/>
                </a:solidFill>
                <a:latin typeface="Century Gothic"/>
                <a:ea typeface="Century Gothic"/>
                <a:cs typeface="Century Gothic"/>
                <a:sym typeface="Century Gothic"/>
              </a:rPr>
              <a:t>WIFI</a:t>
            </a:r>
            <a:endParaRPr/>
          </a:p>
        </p:txBody>
      </p:sp>
      <p:sp>
        <p:nvSpPr>
          <p:cNvPr id="201" name="Google Shape;201;p23"/>
          <p:cNvSpPr txBox="1"/>
          <p:nvPr/>
        </p:nvSpPr>
        <p:spPr>
          <a:xfrm>
            <a:off x="6081486" y="274022"/>
            <a:ext cx="1944914"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it-IT" sz="2000">
                <a:solidFill>
                  <a:srgbClr val="0F486F"/>
                </a:solidFill>
                <a:latin typeface="Century Gothic"/>
                <a:ea typeface="Century Gothic"/>
                <a:cs typeface="Century Gothic"/>
                <a:sym typeface="Century Gothic"/>
              </a:rPr>
              <a:t>LTE</a:t>
            </a:r>
            <a:endParaRPr sz="2000">
              <a:solidFill>
                <a:srgbClr val="0F486F"/>
              </a:solidFill>
              <a:latin typeface="Century Gothic"/>
              <a:ea typeface="Century Gothic"/>
              <a:cs typeface="Century Gothic"/>
              <a:sym typeface="Century Gothic"/>
            </a:endParaRPr>
          </a:p>
        </p:txBody>
      </p:sp>
      <p:sp>
        <p:nvSpPr>
          <p:cNvPr id="202" name="Google Shape;202;p23"/>
          <p:cNvSpPr txBox="1"/>
          <p:nvPr/>
        </p:nvSpPr>
        <p:spPr>
          <a:xfrm>
            <a:off x="8621477" y="304800"/>
            <a:ext cx="1944914"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it-IT" sz="2000">
                <a:solidFill>
                  <a:srgbClr val="0F486F"/>
                </a:solidFill>
                <a:latin typeface="Century Gothic"/>
                <a:ea typeface="Century Gothic"/>
                <a:cs typeface="Century Gothic"/>
                <a:sym typeface="Century Gothic"/>
              </a:rPr>
              <a:t>WIFI P2P</a:t>
            </a:r>
            <a:endParaRPr/>
          </a:p>
        </p:txBody>
      </p:sp>
      <p:pic>
        <p:nvPicPr>
          <p:cNvPr descr="Risultati immagini per wifi icon png" id="203" name="Google Shape;203;p23"/>
          <p:cNvPicPr preferRelativeResize="0"/>
          <p:nvPr/>
        </p:nvPicPr>
        <p:blipFill rotWithShape="1">
          <a:blip r:embed="rId4">
            <a:alphaModFix/>
          </a:blip>
          <a:srcRect b="0" l="0" r="0" t="0"/>
          <a:stretch/>
        </p:blipFill>
        <p:spPr>
          <a:xfrm>
            <a:off x="3454388" y="674133"/>
            <a:ext cx="943441" cy="658586"/>
          </a:xfrm>
          <a:prstGeom prst="rect">
            <a:avLst/>
          </a:prstGeom>
          <a:noFill/>
          <a:ln>
            <a:noFill/>
          </a:ln>
        </p:spPr>
      </p:pic>
      <p:pic>
        <p:nvPicPr>
          <p:cNvPr descr="Risultati immagini per wifi direct icon png" id="204" name="Google Shape;204;p23"/>
          <p:cNvPicPr preferRelativeResize="0"/>
          <p:nvPr/>
        </p:nvPicPr>
        <p:blipFill rotWithShape="1">
          <a:blip r:embed="rId5">
            <a:alphaModFix/>
          </a:blip>
          <a:srcRect b="0" l="0" r="0" t="0"/>
          <a:stretch/>
        </p:blipFill>
        <p:spPr>
          <a:xfrm>
            <a:off x="8707663" y="674132"/>
            <a:ext cx="949719" cy="949719"/>
          </a:xfrm>
          <a:prstGeom prst="rect">
            <a:avLst/>
          </a:prstGeom>
          <a:noFill/>
          <a:ln>
            <a:noFill/>
          </a:ln>
        </p:spPr>
      </p:pic>
      <p:pic>
        <p:nvPicPr>
          <p:cNvPr descr="C:\Users\Simone\Desktop\dsf.png" id="205" name="Google Shape;205;p23"/>
          <p:cNvPicPr preferRelativeResize="0"/>
          <p:nvPr/>
        </p:nvPicPr>
        <p:blipFill rotWithShape="1">
          <a:blip r:embed="rId6">
            <a:alphaModFix/>
          </a:blip>
          <a:srcRect b="0" l="0" r="0" t="0"/>
          <a:stretch/>
        </p:blipFill>
        <p:spPr>
          <a:xfrm>
            <a:off x="5754910" y="691182"/>
            <a:ext cx="1313547" cy="641537"/>
          </a:xfrm>
          <a:prstGeom prst="rect">
            <a:avLst/>
          </a:prstGeom>
          <a:noFill/>
          <a:ln>
            <a:noFill/>
          </a:ln>
        </p:spPr>
      </p:pic>
      <p:sp>
        <p:nvSpPr>
          <p:cNvPr id="206" name="Google Shape;206;p23"/>
          <p:cNvSpPr txBox="1"/>
          <p:nvPr/>
        </p:nvSpPr>
        <p:spPr>
          <a:xfrm>
            <a:off x="1045028" y="1959440"/>
            <a:ext cx="1988457" cy="20313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it-IT" sz="1800">
                <a:solidFill>
                  <a:srgbClr val="AADF5C"/>
                </a:solidFill>
                <a:latin typeface="Century Gothic"/>
                <a:ea typeface="Century Gothic"/>
                <a:cs typeface="Century Gothic"/>
                <a:sym typeface="Century Gothic"/>
              </a:rPr>
              <a:t>NESSUNA CONNESSIONE NECESSARIA</a:t>
            </a:r>
            <a:endParaRPr/>
          </a:p>
          <a:p>
            <a:pPr indent="0" lvl="0" marL="0" marR="0" rtl="0" algn="l">
              <a:spcBef>
                <a:spcPts val="0"/>
              </a:spcBef>
              <a:spcAft>
                <a:spcPts val="0"/>
              </a:spcAft>
              <a:buNone/>
            </a:pPr>
            <a:r>
              <a:t/>
            </a:r>
            <a:endParaRPr b="1" sz="1800">
              <a:solidFill>
                <a:schemeClr val="accent6"/>
              </a:solidFill>
              <a:latin typeface="Century Gothic"/>
              <a:ea typeface="Century Gothic"/>
              <a:cs typeface="Century Gothic"/>
              <a:sym typeface="Century Gothic"/>
            </a:endParaRPr>
          </a:p>
          <a:p>
            <a:pPr indent="0" lvl="0" marL="0" marR="0" rtl="0" algn="l">
              <a:spcBef>
                <a:spcPts val="0"/>
              </a:spcBef>
              <a:spcAft>
                <a:spcPts val="0"/>
              </a:spcAft>
              <a:buNone/>
            </a:pPr>
            <a:r>
              <a:rPr b="1" lang="it-IT" sz="1800">
                <a:solidFill>
                  <a:schemeClr val="accent6"/>
                </a:solidFill>
                <a:latin typeface="Century Gothic"/>
                <a:ea typeface="Century Gothic"/>
                <a:cs typeface="Century Gothic"/>
                <a:sym typeface="Century Gothic"/>
              </a:rPr>
              <a:t>RANGE ESTREMAMENTE LIMITATO</a:t>
            </a:r>
            <a:endParaRPr b="1" sz="1800">
              <a:solidFill>
                <a:schemeClr val="accent6"/>
              </a:solidFill>
              <a:latin typeface="Century Gothic"/>
              <a:ea typeface="Century Gothic"/>
              <a:cs typeface="Century Gothic"/>
              <a:sym typeface="Century Gothic"/>
            </a:endParaRPr>
          </a:p>
        </p:txBody>
      </p:sp>
      <p:sp>
        <p:nvSpPr>
          <p:cNvPr id="207" name="Google Shape;207;p23"/>
          <p:cNvSpPr txBox="1"/>
          <p:nvPr/>
        </p:nvSpPr>
        <p:spPr>
          <a:xfrm>
            <a:off x="3251188" y="1988467"/>
            <a:ext cx="1901383"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it-IT" sz="1800">
                <a:solidFill>
                  <a:schemeClr val="accent6"/>
                </a:solidFill>
                <a:latin typeface="Century Gothic"/>
                <a:ea typeface="Century Gothic"/>
                <a:cs typeface="Century Gothic"/>
                <a:sym typeface="Century Gothic"/>
              </a:rPr>
              <a:t>TEMPO DI CONNESSIONE FUORI SCALA</a:t>
            </a:r>
            <a:endParaRPr b="1" sz="1800">
              <a:solidFill>
                <a:schemeClr val="accent6"/>
              </a:solidFill>
              <a:latin typeface="Century Gothic"/>
              <a:ea typeface="Century Gothic"/>
              <a:cs typeface="Century Gothic"/>
              <a:sym typeface="Century Gothic"/>
            </a:endParaRPr>
          </a:p>
        </p:txBody>
      </p:sp>
      <p:sp>
        <p:nvSpPr>
          <p:cNvPr id="208" name="Google Shape;208;p23"/>
          <p:cNvSpPr txBox="1"/>
          <p:nvPr/>
        </p:nvSpPr>
        <p:spPr>
          <a:xfrm>
            <a:off x="5754909" y="1938284"/>
            <a:ext cx="2082805" cy="14773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it-IT" sz="1800">
                <a:solidFill>
                  <a:schemeClr val="accent6"/>
                </a:solidFill>
                <a:latin typeface="Century Gothic"/>
                <a:ea typeface="Century Gothic"/>
                <a:cs typeface="Century Gothic"/>
                <a:sym typeface="Century Gothic"/>
              </a:rPr>
              <a:t>CONNESISONE LTE RICHIESTA (COSTI, LIMITAZIONI GEOGRAFICHE)</a:t>
            </a:r>
            <a:endParaRPr b="1" sz="1800">
              <a:solidFill>
                <a:schemeClr val="accent6"/>
              </a:solidFill>
              <a:latin typeface="Century Gothic"/>
              <a:ea typeface="Century Gothic"/>
              <a:cs typeface="Century Gothic"/>
              <a:sym typeface="Century Gothic"/>
            </a:endParaRPr>
          </a:p>
        </p:txBody>
      </p:sp>
      <p:sp>
        <p:nvSpPr>
          <p:cNvPr id="209" name="Google Shape;209;p23"/>
          <p:cNvSpPr txBox="1"/>
          <p:nvPr/>
        </p:nvSpPr>
        <p:spPr>
          <a:xfrm>
            <a:off x="8643242" y="1959440"/>
            <a:ext cx="1901383" cy="175432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it-IT" sz="1800">
                <a:solidFill>
                  <a:srgbClr val="AADF5C"/>
                </a:solidFill>
                <a:latin typeface="Century Gothic"/>
                <a:ea typeface="Century Gothic"/>
                <a:cs typeface="Century Gothic"/>
                <a:sym typeface="Century Gothic"/>
              </a:rPr>
              <a:t>DISCOVERY IMMEDIATO</a:t>
            </a:r>
            <a:endParaRPr/>
          </a:p>
          <a:p>
            <a:pPr indent="0" lvl="0" marL="0" marR="0" rtl="0" algn="l">
              <a:spcBef>
                <a:spcPts val="0"/>
              </a:spcBef>
              <a:spcAft>
                <a:spcPts val="0"/>
              </a:spcAft>
              <a:buNone/>
            </a:pPr>
            <a:r>
              <a:t/>
            </a:r>
            <a:endParaRPr b="1" sz="1800">
              <a:solidFill>
                <a:schemeClr val="accent6"/>
              </a:solidFill>
              <a:latin typeface="Century Gothic"/>
              <a:ea typeface="Century Gothic"/>
              <a:cs typeface="Century Gothic"/>
              <a:sym typeface="Century Gothic"/>
            </a:endParaRPr>
          </a:p>
          <a:p>
            <a:pPr indent="0" lvl="0" marL="0" marR="0" rtl="0" algn="l">
              <a:spcBef>
                <a:spcPts val="0"/>
              </a:spcBef>
              <a:spcAft>
                <a:spcPts val="0"/>
              </a:spcAft>
              <a:buNone/>
            </a:pPr>
            <a:r>
              <a:rPr b="1" lang="it-IT" sz="1800">
                <a:solidFill>
                  <a:schemeClr val="accent6"/>
                </a:solidFill>
                <a:latin typeface="Century Gothic"/>
                <a:ea typeface="Century Gothic"/>
                <a:cs typeface="Century Gothic"/>
                <a:sym typeface="Century Gothic"/>
              </a:rPr>
              <a:t>TEMPO DI CONNESSIONE FUORI SCALA</a:t>
            </a:r>
            <a:endParaRPr b="1" sz="1800">
              <a:solidFill>
                <a:srgbClr val="AADF5C"/>
              </a:solidFill>
              <a:latin typeface="Century Gothic"/>
              <a:ea typeface="Century Gothic"/>
              <a:cs typeface="Century Gothic"/>
              <a:sym typeface="Century Gothic"/>
            </a:endParaRPr>
          </a:p>
        </p:txBody>
      </p:sp>
      <p:cxnSp>
        <p:nvCxnSpPr>
          <p:cNvPr id="210" name="Google Shape;210;p23"/>
          <p:cNvCxnSpPr/>
          <p:nvPr/>
        </p:nvCxnSpPr>
        <p:spPr>
          <a:xfrm flipH="1" rot="-5400000">
            <a:off x="8523142" y="3704268"/>
            <a:ext cx="3927000" cy="972600"/>
          </a:xfrm>
          <a:prstGeom prst="bentConnector3">
            <a:avLst>
              <a:gd fmla="val 104" name="adj1"/>
            </a:avLst>
          </a:prstGeom>
          <a:noFill/>
          <a:ln cap="flat" cmpd="sng" w="38100">
            <a:solidFill>
              <a:srgbClr val="980DA5"/>
            </a:solidFill>
            <a:prstDash val="solid"/>
            <a:round/>
            <a:headEnd len="sm" w="sm" type="none"/>
            <a:tailEnd len="med" w="med" type="stealth"/>
          </a:ln>
        </p:spPr>
      </p:cxnSp>
      <p:sp>
        <p:nvSpPr>
          <p:cNvPr id="211" name="Google Shape;211;p23"/>
          <p:cNvSpPr txBox="1"/>
          <p:nvPr/>
        </p:nvSpPr>
        <p:spPr>
          <a:xfrm>
            <a:off x="9129485" y="6158077"/>
            <a:ext cx="2714172"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it-IT" sz="1800">
                <a:solidFill>
                  <a:schemeClr val="lt1"/>
                </a:solidFill>
                <a:latin typeface="Century Gothic"/>
                <a:ea typeface="Century Gothic"/>
                <a:cs typeface="Century Gothic"/>
                <a:sym typeface="Century Gothic"/>
              </a:rPr>
              <a:t>≈ NO CONNESSIONE</a:t>
            </a:r>
            <a:endParaRPr b="1" sz="1800">
              <a:solidFill>
                <a:schemeClr val="lt1"/>
              </a:solidFill>
              <a:latin typeface="Century Gothic"/>
              <a:ea typeface="Century Gothic"/>
              <a:cs typeface="Century Gothic"/>
              <a:sym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4"/>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3600"/>
              <a:buFont typeface="Century Gothic"/>
              <a:buNone/>
            </a:pPr>
            <a:r>
              <a:rPr b="0" i="0" lang="it-IT" sz="3600" u="none" cap="none" strike="noStrike">
                <a:solidFill>
                  <a:schemeClr val="lt1"/>
                </a:solidFill>
                <a:latin typeface="Century Gothic"/>
                <a:ea typeface="Century Gothic"/>
                <a:cs typeface="Century Gothic"/>
                <a:sym typeface="Century Gothic"/>
              </a:rPr>
              <a:t>MODELLO DI PREVISIONE</a:t>
            </a:r>
            <a:endParaRPr b="0" i="0" sz="3600" u="none" cap="none" strike="noStrike">
              <a:solidFill>
                <a:schemeClr val="lt1"/>
              </a:solidFill>
              <a:latin typeface="Century Gothic"/>
              <a:ea typeface="Century Gothic"/>
              <a:cs typeface="Century Gothic"/>
              <a:sym typeface="Century Gothic"/>
            </a:endParaRPr>
          </a:p>
        </p:txBody>
      </p:sp>
      <p:pic>
        <p:nvPicPr>
          <p:cNvPr descr="C:\Users\Simone\Desktop\Senza titolo-2.png" id="217" name="Google Shape;217;p24"/>
          <p:cNvPicPr preferRelativeResize="0"/>
          <p:nvPr/>
        </p:nvPicPr>
        <p:blipFill rotWithShape="1">
          <a:blip r:embed="rId3">
            <a:alphaModFix/>
          </a:blip>
          <a:srcRect b="0" l="0" r="0" t="0"/>
          <a:stretch/>
        </p:blipFill>
        <p:spPr>
          <a:xfrm>
            <a:off x="679903" y="0"/>
            <a:ext cx="4937125" cy="4937126"/>
          </a:xfrm>
          <a:prstGeom prst="rect">
            <a:avLst/>
          </a:prstGeom>
          <a:noFill/>
          <a:ln>
            <a:noFill/>
          </a:ln>
        </p:spPr>
      </p:pic>
      <p:sp>
        <p:nvSpPr>
          <p:cNvPr id="218" name="Google Shape;218;p24"/>
          <p:cNvSpPr txBox="1"/>
          <p:nvPr/>
        </p:nvSpPr>
        <p:spPr>
          <a:xfrm>
            <a:off x="7750629" y="1275017"/>
            <a:ext cx="3964547" cy="3693319"/>
          </a:xfrm>
          <a:prstGeom prst="rect">
            <a:avLst/>
          </a:prstGeom>
          <a:noFill/>
          <a:ln cap="flat" cmpd="sng" w="952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it-IT" sz="2400">
                <a:solidFill>
                  <a:schemeClr val="dk2"/>
                </a:solidFill>
                <a:latin typeface="Century Gothic"/>
                <a:ea typeface="Century Gothic"/>
                <a:cs typeface="Century Gothic"/>
                <a:sym typeface="Century Gothic"/>
              </a:rPr>
              <a:t>Dati Veicolo Richiesti</a:t>
            </a:r>
            <a:endParaRPr b="1" sz="2400">
              <a:solidFill>
                <a:schemeClr val="dk2"/>
              </a:solidFill>
              <a:latin typeface="Century Gothic"/>
              <a:ea typeface="Century Gothic"/>
              <a:cs typeface="Century Gothic"/>
              <a:sym typeface="Century Gothic"/>
            </a:endParaRPr>
          </a:p>
          <a:p>
            <a:pPr indent="0" lvl="0" marL="0" marR="0" rtl="0" algn="l">
              <a:spcBef>
                <a:spcPts val="0"/>
              </a:spcBef>
              <a:spcAft>
                <a:spcPts val="0"/>
              </a:spcAft>
              <a:buNone/>
            </a:pPr>
            <a:r>
              <a:t/>
            </a:r>
            <a:endParaRPr sz="2400">
              <a:solidFill>
                <a:schemeClr val="dk2"/>
              </a:solidFill>
              <a:latin typeface="Century Gothic"/>
              <a:ea typeface="Century Gothic"/>
              <a:cs typeface="Century Gothic"/>
              <a:sym typeface="Century Gothic"/>
            </a:endParaRPr>
          </a:p>
          <a:p>
            <a:pPr indent="-342900" lvl="0" marL="342900" marR="0" rtl="0" algn="l">
              <a:spcBef>
                <a:spcPts val="0"/>
              </a:spcBef>
              <a:spcAft>
                <a:spcPts val="0"/>
              </a:spcAft>
              <a:buClr>
                <a:srgbClr val="AADF5C"/>
              </a:buClr>
              <a:buSzPts val="2400"/>
              <a:buFont typeface="Noto Sans Symbols"/>
              <a:buChar char="❖"/>
            </a:pPr>
            <a:r>
              <a:rPr lang="it-IT" sz="2400">
                <a:solidFill>
                  <a:srgbClr val="AADF5C"/>
                </a:solidFill>
                <a:latin typeface="Century Gothic"/>
                <a:ea typeface="Century Gothic"/>
                <a:cs typeface="Century Gothic"/>
                <a:sym typeface="Century Gothic"/>
              </a:rPr>
              <a:t>Velocità (GPS o </a:t>
            </a:r>
            <a:endParaRPr/>
          </a:p>
          <a:p>
            <a:pPr indent="0" lvl="0" marL="0" marR="0" rtl="0" algn="l">
              <a:spcBef>
                <a:spcPts val="0"/>
              </a:spcBef>
              <a:spcAft>
                <a:spcPts val="0"/>
              </a:spcAft>
              <a:buNone/>
            </a:pPr>
            <a:r>
              <a:rPr lang="it-IT" sz="2400">
                <a:solidFill>
                  <a:srgbClr val="AADF5C"/>
                </a:solidFill>
                <a:latin typeface="Century Gothic"/>
                <a:ea typeface="Century Gothic"/>
                <a:cs typeface="Century Gothic"/>
                <a:sym typeface="Century Gothic"/>
              </a:rPr>
              <a:t>calcolata manualmente)</a:t>
            </a:r>
            <a:endParaRPr/>
          </a:p>
          <a:p>
            <a:pPr indent="0" lvl="0" marL="0" marR="0" rtl="0" algn="l">
              <a:spcBef>
                <a:spcPts val="0"/>
              </a:spcBef>
              <a:spcAft>
                <a:spcPts val="0"/>
              </a:spcAft>
              <a:buNone/>
            </a:pPr>
            <a:r>
              <a:t/>
            </a:r>
            <a:endParaRPr sz="2400">
              <a:solidFill>
                <a:srgbClr val="AADF5C"/>
              </a:solidFill>
              <a:latin typeface="Century Gothic"/>
              <a:ea typeface="Century Gothic"/>
              <a:cs typeface="Century Gothic"/>
              <a:sym typeface="Century Gothic"/>
            </a:endParaRPr>
          </a:p>
          <a:p>
            <a:pPr indent="-342900" lvl="0" marL="342900" marR="0" rtl="0" algn="l">
              <a:spcBef>
                <a:spcPts val="0"/>
              </a:spcBef>
              <a:spcAft>
                <a:spcPts val="0"/>
              </a:spcAft>
              <a:buClr>
                <a:srgbClr val="C00000"/>
              </a:buClr>
              <a:buSzPts val="2400"/>
              <a:buFont typeface="Noto Sans Symbols"/>
              <a:buChar char="❖"/>
            </a:pPr>
            <a:r>
              <a:rPr lang="it-IT" sz="2400">
                <a:solidFill>
                  <a:srgbClr val="C00000"/>
                </a:solidFill>
                <a:latin typeface="Century Gothic"/>
                <a:ea typeface="Century Gothic"/>
                <a:cs typeface="Century Gothic"/>
                <a:sym typeface="Century Gothic"/>
              </a:rPr>
              <a:t>Polylinea del tragitto</a:t>
            </a:r>
            <a:endParaRPr sz="2400">
              <a:solidFill>
                <a:srgbClr val="C00000"/>
              </a:solidFill>
              <a:latin typeface="Century Gothic"/>
              <a:ea typeface="Century Gothic"/>
              <a:cs typeface="Century Gothic"/>
              <a:sym typeface="Century Gothic"/>
            </a:endParaRPr>
          </a:p>
          <a:p>
            <a:pPr indent="0" lvl="0" marL="0" marR="0" rtl="0" algn="l">
              <a:spcBef>
                <a:spcPts val="0"/>
              </a:spcBef>
              <a:spcAft>
                <a:spcPts val="0"/>
              </a:spcAft>
              <a:buNone/>
            </a:pPr>
            <a:r>
              <a:rPr lang="it-IT" sz="2400">
                <a:solidFill>
                  <a:srgbClr val="C00000"/>
                </a:solidFill>
                <a:latin typeface="Century Gothic"/>
                <a:ea typeface="Century Gothic"/>
                <a:cs typeface="Century Gothic"/>
                <a:sym typeface="Century Gothic"/>
              </a:rPr>
              <a:t>(Google API) </a:t>
            </a:r>
            <a:endParaRPr/>
          </a:p>
          <a:p>
            <a:pPr indent="0" lvl="0" marL="0" marR="0" rtl="0" algn="l">
              <a:spcBef>
                <a:spcPts val="0"/>
              </a:spcBef>
              <a:spcAft>
                <a:spcPts val="0"/>
              </a:spcAft>
              <a:buNone/>
            </a:pPr>
            <a:r>
              <a:t/>
            </a:r>
            <a:endParaRPr sz="2400">
              <a:solidFill>
                <a:srgbClr val="FF0000"/>
              </a:solidFill>
              <a:latin typeface="Century Gothic"/>
              <a:ea typeface="Century Gothic"/>
              <a:cs typeface="Century Gothic"/>
              <a:sym typeface="Century Gothic"/>
            </a:endParaRPr>
          </a:p>
          <a:p>
            <a:pPr indent="-342900" lvl="0" marL="342900" marR="0" rtl="0" algn="l">
              <a:spcBef>
                <a:spcPts val="0"/>
              </a:spcBef>
              <a:spcAft>
                <a:spcPts val="0"/>
              </a:spcAft>
              <a:buClr>
                <a:srgbClr val="002060"/>
              </a:buClr>
              <a:buSzPts val="2400"/>
              <a:buFont typeface="Noto Sans Symbols"/>
              <a:buChar char="❖"/>
            </a:pPr>
            <a:r>
              <a:rPr lang="it-IT" sz="2400">
                <a:solidFill>
                  <a:srgbClr val="002060"/>
                </a:solidFill>
                <a:latin typeface="Century Gothic"/>
                <a:ea typeface="Century Gothic"/>
                <a:cs typeface="Century Gothic"/>
                <a:sym typeface="Century Gothic"/>
              </a:rPr>
              <a:t>Posizione</a:t>
            </a:r>
            <a:endParaRPr sz="2400">
              <a:solidFill>
                <a:srgbClr val="002060"/>
              </a:solidFill>
              <a:latin typeface="Century Gothic"/>
              <a:ea typeface="Century Gothic"/>
              <a:cs typeface="Century Gothic"/>
              <a:sym typeface="Century Gothic"/>
            </a:endParaRPr>
          </a:p>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cxnSp>
        <p:nvCxnSpPr>
          <p:cNvPr id="219" name="Google Shape;219;p24"/>
          <p:cNvCxnSpPr/>
          <p:nvPr/>
        </p:nvCxnSpPr>
        <p:spPr>
          <a:xfrm rot="10800000">
            <a:off x="3468914" y="3788229"/>
            <a:ext cx="522515" cy="783771"/>
          </a:xfrm>
          <a:prstGeom prst="straightConnector1">
            <a:avLst/>
          </a:prstGeom>
          <a:noFill/>
          <a:ln cap="flat" cmpd="sng" w="38100">
            <a:solidFill>
              <a:srgbClr val="92D050"/>
            </a:solidFill>
            <a:prstDash val="solid"/>
            <a:round/>
            <a:headEnd len="sm" w="sm" type="none"/>
            <a:tailEnd len="med" w="med" type="stealth"/>
          </a:ln>
        </p:spPr>
      </p:cxnSp>
      <p:sp>
        <p:nvSpPr>
          <p:cNvPr id="220" name="Google Shape;220;p24"/>
          <p:cNvSpPr txBox="1"/>
          <p:nvPr/>
        </p:nvSpPr>
        <p:spPr>
          <a:xfrm>
            <a:off x="3875314" y="3995448"/>
            <a:ext cx="56605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it-IT" sz="1800">
                <a:solidFill>
                  <a:srgbClr val="AADF5C"/>
                </a:solidFill>
                <a:latin typeface="Century Gothic"/>
                <a:ea typeface="Century Gothic"/>
                <a:cs typeface="Century Gothic"/>
                <a:sym typeface="Century Gothic"/>
              </a:rPr>
              <a:t>V</a:t>
            </a:r>
            <a:endParaRPr/>
          </a:p>
        </p:txBody>
      </p:sp>
      <p:cxnSp>
        <p:nvCxnSpPr>
          <p:cNvPr id="221" name="Google Shape;221;p24"/>
          <p:cNvCxnSpPr/>
          <p:nvPr/>
        </p:nvCxnSpPr>
        <p:spPr>
          <a:xfrm rot="10800000">
            <a:off x="1756229" y="2656115"/>
            <a:ext cx="769258" cy="1339333"/>
          </a:xfrm>
          <a:prstGeom prst="straightConnector1">
            <a:avLst/>
          </a:prstGeom>
          <a:noFill/>
          <a:ln cap="flat" cmpd="sng" w="38100">
            <a:solidFill>
              <a:srgbClr val="FF0000">
                <a:alpha val="60000"/>
              </a:srgbClr>
            </a:solidFill>
            <a:prstDash val="solid"/>
            <a:round/>
            <a:headEnd len="sm" w="sm" type="none"/>
            <a:tailEnd len="sm" w="sm" type="none"/>
          </a:ln>
        </p:spPr>
      </p:cxnSp>
      <p:cxnSp>
        <p:nvCxnSpPr>
          <p:cNvPr id="222" name="Google Shape;222;p24"/>
          <p:cNvCxnSpPr/>
          <p:nvPr/>
        </p:nvCxnSpPr>
        <p:spPr>
          <a:xfrm flipH="1" rot="10800000">
            <a:off x="1756229" y="2061029"/>
            <a:ext cx="1973942" cy="595086"/>
          </a:xfrm>
          <a:prstGeom prst="straightConnector1">
            <a:avLst/>
          </a:prstGeom>
          <a:noFill/>
          <a:ln cap="flat" cmpd="sng" w="38100">
            <a:solidFill>
              <a:srgbClr val="FF0000">
                <a:alpha val="60000"/>
              </a:srgbClr>
            </a:solidFill>
            <a:prstDash val="solid"/>
            <a:round/>
            <a:headEnd len="sm" w="sm" type="none"/>
            <a:tailEnd len="sm" w="sm" type="none"/>
          </a:ln>
        </p:spPr>
      </p:cxnSp>
      <p:cxnSp>
        <p:nvCxnSpPr>
          <p:cNvPr id="223" name="Google Shape;223;p24"/>
          <p:cNvCxnSpPr/>
          <p:nvPr/>
        </p:nvCxnSpPr>
        <p:spPr>
          <a:xfrm flipH="1" rot="10800000">
            <a:off x="3730172" y="1451429"/>
            <a:ext cx="827314" cy="609600"/>
          </a:xfrm>
          <a:prstGeom prst="straightConnector1">
            <a:avLst/>
          </a:prstGeom>
          <a:noFill/>
          <a:ln cap="flat" cmpd="sng" w="38100">
            <a:solidFill>
              <a:srgbClr val="FF0000">
                <a:alpha val="60000"/>
              </a:srgbClr>
            </a:solidFill>
            <a:prstDash val="solid"/>
            <a:round/>
            <a:headEnd len="sm" w="sm" type="none"/>
            <a:tailEnd len="sm" w="sm" type="none"/>
          </a:ln>
        </p:spPr>
      </p:cxnSp>
      <p:cxnSp>
        <p:nvCxnSpPr>
          <p:cNvPr id="224" name="Google Shape;224;p24"/>
          <p:cNvCxnSpPr/>
          <p:nvPr/>
        </p:nvCxnSpPr>
        <p:spPr>
          <a:xfrm rot="10800000">
            <a:off x="4557486" y="1074057"/>
            <a:ext cx="1" cy="377373"/>
          </a:xfrm>
          <a:prstGeom prst="straightConnector1">
            <a:avLst/>
          </a:prstGeom>
          <a:noFill/>
          <a:ln cap="flat" cmpd="sng" w="38100">
            <a:solidFill>
              <a:srgbClr val="FF0000">
                <a:alpha val="60000"/>
              </a:srgbClr>
            </a:solidFill>
            <a:prstDash val="solid"/>
            <a:round/>
            <a:headEnd len="sm" w="sm" type="none"/>
            <a:tailEnd len="sm" w="sm" type="none"/>
          </a:ln>
        </p:spPr>
      </p:cxnSp>
      <p:cxnSp>
        <p:nvCxnSpPr>
          <p:cNvPr id="225" name="Google Shape;225;p24"/>
          <p:cNvCxnSpPr/>
          <p:nvPr/>
        </p:nvCxnSpPr>
        <p:spPr>
          <a:xfrm rot="10800000">
            <a:off x="4325257" y="711200"/>
            <a:ext cx="232229" cy="362857"/>
          </a:xfrm>
          <a:prstGeom prst="straightConnector1">
            <a:avLst/>
          </a:prstGeom>
          <a:noFill/>
          <a:ln cap="flat" cmpd="sng" w="38100">
            <a:solidFill>
              <a:srgbClr val="FF0000">
                <a:alpha val="60000"/>
              </a:srgbClr>
            </a:solidFill>
            <a:prstDash val="solid"/>
            <a:round/>
            <a:headEnd len="sm" w="sm" type="none"/>
            <a:tailEnd len="sm" w="sm" type="none"/>
          </a:ln>
        </p:spPr>
      </p:cxnSp>
      <p:cxnSp>
        <p:nvCxnSpPr>
          <p:cNvPr id="226" name="Google Shape;226;p24"/>
          <p:cNvCxnSpPr/>
          <p:nvPr/>
        </p:nvCxnSpPr>
        <p:spPr>
          <a:xfrm rot="10800000">
            <a:off x="3614057" y="391886"/>
            <a:ext cx="711201" cy="319314"/>
          </a:xfrm>
          <a:prstGeom prst="straightConnector1">
            <a:avLst/>
          </a:prstGeom>
          <a:noFill/>
          <a:ln cap="flat" cmpd="sng" w="38100">
            <a:solidFill>
              <a:srgbClr val="FF0000">
                <a:alpha val="60000"/>
              </a:srgbClr>
            </a:solidFill>
            <a:prstDash val="solid"/>
            <a:round/>
            <a:headEnd len="sm" w="sm" type="none"/>
            <a:tailEnd len="sm" w="sm" type="none"/>
          </a:ln>
        </p:spPr>
      </p:cxnSp>
      <p:cxnSp>
        <p:nvCxnSpPr>
          <p:cNvPr id="227" name="Google Shape;227;p24"/>
          <p:cNvCxnSpPr/>
          <p:nvPr/>
        </p:nvCxnSpPr>
        <p:spPr>
          <a:xfrm rot="10800000">
            <a:off x="3367314" y="145143"/>
            <a:ext cx="246744" cy="246743"/>
          </a:xfrm>
          <a:prstGeom prst="straightConnector1">
            <a:avLst/>
          </a:prstGeom>
          <a:noFill/>
          <a:ln cap="flat" cmpd="sng" w="38100">
            <a:solidFill>
              <a:srgbClr val="FF0000">
                <a:alpha val="60000"/>
              </a:srgbClr>
            </a:solidFill>
            <a:prstDash val="solid"/>
            <a:round/>
            <a:headEnd len="sm" w="sm" type="none"/>
            <a:tailEnd len="sm" w="sm" type="none"/>
          </a:ln>
        </p:spPr>
      </p:cxnSp>
      <p:cxnSp>
        <p:nvCxnSpPr>
          <p:cNvPr id="228" name="Google Shape;228;p24"/>
          <p:cNvCxnSpPr/>
          <p:nvPr/>
        </p:nvCxnSpPr>
        <p:spPr>
          <a:xfrm flipH="1" rot="10800000">
            <a:off x="3367314" y="0"/>
            <a:ext cx="123372" cy="145143"/>
          </a:xfrm>
          <a:prstGeom prst="straightConnector1">
            <a:avLst/>
          </a:prstGeom>
          <a:noFill/>
          <a:ln cap="flat" cmpd="sng" w="38100">
            <a:solidFill>
              <a:srgbClr val="FF0000">
                <a:alpha val="60000"/>
              </a:srgbClr>
            </a:solidFill>
            <a:prstDash val="solid"/>
            <a:round/>
            <a:headEnd len="sm" w="sm" type="none"/>
            <a:tailEnd len="sm" w="sm"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25"/>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3600"/>
              <a:buFont typeface="Century Gothic"/>
              <a:buNone/>
            </a:pPr>
            <a:r>
              <a:rPr b="0" i="0" lang="it-IT" sz="3600" u="none" cap="none" strike="noStrike">
                <a:solidFill>
                  <a:schemeClr val="lt1"/>
                </a:solidFill>
                <a:latin typeface="Century Gothic"/>
                <a:ea typeface="Century Gothic"/>
                <a:cs typeface="Century Gothic"/>
                <a:sym typeface="Century Gothic"/>
              </a:rPr>
              <a:t>MODELLO DI PREVISIONE</a:t>
            </a:r>
            <a:endParaRPr b="0" i="0" sz="3600" u="none" cap="none" strike="noStrike">
              <a:solidFill>
                <a:schemeClr val="lt1"/>
              </a:solidFill>
              <a:latin typeface="Century Gothic"/>
              <a:ea typeface="Century Gothic"/>
              <a:cs typeface="Century Gothic"/>
              <a:sym typeface="Century Gothic"/>
            </a:endParaRPr>
          </a:p>
        </p:txBody>
      </p:sp>
      <p:pic>
        <p:nvPicPr>
          <p:cNvPr descr="C:\Users\Simone\Desktop\Senza titolo-2.png" id="234" name="Google Shape;234;p25"/>
          <p:cNvPicPr preferRelativeResize="0"/>
          <p:nvPr/>
        </p:nvPicPr>
        <p:blipFill rotWithShape="1">
          <a:blip r:embed="rId3">
            <a:alphaModFix/>
          </a:blip>
          <a:srcRect b="0" l="0" r="0" t="0"/>
          <a:stretch/>
        </p:blipFill>
        <p:spPr>
          <a:xfrm>
            <a:off x="679903" y="0"/>
            <a:ext cx="4937125" cy="4937126"/>
          </a:xfrm>
          <a:prstGeom prst="rect">
            <a:avLst/>
          </a:prstGeom>
          <a:noFill/>
          <a:ln>
            <a:noFill/>
          </a:ln>
        </p:spPr>
      </p:pic>
      <p:pic>
        <p:nvPicPr>
          <p:cNvPr descr="Risultati immagini per walking man icon png" id="235" name="Google Shape;235;p25"/>
          <p:cNvPicPr preferRelativeResize="0"/>
          <p:nvPr/>
        </p:nvPicPr>
        <p:blipFill rotWithShape="1">
          <a:blip r:embed="rId4">
            <a:alphaModFix/>
          </a:blip>
          <a:srcRect b="0" l="0" r="0" t="0"/>
          <a:stretch/>
        </p:blipFill>
        <p:spPr>
          <a:xfrm>
            <a:off x="3813176" y="1741713"/>
            <a:ext cx="575946" cy="726849"/>
          </a:xfrm>
          <a:prstGeom prst="rect">
            <a:avLst/>
          </a:prstGeom>
          <a:noFill/>
          <a:ln>
            <a:noFill/>
          </a:ln>
        </p:spPr>
      </p:pic>
      <p:sp>
        <p:nvSpPr>
          <p:cNvPr id="236" name="Google Shape;236;p25"/>
          <p:cNvSpPr txBox="1"/>
          <p:nvPr/>
        </p:nvSpPr>
        <p:spPr>
          <a:xfrm>
            <a:off x="7750629" y="1275017"/>
            <a:ext cx="3219151" cy="378565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it-IT" sz="2400">
                <a:solidFill>
                  <a:schemeClr val="dk2"/>
                </a:solidFill>
                <a:latin typeface="Century Gothic"/>
                <a:ea typeface="Century Gothic"/>
                <a:cs typeface="Century Gothic"/>
                <a:sym typeface="Century Gothic"/>
              </a:rPr>
              <a:t>Dati Umano Richiesti</a:t>
            </a:r>
            <a:endParaRPr b="1" sz="2400">
              <a:solidFill>
                <a:schemeClr val="dk2"/>
              </a:solidFill>
              <a:latin typeface="Century Gothic"/>
              <a:ea typeface="Century Gothic"/>
              <a:cs typeface="Century Gothic"/>
              <a:sym typeface="Century Gothic"/>
            </a:endParaRPr>
          </a:p>
          <a:p>
            <a:pPr indent="0" lvl="0" marL="0" marR="0" rtl="0" algn="l">
              <a:spcBef>
                <a:spcPts val="0"/>
              </a:spcBef>
              <a:spcAft>
                <a:spcPts val="0"/>
              </a:spcAft>
              <a:buNone/>
            </a:pPr>
            <a:r>
              <a:t/>
            </a:r>
            <a:endParaRPr sz="2400">
              <a:solidFill>
                <a:schemeClr val="dk2"/>
              </a:solidFill>
              <a:latin typeface="Century Gothic"/>
              <a:ea typeface="Century Gothic"/>
              <a:cs typeface="Century Gothic"/>
              <a:sym typeface="Century Gothic"/>
            </a:endParaRPr>
          </a:p>
          <a:p>
            <a:pPr indent="-342900" lvl="0" marL="342900" marR="0" rtl="0" algn="l">
              <a:spcBef>
                <a:spcPts val="0"/>
              </a:spcBef>
              <a:spcAft>
                <a:spcPts val="0"/>
              </a:spcAft>
              <a:buClr>
                <a:srgbClr val="AADF5C"/>
              </a:buClr>
              <a:buSzPts val="2400"/>
              <a:buFont typeface="Noto Sans Symbols"/>
              <a:buChar char="❖"/>
            </a:pPr>
            <a:r>
              <a:rPr lang="it-IT" sz="2400">
                <a:solidFill>
                  <a:srgbClr val="AADF5C"/>
                </a:solidFill>
                <a:latin typeface="Century Gothic"/>
                <a:ea typeface="Century Gothic"/>
                <a:cs typeface="Century Gothic"/>
                <a:sym typeface="Century Gothic"/>
              </a:rPr>
              <a:t>Velocità (Mai 0) </a:t>
            </a:r>
            <a:endParaRPr/>
          </a:p>
          <a:p>
            <a:pPr indent="-190500" lvl="0" marL="342900" marR="0" rtl="0" algn="l">
              <a:spcBef>
                <a:spcPts val="0"/>
              </a:spcBef>
              <a:spcAft>
                <a:spcPts val="0"/>
              </a:spcAft>
              <a:buClr>
                <a:schemeClr val="lt1"/>
              </a:buClr>
              <a:buSzPts val="2400"/>
              <a:buFont typeface="Noto Sans Symbols"/>
              <a:buNone/>
            </a:pPr>
            <a:r>
              <a:t/>
            </a:r>
            <a:endParaRPr sz="2400">
              <a:solidFill>
                <a:srgbClr val="AADF5C"/>
              </a:solidFill>
              <a:latin typeface="Century Gothic"/>
              <a:ea typeface="Century Gothic"/>
              <a:cs typeface="Century Gothic"/>
              <a:sym typeface="Century Gothic"/>
            </a:endParaRPr>
          </a:p>
          <a:p>
            <a:pPr indent="-342900" lvl="0" marL="342900" marR="0" rtl="0" algn="l">
              <a:spcBef>
                <a:spcPts val="0"/>
              </a:spcBef>
              <a:spcAft>
                <a:spcPts val="0"/>
              </a:spcAft>
              <a:buClr>
                <a:schemeClr val="dk2"/>
              </a:buClr>
              <a:buSzPts val="2400"/>
              <a:buFont typeface="Noto Sans Symbols"/>
              <a:buChar char="❖"/>
            </a:pPr>
            <a:r>
              <a:rPr lang="it-IT" sz="2400">
                <a:solidFill>
                  <a:schemeClr val="dk2"/>
                </a:solidFill>
                <a:latin typeface="Century Gothic"/>
                <a:ea typeface="Century Gothic"/>
                <a:cs typeface="Century Gothic"/>
                <a:sym typeface="Century Gothic"/>
              </a:rPr>
              <a:t>Posizione</a:t>
            </a:r>
            <a:endParaRPr sz="2400">
              <a:solidFill>
                <a:schemeClr val="dk2"/>
              </a:solidFill>
              <a:latin typeface="Century Gothic"/>
              <a:ea typeface="Century Gothic"/>
              <a:cs typeface="Century Gothic"/>
              <a:sym typeface="Century Gothic"/>
            </a:endParaRPr>
          </a:p>
          <a:p>
            <a:pPr indent="-190500" lvl="0" marL="342900" marR="0" rtl="0" algn="l">
              <a:spcBef>
                <a:spcPts val="0"/>
              </a:spcBef>
              <a:spcAft>
                <a:spcPts val="0"/>
              </a:spcAft>
              <a:buClr>
                <a:schemeClr val="lt1"/>
              </a:buClr>
              <a:buSzPts val="2400"/>
              <a:buFont typeface="Noto Sans Symbols"/>
              <a:buNone/>
            </a:pPr>
            <a:r>
              <a:t/>
            </a:r>
            <a:endParaRPr sz="2400">
              <a:solidFill>
                <a:srgbClr val="AADF5C"/>
              </a:solidFill>
              <a:latin typeface="Century Gothic"/>
              <a:ea typeface="Century Gothic"/>
              <a:cs typeface="Century Gothic"/>
              <a:sym typeface="Century Gothic"/>
            </a:endParaRPr>
          </a:p>
          <a:p>
            <a:pPr indent="-342900" lvl="0" marL="342900" marR="0" rtl="0" algn="l">
              <a:spcBef>
                <a:spcPts val="0"/>
              </a:spcBef>
              <a:spcAft>
                <a:spcPts val="0"/>
              </a:spcAft>
              <a:buClr>
                <a:srgbClr val="C00000"/>
              </a:buClr>
              <a:buSzPts val="2400"/>
              <a:buFont typeface="Noto Sans Symbols"/>
              <a:buChar char="❖"/>
            </a:pPr>
            <a:r>
              <a:rPr lang="it-IT" sz="2400">
                <a:solidFill>
                  <a:srgbClr val="C00000"/>
                </a:solidFill>
                <a:latin typeface="Century Gothic"/>
                <a:ea typeface="Century Gothic"/>
                <a:cs typeface="Century Gothic"/>
                <a:sym typeface="Century Gothic"/>
              </a:rPr>
              <a:t>Bearing</a:t>
            </a:r>
            <a:endParaRPr/>
          </a:p>
          <a:p>
            <a:pPr indent="-190500" lvl="0" marL="342900" marR="0" rtl="0" algn="l">
              <a:spcBef>
                <a:spcPts val="0"/>
              </a:spcBef>
              <a:spcAft>
                <a:spcPts val="0"/>
              </a:spcAft>
              <a:buClr>
                <a:schemeClr val="lt1"/>
              </a:buClr>
              <a:buSzPts val="2400"/>
              <a:buFont typeface="Noto Sans Symbols"/>
              <a:buNone/>
            </a:pPr>
            <a:r>
              <a:t/>
            </a:r>
            <a:endParaRPr sz="2400">
              <a:solidFill>
                <a:srgbClr val="AADF5C"/>
              </a:solidFill>
              <a:latin typeface="Century Gothic"/>
              <a:ea typeface="Century Gothic"/>
              <a:cs typeface="Century Gothic"/>
              <a:sym typeface="Century Gothic"/>
            </a:endParaRPr>
          </a:p>
          <a:p>
            <a:pPr indent="-342900" lvl="0" marL="342900" marR="0" rtl="0" algn="l">
              <a:spcBef>
                <a:spcPts val="0"/>
              </a:spcBef>
              <a:spcAft>
                <a:spcPts val="0"/>
              </a:spcAft>
              <a:buClr>
                <a:schemeClr val="dk2"/>
              </a:buClr>
              <a:buSzPts val="2400"/>
              <a:buFont typeface="Noto Sans Symbols"/>
              <a:buChar char="❖"/>
            </a:pPr>
            <a:r>
              <a:rPr lang="it-IT" sz="2400">
                <a:solidFill>
                  <a:schemeClr val="dk2"/>
                </a:solidFill>
                <a:latin typeface="Century Gothic"/>
                <a:ea typeface="Century Gothic"/>
                <a:cs typeface="Century Gothic"/>
                <a:sym typeface="Century Gothic"/>
              </a:rPr>
              <a:t>Timestamp </a:t>
            </a:r>
            <a:endParaRPr/>
          </a:p>
          <a:p>
            <a:pPr indent="0" lvl="0" marL="0" marR="0" rtl="0" algn="l">
              <a:spcBef>
                <a:spcPts val="0"/>
              </a:spcBef>
              <a:spcAft>
                <a:spcPts val="0"/>
              </a:spcAft>
              <a:buNone/>
            </a:pPr>
            <a:r>
              <a:rPr lang="it-IT" sz="2400">
                <a:solidFill>
                  <a:schemeClr val="dk2"/>
                </a:solidFill>
                <a:latin typeface="Century Gothic"/>
                <a:ea typeface="Century Gothic"/>
                <a:cs typeface="Century Gothic"/>
                <a:sym typeface="Century Gothic"/>
              </a:rPr>
              <a:t>Posizione</a:t>
            </a:r>
            <a:endParaRPr sz="2400">
              <a:solidFill>
                <a:schemeClr val="dk2"/>
              </a:solidFill>
              <a:latin typeface="Century Gothic"/>
              <a:ea typeface="Century Gothic"/>
              <a:cs typeface="Century Gothic"/>
              <a:sym typeface="Century Gothic"/>
            </a:endParaRPr>
          </a:p>
        </p:txBody>
      </p:sp>
      <p:cxnSp>
        <p:nvCxnSpPr>
          <p:cNvPr id="237" name="Google Shape;237;p25"/>
          <p:cNvCxnSpPr/>
          <p:nvPr/>
        </p:nvCxnSpPr>
        <p:spPr>
          <a:xfrm rot="10800000">
            <a:off x="3585029" y="2725231"/>
            <a:ext cx="522516" cy="207221"/>
          </a:xfrm>
          <a:prstGeom prst="straightConnector1">
            <a:avLst/>
          </a:prstGeom>
          <a:noFill/>
          <a:ln cap="flat" cmpd="sng" w="38100">
            <a:solidFill>
              <a:srgbClr val="92D050"/>
            </a:solidFill>
            <a:prstDash val="solid"/>
            <a:round/>
            <a:headEnd len="sm" w="sm" type="none"/>
            <a:tailEnd len="med" w="med" type="stealth"/>
          </a:ln>
        </p:spPr>
      </p:cxnSp>
      <p:sp>
        <p:nvSpPr>
          <p:cNvPr id="238" name="Google Shape;238;p25"/>
          <p:cNvSpPr txBox="1"/>
          <p:nvPr/>
        </p:nvSpPr>
        <p:spPr>
          <a:xfrm>
            <a:off x="3991428" y="2483642"/>
            <a:ext cx="56605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it-IT" sz="1800">
                <a:solidFill>
                  <a:srgbClr val="AADF5C"/>
                </a:solidFill>
                <a:latin typeface="Century Gothic"/>
                <a:ea typeface="Century Gothic"/>
                <a:cs typeface="Century Gothic"/>
                <a:sym typeface="Century Gothic"/>
              </a:rPr>
              <a:t>V</a:t>
            </a:r>
            <a:endParaRPr/>
          </a:p>
        </p:txBody>
      </p:sp>
      <p:cxnSp>
        <p:nvCxnSpPr>
          <p:cNvPr id="239" name="Google Shape;239;p25"/>
          <p:cNvCxnSpPr/>
          <p:nvPr/>
        </p:nvCxnSpPr>
        <p:spPr>
          <a:xfrm rot="10800000">
            <a:off x="2525486" y="1524000"/>
            <a:ext cx="1320801" cy="788359"/>
          </a:xfrm>
          <a:prstGeom prst="straightConnector1">
            <a:avLst/>
          </a:prstGeom>
          <a:noFill/>
          <a:ln cap="flat" cmpd="sng" w="38100">
            <a:solidFill>
              <a:srgbClr val="C00000"/>
            </a:solidFill>
            <a:prstDash val="solid"/>
            <a:round/>
            <a:headEnd len="sm" w="sm" type="none"/>
            <a:tailEnd len="med" w="med" type="stealth"/>
          </a:ln>
        </p:spPr>
      </p:cxnSp>
      <p:sp>
        <p:nvSpPr>
          <p:cNvPr id="240" name="Google Shape;240;p25"/>
          <p:cNvSpPr txBox="1"/>
          <p:nvPr/>
        </p:nvSpPr>
        <p:spPr>
          <a:xfrm>
            <a:off x="3265715" y="1557047"/>
            <a:ext cx="56605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it-IT" sz="1800">
                <a:solidFill>
                  <a:srgbClr val="C00000"/>
                </a:solidFill>
                <a:latin typeface="Century Gothic"/>
                <a:ea typeface="Century Gothic"/>
                <a:cs typeface="Century Gothic"/>
                <a:sym typeface="Century Gothic"/>
              </a:rPr>
              <a:t>B</a:t>
            </a:r>
            <a:endParaRPr b="1" sz="1800">
              <a:solidFill>
                <a:srgbClr val="C00000"/>
              </a:solidFill>
              <a:latin typeface="Century Gothic"/>
              <a:ea typeface="Century Gothic"/>
              <a:cs typeface="Century Gothic"/>
              <a:sym typeface="Century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26"/>
          <p:cNvSpPr/>
          <p:nvPr/>
        </p:nvSpPr>
        <p:spPr>
          <a:xfrm>
            <a:off x="316412" y="292553"/>
            <a:ext cx="6244043" cy="4644573"/>
          </a:xfrm>
          <a:prstGeom prst="ellipse">
            <a:avLst/>
          </a:prstGeom>
          <a:solidFill>
            <a:srgbClr val="052F61">
              <a:alpha val="34901"/>
            </a:srgbClr>
          </a:solidFill>
          <a:ln cap="rnd" cmpd="sng" w="15875">
            <a:solidFill>
              <a:srgbClr val="032E4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46" name="Google Shape;246;p26"/>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3600"/>
              <a:buFont typeface="Century Gothic"/>
              <a:buNone/>
            </a:pPr>
            <a:r>
              <a:rPr b="0" i="0" lang="it-IT" sz="3600" u="none" cap="none" strike="noStrike">
                <a:solidFill>
                  <a:schemeClr val="lt1"/>
                </a:solidFill>
                <a:latin typeface="Century Gothic"/>
                <a:ea typeface="Century Gothic"/>
                <a:cs typeface="Century Gothic"/>
                <a:sym typeface="Century Gothic"/>
              </a:rPr>
              <a:t>MODELLO DI PREVISIONE</a:t>
            </a:r>
            <a:endParaRPr b="0" i="0" sz="3600" u="none" cap="none" strike="noStrike">
              <a:solidFill>
                <a:schemeClr val="lt1"/>
              </a:solidFill>
              <a:latin typeface="Century Gothic"/>
              <a:ea typeface="Century Gothic"/>
              <a:cs typeface="Century Gothic"/>
              <a:sym typeface="Century Gothic"/>
            </a:endParaRPr>
          </a:p>
        </p:txBody>
      </p:sp>
      <p:pic>
        <p:nvPicPr>
          <p:cNvPr descr="C:\Users\Simone\Desktop\Senza titolo-2.png" id="247" name="Google Shape;247;p26"/>
          <p:cNvPicPr preferRelativeResize="0"/>
          <p:nvPr/>
        </p:nvPicPr>
        <p:blipFill rotWithShape="1">
          <a:blip r:embed="rId3">
            <a:alphaModFix/>
          </a:blip>
          <a:srcRect b="0" l="0" r="0" t="0"/>
          <a:stretch/>
        </p:blipFill>
        <p:spPr>
          <a:xfrm>
            <a:off x="679903" y="0"/>
            <a:ext cx="4937125" cy="4937126"/>
          </a:xfrm>
          <a:prstGeom prst="rect">
            <a:avLst/>
          </a:prstGeom>
          <a:noFill/>
          <a:ln>
            <a:noFill/>
          </a:ln>
        </p:spPr>
      </p:pic>
      <p:pic>
        <p:nvPicPr>
          <p:cNvPr descr="Risultati immagini per walking man icon png" id="248" name="Google Shape;248;p26"/>
          <p:cNvPicPr preferRelativeResize="0"/>
          <p:nvPr/>
        </p:nvPicPr>
        <p:blipFill rotWithShape="1">
          <a:blip r:embed="rId4">
            <a:alphaModFix/>
          </a:blip>
          <a:srcRect b="0" l="0" r="0" t="0"/>
          <a:stretch/>
        </p:blipFill>
        <p:spPr>
          <a:xfrm>
            <a:off x="3813176" y="1741713"/>
            <a:ext cx="575946" cy="726849"/>
          </a:xfrm>
          <a:prstGeom prst="rect">
            <a:avLst/>
          </a:prstGeom>
          <a:noFill/>
          <a:ln>
            <a:noFill/>
          </a:ln>
        </p:spPr>
      </p:pic>
      <p:pic>
        <p:nvPicPr>
          <p:cNvPr descr="Risultati immagini per wifi icon png" id="249" name="Google Shape;249;p26"/>
          <p:cNvPicPr preferRelativeResize="0"/>
          <p:nvPr/>
        </p:nvPicPr>
        <p:blipFill rotWithShape="1">
          <a:blip r:embed="rId5">
            <a:alphaModFix/>
          </a:blip>
          <a:srcRect b="0" l="0" r="0" t="0"/>
          <a:stretch/>
        </p:blipFill>
        <p:spPr>
          <a:xfrm>
            <a:off x="3929290" y="1203099"/>
            <a:ext cx="715282" cy="715282"/>
          </a:xfrm>
          <a:prstGeom prst="rect">
            <a:avLst/>
          </a:prstGeom>
          <a:noFill/>
          <a:ln>
            <a:noFill/>
          </a:ln>
        </p:spPr>
      </p:pic>
      <p:pic>
        <p:nvPicPr>
          <p:cNvPr id="250" name="Google Shape;250;p26"/>
          <p:cNvPicPr preferRelativeResize="0"/>
          <p:nvPr/>
        </p:nvPicPr>
        <p:blipFill rotWithShape="1">
          <a:blip r:embed="rId6">
            <a:alphaModFix/>
          </a:blip>
          <a:srcRect b="0" l="0" r="0" t="0"/>
          <a:stretch/>
        </p:blipFill>
        <p:spPr>
          <a:xfrm>
            <a:off x="2988074" y="3576805"/>
            <a:ext cx="567926" cy="567926"/>
          </a:xfrm>
          <a:prstGeom prst="rect">
            <a:avLst/>
          </a:prstGeom>
          <a:noFill/>
          <a:ln>
            <a:noFill/>
          </a:ln>
        </p:spPr>
      </p:pic>
      <p:sp>
        <p:nvSpPr>
          <p:cNvPr id="251" name="Google Shape;251;p26"/>
          <p:cNvSpPr txBox="1"/>
          <p:nvPr/>
        </p:nvSpPr>
        <p:spPr>
          <a:xfrm>
            <a:off x="7126513" y="172052"/>
            <a:ext cx="4760686" cy="369331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it-IT" sz="1800">
                <a:solidFill>
                  <a:schemeClr val="dk2"/>
                </a:solidFill>
                <a:latin typeface="Century Gothic"/>
                <a:ea typeface="Century Gothic"/>
                <a:cs typeface="Century Gothic"/>
                <a:sym typeface="Century Gothic"/>
              </a:rPr>
              <a:t>DISCOVERY</a:t>
            </a:r>
            <a:endParaRPr/>
          </a:p>
          <a:p>
            <a:pPr indent="0" lvl="0" marL="0" marR="0" rtl="0" algn="l">
              <a:spcBef>
                <a:spcPts val="0"/>
              </a:spcBef>
              <a:spcAft>
                <a:spcPts val="0"/>
              </a:spcAft>
              <a:buNone/>
            </a:pPr>
            <a:r>
              <a:t/>
            </a:r>
            <a:endParaRPr b="1" sz="1800">
              <a:solidFill>
                <a:schemeClr val="dk2"/>
              </a:solidFill>
              <a:latin typeface="Century Gothic"/>
              <a:ea typeface="Century Gothic"/>
              <a:cs typeface="Century Gothic"/>
              <a:sym typeface="Century Gothic"/>
            </a:endParaRPr>
          </a:p>
          <a:p>
            <a:pPr indent="-342900" lvl="0" marL="342900" marR="0" rtl="0" algn="l">
              <a:spcBef>
                <a:spcPts val="0"/>
              </a:spcBef>
              <a:spcAft>
                <a:spcPts val="0"/>
              </a:spcAft>
              <a:buClr>
                <a:schemeClr val="lt1"/>
              </a:buClr>
              <a:buSzPts val="1800"/>
              <a:buFont typeface="Century Gothic"/>
              <a:buAutoNum type="arabicPeriod"/>
            </a:pPr>
            <a:r>
              <a:rPr lang="it-IT" sz="1800">
                <a:solidFill>
                  <a:schemeClr val="lt1"/>
                </a:solidFill>
                <a:latin typeface="Century Gothic"/>
                <a:ea typeface="Century Gothic"/>
                <a:cs typeface="Century Gothic"/>
                <a:sym typeface="Century Gothic"/>
              </a:rPr>
              <a:t>Il dispositivo umano inserisce i dati necessari all’interno del record di service discovery.</a:t>
            </a:r>
            <a:endParaRPr/>
          </a:p>
          <a:p>
            <a:pPr indent="-228600" lvl="0" marL="342900" marR="0" rtl="0" algn="l">
              <a:spcBef>
                <a:spcPts val="0"/>
              </a:spcBef>
              <a:spcAft>
                <a:spcPts val="0"/>
              </a:spcAft>
              <a:buClr>
                <a:schemeClr val="lt1"/>
              </a:buClr>
              <a:buSzPts val="1800"/>
              <a:buFont typeface="Century Gothic"/>
              <a:buNone/>
            </a:pPr>
            <a:r>
              <a:t/>
            </a:r>
            <a:endParaRPr sz="1800">
              <a:solidFill>
                <a:schemeClr val="lt1"/>
              </a:solidFill>
              <a:latin typeface="Century Gothic"/>
              <a:ea typeface="Century Gothic"/>
              <a:cs typeface="Century Gothic"/>
              <a:sym typeface="Century Gothic"/>
            </a:endParaRPr>
          </a:p>
          <a:p>
            <a:pPr indent="-342900" lvl="0" marL="342900" marR="0" rtl="0" algn="l">
              <a:spcBef>
                <a:spcPts val="0"/>
              </a:spcBef>
              <a:spcAft>
                <a:spcPts val="0"/>
              </a:spcAft>
              <a:buClr>
                <a:schemeClr val="lt1"/>
              </a:buClr>
              <a:buSzPts val="1800"/>
              <a:buFont typeface="Century Gothic"/>
              <a:buAutoNum type="arabicPeriod"/>
            </a:pPr>
            <a:r>
              <a:rPr lang="it-IT" sz="1800">
                <a:solidFill>
                  <a:schemeClr val="lt1"/>
                </a:solidFill>
                <a:latin typeface="Century Gothic"/>
                <a:ea typeface="Century Gothic"/>
                <a:cs typeface="Century Gothic"/>
                <a:sym typeface="Century Gothic"/>
              </a:rPr>
              <a:t>Questi dati vengono aggiornati ogni 10 secondi (limitazione livello fisico di alcuni dispositivi).</a:t>
            </a:r>
            <a:endParaRPr/>
          </a:p>
          <a:p>
            <a:pPr indent="-228600" lvl="0" marL="342900" marR="0" rtl="0" algn="l">
              <a:spcBef>
                <a:spcPts val="0"/>
              </a:spcBef>
              <a:spcAft>
                <a:spcPts val="0"/>
              </a:spcAft>
              <a:buClr>
                <a:schemeClr val="lt1"/>
              </a:buClr>
              <a:buSzPts val="1800"/>
              <a:buFont typeface="Century Gothic"/>
              <a:buNone/>
            </a:pPr>
            <a:r>
              <a:t/>
            </a:r>
            <a:endParaRPr sz="1800">
              <a:solidFill>
                <a:schemeClr val="lt1"/>
              </a:solidFill>
              <a:latin typeface="Century Gothic"/>
              <a:ea typeface="Century Gothic"/>
              <a:cs typeface="Century Gothic"/>
              <a:sym typeface="Century Gothic"/>
            </a:endParaRPr>
          </a:p>
          <a:p>
            <a:pPr indent="-342900" lvl="0" marL="342900" marR="0" rtl="0" algn="l">
              <a:spcBef>
                <a:spcPts val="0"/>
              </a:spcBef>
              <a:spcAft>
                <a:spcPts val="0"/>
              </a:spcAft>
              <a:buClr>
                <a:schemeClr val="lt1"/>
              </a:buClr>
              <a:buSzPts val="1800"/>
              <a:buFont typeface="Century Gothic"/>
              <a:buAutoNum type="arabicPeriod"/>
            </a:pPr>
            <a:r>
              <a:rPr lang="it-IT" sz="1800">
                <a:solidFill>
                  <a:schemeClr val="lt1"/>
                </a:solidFill>
                <a:latin typeface="Century Gothic"/>
                <a:ea typeface="Century Gothic"/>
                <a:cs typeface="Century Gothic"/>
                <a:sym typeface="Century Gothic"/>
              </a:rPr>
              <a:t>Il veicolo nel momento in cui entra all’interno del range Wi-Fi dell’umano inizia la previsione di collisione.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27"/>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3600"/>
              <a:buFont typeface="Century Gothic"/>
              <a:buNone/>
            </a:pPr>
            <a:r>
              <a:rPr b="0" i="0" lang="it-IT" sz="3600" u="none" cap="none" strike="noStrike">
                <a:solidFill>
                  <a:schemeClr val="lt1"/>
                </a:solidFill>
                <a:latin typeface="Century Gothic"/>
                <a:ea typeface="Century Gothic"/>
                <a:cs typeface="Century Gothic"/>
                <a:sym typeface="Century Gothic"/>
              </a:rPr>
              <a:t>MODELLO DI PREVISIONE</a:t>
            </a:r>
            <a:endParaRPr b="0" i="0" sz="3600" u="none" cap="none" strike="noStrike">
              <a:solidFill>
                <a:schemeClr val="lt1"/>
              </a:solidFill>
              <a:latin typeface="Century Gothic"/>
              <a:ea typeface="Century Gothic"/>
              <a:cs typeface="Century Gothic"/>
              <a:sym typeface="Century Gothic"/>
            </a:endParaRPr>
          </a:p>
        </p:txBody>
      </p:sp>
      <p:pic>
        <p:nvPicPr>
          <p:cNvPr descr="C:\Users\Simone\Desktop\Senza titolo-2.png" id="257" name="Google Shape;257;p27"/>
          <p:cNvPicPr preferRelativeResize="0"/>
          <p:nvPr/>
        </p:nvPicPr>
        <p:blipFill rotWithShape="1">
          <a:blip r:embed="rId3">
            <a:alphaModFix/>
          </a:blip>
          <a:srcRect b="0" l="0" r="0" t="0"/>
          <a:stretch/>
        </p:blipFill>
        <p:spPr>
          <a:xfrm>
            <a:off x="679903" y="0"/>
            <a:ext cx="4937125" cy="4937126"/>
          </a:xfrm>
          <a:prstGeom prst="rect">
            <a:avLst/>
          </a:prstGeom>
          <a:noFill/>
          <a:ln>
            <a:noFill/>
          </a:ln>
        </p:spPr>
      </p:pic>
      <p:cxnSp>
        <p:nvCxnSpPr>
          <p:cNvPr id="258" name="Google Shape;258;p27"/>
          <p:cNvCxnSpPr/>
          <p:nvPr/>
        </p:nvCxnSpPr>
        <p:spPr>
          <a:xfrm rot="10800000">
            <a:off x="1756229" y="2656115"/>
            <a:ext cx="769258" cy="1339333"/>
          </a:xfrm>
          <a:prstGeom prst="straightConnector1">
            <a:avLst/>
          </a:prstGeom>
          <a:noFill/>
          <a:ln cap="flat" cmpd="sng" w="38100">
            <a:solidFill>
              <a:srgbClr val="FF0000">
                <a:alpha val="60000"/>
              </a:srgbClr>
            </a:solidFill>
            <a:prstDash val="solid"/>
            <a:round/>
            <a:headEnd len="sm" w="sm" type="none"/>
            <a:tailEnd len="sm" w="sm" type="none"/>
          </a:ln>
        </p:spPr>
      </p:cxnSp>
      <p:cxnSp>
        <p:nvCxnSpPr>
          <p:cNvPr id="259" name="Google Shape;259;p27"/>
          <p:cNvCxnSpPr/>
          <p:nvPr/>
        </p:nvCxnSpPr>
        <p:spPr>
          <a:xfrm flipH="1" rot="10800000">
            <a:off x="1756229" y="2061029"/>
            <a:ext cx="1973942" cy="595086"/>
          </a:xfrm>
          <a:prstGeom prst="straightConnector1">
            <a:avLst/>
          </a:prstGeom>
          <a:noFill/>
          <a:ln cap="flat" cmpd="sng" w="38100">
            <a:solidFill>
              <a:srgbClr val="FF0000">
                <a:alpha val="60000"/>
              </a:srgbClr>
            </a:solidFill>
            <a:prstDash val="solid"/>
            <a:round/>
            <a:headEnd len="sm" w="sm" type="none"/>
            <a:tailEnd len="sm" w="sm" type="none"/>
          </a:ln>
        </p:spPr>
      </p:cxnSp>
      <p:cxnSp>
        <p:nvCxnSpPr>
          <p:cNvPr id="260" name="Google Shape;260;p27"/>
          <p:cNvCxnSpPr/>
          <p:nvPr/>
        </p:nvCxnSpPr>
        <p:spPr>
          <a:xfrm flipH="1" rot="10800000">
            <a:off x="3730172" y="1451429"/>
            <a:ext cx="827314" cy="609600"/>
          </a:xfrm>
          <a:prstGeom prst="straightConnector1">
            <a:avLst/>
          </a:prstGeom>
          <a:noFill/>
          <a:ln cap="flat" cmpd="sng" w="38100">
            <a:solidFill>
              <a:srgbClr val="FF0000">
                <a:alpha val="60000"/>
              </a:srgbClr>
            </a:solidFill>
            <a:prstDash val="solid"/>
            <a:round/>
            <a:headEnd len="sm" w="sm" type="none"/>
            <a:tailEnd len="sm" w="sm" type="none"/>
          </a:ln>
        </p:spPr>
      </p:cxnSp>
      <p:cxnSp>
        <p:nvCxnSpPr>
          <p:cNvPr id="261" name="Google Shape;261;p27"/>
          <p:cNvCxnSpPr/>
          <p:nvPr/>
        </p:nvCxnSpPr>
        <p:spPr>
          <a:xfrm rot="10800000">
            <a:off x="4557486" y="1074057"/>
            <a:ext cx="1" cy="377373"/>
          </a:xfrm>
          <a:prstGeom prst="straightConnector1">
            <a:avLst/>
          </a:prstGeom>
          <a:noFill/>
          <a:ln cap="flat" cmpd="sng" w="38100">
            <a:solidFill>
              <a:srgbClr val="FF0000">
                <a:alpha val="60000"/>
              </a:srgbClr>
            </a:solidFill>
            <a:prstDash val="solid"/>
            <a:round/>
            <a:headEnd len="sm" w="sm" type="none"/>
            <a:tailEnd len="sm" w="sm" type="none"/>
          </a:ln>
        </p:spPr>
      </p:cxnSp>
      <p:cxnSp>
        <p:nvCxnSpPr>
          <p:cNvPr id="262" name="Google Shape;262;p27"/>
          <p:cNvCxnSpPr/>
          <p:nvPr/>
        </p:nvCxnSpPr>
        <p:spPr>
          <a:xfrm rot="10800000">
            <a:off x="4325257" y="711200"/>
            <a:ext cx="232229" cy="362857"/>
          </a:xfrm>
          <a:prstGeom prst="straightConnector1">
            <a:avLst/>
          </a:prstGeom>
          <a:noFill/>
          <a:ln cap="flat" cmpd="sng" w="38100">
            <a:solidFill>
              <a:srgbClr val="FF0000">
                <a:alpha val="60000"/>
              </a:srgbClr>
            </a:solidFill>
            <a:prstDash val="solid"/>
            <a:round/>
            <a:headEnd len="sm" w="sm" type="none"/>
            <a:tailEnd len="sm" w="sm" type="none"/>
          </a:ln>
        </p:spPr>
      </p:cxnSp>
      <p:cxnSp>
        <p:nvCxnSpPr>
          <p:cNvPr id="263" name="Google Shape;263;p27"/>
          <p:cNvCxnSpPr/>
          <p:nvPr/>
        </p:nvCxnSpPr>
        <p:spPr>
          <a:xfrm rot="10800000">
            <a:off x="3614057" y="391886"/>
            <a:ext cx="711201" cy="319314"/>
          </a:xfrm>
          <a:prstGeom prst="straightConnector1">
            <a:avLst/>
          </a:prstGeom>
          <a:noFill/>
          <a:ln cap="flat" cmpd="sng" w="38100">
            <a:solidFill>
              <a:srgbClr val="FF0000">
                <a:alpha val="60000"/>
              </a:srgbClr>
            </a:solidFill>
            <a:prstDash val="solid"/>
            <a:round/>
            <a:headEnd len="sm" w="sm" type="none"/>
            <a:tailEnd len="sm" w="sm" type="none"/>
          </a:ln>
        </p:spPr>
      </p:cxnSp>
      <p:cxnSp>
        <p:nvCxnSpPr>
          <p:cNvPr id="264" name="Google Shape;264;p27"/>
          <p:cNvCxnSpPr/>
          <p:nvPr/>
        </p:nvCxnSpPr>
        <p:spPr>
          <a:xfrm rot="10800000">
            <a:off x="3367314" y="145143"/>
            <a:ext cx="246744" cy="246743"/>
          </a:xfrm>
          <a:prstGeom prst="straightConnector1">
            <a:avLst/>
          </a:prstGeom>
          <a:noFill/>
          <a:ln cap="flat" cmpd="sng" w="38100">
            <a:solidFill>
              <a:srgbClr val="FF0000">
                <a:alpha val="60000"/>
              </a:srgbClr>
            </a:solidFill>
            <a:prstDash val="solid"/>
            <a:round/>
            <a:headEnd len="sm" w="sm" type="none"/>
            <a:tailEnd len="sm" w="sm" type="none"/>
          </a:ln>
        </p:spPr>
      </p:cxnSp>
      <p:cxnSp>
        <p:nvCxnSpPr>
          <p:cNvPr id="265" name="Google Shape;265;p27"/>
          <p:cNvCxnSpPr/>
          <p:nvPr/>
        </p:nvCxnSpPr>
        <p:spPr>
          <a:xfrm flipH="1" rot="10800000">
            <a:off x="3367314" y="0"/>
            <a:ext cx="123372" cy="145143"/>
          </a:xfrm>
          <a:prstGeom prst="straightConnector1">
            <a:avLst/>
          </a:prstGeom>
          <a:noFill/>
          <a:ln cap="flat" cmpd="sng" w="38100">
            <a:solidFill>
              <a:srgbClr val="FF0000">
                <a:alpha val="60000"/>
              </a:srgbClr>
            </a:solidFill>
            <a:prstDash val="solid"/>
            <a:round/>
            <a:headEnd len="sm" w="sm" type="none"/>
            <a:tailEnd len="sm" w="sm" type="none"/>
          </a:ln>
        </p:spPr>
      </p:cxnSp>
      <p:cxnSp>
        <p:nvCxnSpPr>
          <p:cNvPr id="266" name="Google Shape;266;p27"/>
          <p:cNvCxnSpPr>
            <a:stCxn id="267" idx="3"/>
          </p:cNvCxnSpPr>
          <p:nvPr/>
        </p:nvCxnSpPr>
        <p:spPr>
          <a:xfrm flipH="1">
            <a:off x="2140895" y="2628649"/>
            <a:ext cx="2030400" cy="697200"/>
          </a:xfrm>
          <a:prstGeom prst="straightConnector1">
            <a:avLst/>
          </a:prstGeom>
          <a:noFill/>
          <a:ln cap="flat" cmpd="sng" w="57150">
            <a:solidFill>
              <a:srgbClr val="FFFF00">
                <a:alpha val="60000"/>
              </a:srgbClr>
            </a:solidFill>
            <a:prstDash val="dash"/>
            <a:round/>
            <a:headEnd len="sm" w="sm" type="none"/>
            <a:tailEnd len="sm" w="sm" type="none"/>
          </a:ln>
        </p:spPr>
      </p:cxnSp>
      <p:cxnSp>
        <p:nvCxnSpPr>
          <p:cNvPr id="268" name="Google Shape;268;p27"/>
          <p:cNvCxnSpPr>
            <a:stCxn id="267" idx="4"/>
          </p:cNvCxnSpPr>
          <p:nvPr/>
        </p:nvCxnSpPr>
        <p:spPr>
          <a:xfrm rot="10800000">
            <a:off x="3730305" y="2105015"/>
            <a:ext cx="507300" cy="551100"/>
          </a:xfrm>
          <a:prstGeom prst="straightConnector1">
            <a:avLst/>
          </a:prstGeom>
          <a:noFill/>
          <a:ln cap="flat" cmpd="sng" w="57150">
            <a:solidFill>
              <a:srgbClr val="FFFF00">
                <a:alpha val="60000"/>
              </a:srgbClr>
            </a:solidFill>
            <a:prstDash val="dash"/>
            <a:round/>
            <a:headEnd len="sm" w="sm" type="none"/>
            <a:tailEnd len="sm" w="sm" type="none"/>
          </a:ln>
        </p:spPr>
      </p:cxnSp>
      <p:cxnSp>
        <p:nvCxnSpPr>
          <p:cNvPr id="269" name="Google Shape;269;p27"/>
          <p:cNvCxnSpPr>
            <a:stCxn id="267" idx="5"/>
          </p:cNvCxnSpPr>
          <p:nvPr/>
        </p:nvCxnSpPr>
        <p:spPr>
          <a:xfrm flipH="1" rot="10800000">
            <a:off x="4303915" y="1451449"/>
            <a:ext cx="253500" cy="1177200"/>
          </a:xfrm>
          <a:prstGeom prst="straightConnector1">
            <a:avLst/>
          </a:prstGeom>
          <a:noFill/>
          <a:ln cap="flat" cmpd="sng" w="57150">
            <a:solidFill>
              <a:srgbClr val="FFFF00">
                <a:alpha val="60000"/>
              </a:srgbClr>
            </a:solidFill>
            <a:prstDash val="dash"/>
            <a:round/>
            <a:headEnd len="sm" w="sm" type="none"/>
            <a:tailEnd len="sm" w="sm" type="none"/>
          </a:ln>
        </p:spPr>
      </p:cxnSp>
      <p:cxnSp>
        <p:nvCxnSpPr>
          <p:cNvPr id="270" name="Google Shape;270;p27"/>
          <p:cNvCxnSpPr>
            <a:stCxn id="267" idx="4"/>
          </p:cNvCxnSpPr>
          <p:nvPr/>
        </p:nvCxnSpPr>
        <p:spPr>
          <a:xfrm flipH="1" rot="10800000">
            <a:off x="4237605" y="1073915"/>
            <a:ext cx="319800" cy="1582200"/>
          </a:xfrm>
          <a:prstGeom prst="straightConnector1">
            <a:avLst/>
          </a:prstGeom>
          <a:noFill/>
          <a:ln cap="flat" cmpd="sng" w="57150">
            <a:solidFill>
              <a:srgbClr val="FFFF00">
                <a:alpha val="60000"/>
              </a:srgbClr>
            </a:solidFill>
            <a:prstDash val="dash"/>
            <a:round/>
            <a:headEnd len="sm" w="sm" type="none"/>
            <a:tailEnd len="sm" w="sm" type="none"/>
          </a:ln>
        </p:spPr>
      </p:cxnSp>
      <p:cxnSp>
        <p:nvCxnSpPr>
          <p:cNvPr id="271" name="Google Shape;271;p27"/>
          <p:cNvCxnSpPr/>
          <p:nvPr/>
        </p:nvCxnSpPr>
        <p:spPr>
          <a:xfrm flipH="1" rot="10800000">
            <a:off x="4171295" y="711201"/>
            <a:ext cx="132620" cy="1757362"/>
          </a:xfrm>
          <a:prstGeom prst="straightConnector1">
            <a:avLst/>
          </a:prstGeom>
          <a:noFill/>
          <a:ln cap="flat" cmpd="sng" w="57150">
            <a:solidFill>
              <a:srgbClr val="FFFF00">
                <a:alpha val="60000"/>
              </a:srgbClr>
            </a:solidFill>
            <a:prstDash val="dash"/>
            <a:round/>
            <a:headEnd len="sm" w="sm" type="none"/>
            <a:tailEnd len="sm" w="sm" type="none"/>
          </a:ln>
        </p:spPr>
      </p:cxnSp>
      <p:cxnSp>
        <p:nvCxnSpPr>
          <p:cNvPr id="272" name="Google Shape;272;p27"/>
          <p:cNvCxnSpPr>
            <a:stCxn id="267" idx="5"/>
          </p:cNvCxnSpPr>
          <p:nvPr/>
        </p:nvCxnSpPr>
        <p:spPr>
          <a:xfrm rot="10800000">
            <a:off x="3613915" y="391849"/>
            <a:ext cx="690000" cy="2236800"/>
          </a:xfrm>
          <a:prstGeom prst="straightConnector1">
            <a:avLst/>
          </a:prstGeom>
          <a:noFill/>
          <a:ln cap="flat" cmpd="sng" w="57150">
            <a:solidFill>
              <a:srgbClr val="FFFF00">
                <a:alpha val="60000"/>
              </a:srgbClr>
            </a:solidFill>
            <a:prstDash val="dash"/>
            <a:round/>
            <a:headEnd len="sm" w="sm" type="none"/>
            <a:tailEnd len="sm" w="sm" type="none"/>
          </a:ln>
        </p:spPr>
      </p:cxnSp>
      <p:sp>
        <p:nvSpPr>
          <p:cNvPr id="267" name="Google Shape;267;p27"/>
          <p:cNvSpPr/>
          <p:nvPr/>
        </p:nvSpPr>
        <p:spPr>
          <a:xfrm>
            <a:off x="4143829" y="2468563"/>
            <a:ext cx="187552" cy="187552"/>
          </a:xfrm>
          <a:prstGeom prst="ellipse">
            <a:avLst/>
          </a:prstGeom>
          <a:solidFill>
            <a:schemeClr val="accent1"/>
          </a:solidFill>
          <a:ln cap="rnd" cmpd="sng" w="15875">
            <a:solidFill>
              <a:srgbClr val="0230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73" name="Google Shape;273;p27"/>
          <p:cNvSpPr txBox="1"/>
          <p:nvPr/>
        </p:nvSpPr>
        <p:spPr>
          <a:xfrm>
            <a:off x="7126513" y="172052"/>
            <a:ext cx="4760686" cy="397031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it-IT" sz="1800">
                <a:solidFill>
                  <a:schemeClr val="dk2"/>
                </a:solidFill>
                <a:latin typeface="Century Gothic"/>
                <a:ea typeface="Century Gothic"/>
                <a:cs typeface="Century Gothic"/>
                <a:sym typeface="Century Gothic"/>
              </a:rPr>
              <a:t>PREVISIONE 1</a:t>
            </a:r>
            <a:endParaRPr/>
          </a:p>
          <a:p>
            <a:pPr indent="0" lvl="0" marL="0" marR="0" rtl="0" algn="l">
              <a:spcBef>
                <a:spcPts val="0"/>
              </a:spcBef>
              <a:spcAft>
                <a:spcPts val="0"/>
              </a:spcAft>
              <a:buNone/>
            </a:pPr>
            <a:r>
              <a:t/>
            </a:r>
            <a:endParaRPr b="1" sz="1800">
              <a:solidFill>
                <a:schemeClr val="dk2"/>
              </a:solidFill>
              <a:latin typeface="Century Gothic"/>
              <a:ea typeface="Century Gothic"/>
              <a:cs typeface="Century Gothic"/>
              <a:sym typeface="Century Gothic"/>
            </a:endParaRPr>
          </a:p>
          <a:p>
            <a:pPr indent="-342900" lvl="0" marL="342900" marR="0" rtl="0" algn="l">
              <a:spcBef>
                <a:spcPts val="0"/>
              </a:spcBef>
              <a:spcAft>
                <a:spcPts val="0"/>
              </a:spcAft>
              <a:buClr>
                <a:schemeClr val="lt1"/>
              </a:buClr>
              <a:buSzPts val="1800"/>
              <a:buFont typeface="Century Gothic"/>
              <a:buAutoNum type="arabicPeriod"/>
            </a:pPr>
            <a:r>
              <a:rPr lang="it-IT" sz="1800">
                <a:solidFill>
                  <a:schemeClr val="lt1"/>
                </a:solidFill>
                <a:latin typeface="Century Gothic"/>
                <a:ea typeface="Century Gothic"/>
                <a:cs typeface="Century Gothic"/>
                <a:sym typeface="Century Gothic"/>
              </a:rPr>
              <a:t>Per ogni segmento a della polylinea, a partire dal segmento in cui si trova attualmente il veicolo, calcolo la distanza minima punto-segmento (┴ se possibile altrimenti l’estremo più vicino).</a:t>
            </a:r>
            <a:endParaRPr/>
          </a:p>
          <a:p>
            <a:pPr indent="-342900" lvl="0" marL="342900" marR="0" rtl="0" algn="l">
              <a:spcBef>
                <a:spcPts val="0"/>
              </a:spcBef>
              <a:spcAft>
                <a:spcPts val="0"/>
              </a:spcAft>
              <a:buClr>
                <a:schemeClr val="lt1"/>
              </a:buClr>
              <a:buSzPts val="1800"/>
              <a:buFont typeface="Century Gothic"/>
              <a:buAutoNum type="arabicPeriod"/>
            </a:pPr>
            <a:r>
              <a:rPr lang="it-IT" sz="1800">
                <a:solidFill>
                  <a:schemeClr val="lt1"/>
                </a:solidFill>
                <a:latin typeface="Century Gothic"/>
                <a:ea typeface="Century Gothic"/>
                <a:cs typeface="Century Gothic"/>
                <a:sym typeface="Century Gothic"/>
              </a:rPr>
              <a:t>Calcolo fino a che la distanza risultante punto-segmento non supera il range del Wi-Fi.</a:t>
            </a:r>
            <a:endParaRPr/>
          </a:p>
          <a:p>
            <a:pPr indent="-342900" lvl="0" marL="342900" marR="0" rtl="0" algn="l">
              <a:spcBef>
                <a:spcPts val="0"/>
              </a:spcBef>
              <a:spcAft>
                <a:spcPts val="0"/>
              </a:spcAft>
              <a:buClr>
                <a:schemeClr val="lt1"/>
              </a:buClr>
              <a:buSzPts val="1800"/>
              <a:buFont typeface="Century Gothic"/>
              <a:buAutoNum type="arabicPeriod"/>
            </a:pPr>
            <a:r>
              <a:rPr lang="it-IT" sz="1800">
                <a:solidFill>
                  <a:schemeClr val="lt1"/>
                </a:solidFill>
                <a:latin typeface="Century Gothic"/>
                <a:ea typeface="Century Gothic"/>
                <a:cs typeface="Century Gothic"/>
                <a:sym typeface="Century Gothic"/>
              </a:rPr>
              <a:t>Ottengo dunque un tratto della polylinea all’interno del quale potrebbe avvenire la collisione.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ezione">
  <a:themeElements>
    <a:clrScheme name="Sezion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