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3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2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7398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93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905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5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1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6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5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8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9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9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318F55-CE4A-4A48-9385-9E29E7693AA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22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3178629"/>
            <a:ext cx="2008602" cy="2008602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Sistema di rilevamento della presenza di pedoni sulla carreggiata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it-IT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cura di</a:t>
            </a:r>
          </a:p>
          <a:p>
            <a:endParaRPr lang="it-IT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Simone Bertolini</a:t>
            </a:r>
          </a:p>
          <a:p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Gianmarco Santini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lum brigh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041" y="3843867"/>
            <a:ext cx="2918959" cy="291895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588" y="3127224"/>
            <a:ext cx="678338" cy="67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Obiettivi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Soluzioni ipotizzate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BLUETOOTH</a:t>
            </a:r>
          </a:p>
          <a:p>
            <a:r>
              <a:rPr lang="it-IT" dirty="0" smtClean="0"/>
              <a:t>WIFI</a:t>
            </a:r>
          </a:p>
          <a:p>
            <a:r>
              <a:rPr lang="it-IT" dirty="0" smtClean="0"/>
              <a:t>WIFI P2P</a:t>
            </a:r>
          </a:p>
          <a:p>
            <a:endParaRPr lang="it-IT" dirty="0"/>
          </a:p>
          <a:p>
            <a:r>
              <a:rPr lang="it-IT" strike="sngStrike" dirty="0" smtClean="0"/>
              <a:t>Ultrasuoni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0734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effettuati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 definitiva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di previsione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di localizzazione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Comunicazione VEICOLO - umano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RISULATI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3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</TotalTime>
  <Words>40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Sezione</vt:lpstr>
      <vt:lpstr>Sistema di rilevamento della presenza di pedoni sulla carreggiata</vt:lpstr>
      <vt:lpstr>Obiettivi</vt:lpstr>
      <vt:lpstr>Soluzioni ipotizzate</vt:lpstr>
      <vt:lpstr>Test effettuati</vt:lpstr>
      <vt:lpstr>Soluzione definitiva</vt:lpstr>
      <vt:lpstr>MODELLO di previsione</vt:lpstr>
      <vt:lpstr>MODELLO di localizzazione</vt:lpstr>
      <vt:lpstr>Comunicazione VEICOLO - umano</vt:lpstr>
      <vt:lpstr>RISULATI</vt:lpstr>
      <vt:lpstr>CONCLUSIONI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Bertolini</dc:creator>
  <cp:lastModifiedBy>Simone Bertolini</cp:lastModifiedBy>
  <cp:revision>7</cp:revision>
  <dcterms:created xsi:type="dcterms:W3CDTF">2018-09-25T11:52:42Z</dcterms:created>
  <dcterms:modified xsi:type="dcterms:W3CDTF">2018-09-25T13:03:22Z</dcterms:modified>
</cp:coreProperties>
</file>