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91" r:id="rId5"/>
    <p:sldId id="292" r:id="rId6"/>
    <p:sldId id="298" r:id="rId7"/>
    <p:sldId id="299" r:id="rId8"/>
    <p:sldId id="326" r:id="rId9"/>
    <p:sldId id="333" r:id="rId10"/>
    <p:sldId id="334" r:id="rId11"/>
    <p:sldId id="293" r:id="rId12"/>
    <p:sldId id="335" r:id="rId13"/>
    <p:sldId id="339" r:id="rId14"/>
    <p:sldId id="340" r:id="rId15"/>
    <p:sldId id="341" r:id="rId16"/>
    <p:sldId id="300" r:id="rId17"/>
    <p:sldId id="301" r:id="rId18"/>
    <p:sldId id="342" r:id="rId19"/>
    <p:sldId id="343" r:id="rId20"/>
    <p:sldId id="344" r:id="rId21"/>
    <p:sldId id="345" r:id="rId22"/>
    <p:sldId id="346" r:id="rId23"/>
    <p:sldId id="347" r:id="rId24"/>
    <p:sldId id="34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иветствие" id="{2697CDD2-ABA1-46A4-9D54-9BDB5A6ACE74}">
          <p14:sldIdLst>
            <p14:sldId id="256"/>
            <p14:sldId id="257"/>
          </p14:sldIdLst>
        </p14:section>
        <p14:section name="Управление и генерация фракталов&#10;" id="{BAAF7C11-579D-4487-970C-B2B5E7869283}">
          <p14:sldIdLst>
            <p14:sldId id="258"/>
            <p14:sldId id="291"/>
            <p14:sldId id="292"/>
            <p14:sldId id="298"/>
            <p14:sldId id="299"/>
            <p14:sldId id="326"/>
            <p14:sldId id="333"/>
            <p14:sldId id="334"/>
          </p14:sldIdLst>
        </p14:section>
        <p14:section name="Визуализация и Отображения&#10;" id="{8DADC50B-937F-4EE5-A3FE-446C424E8C31}">
          <p14:sldIdLst>
            <p14:sldId id="293"/>
            <p14:sldId id="335"/>
            <p14:sldId id="339"/>
            <p14:sldId id="340"/>
            <p14:sldId id="341"/>
          </p14:sldIdLst>
        </p14:section>
        <p14:section name="Дополнительный функционал&#10;" id="{DA15B569-4F63-43B5-9A1A-171B79ED2AC3}">
          <p14:sldIdLst>
            <p14:sldId id="300"/>
            <p14:sldId id="301"/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D-н" initials="Iн" lastIdx="1" clrIdx="0"/>
  <p:cmAuthor id="2" name="Hp" initials="H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rect l="0" t="0" r="0" b="0"/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rect l="0" t="0" r="0" b="0"/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rect l="0" t="0" r="0" b="0"/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rect l="0" t="0" r="0" b="0"/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rect l="0" t="0" r="0" b="0"/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rect l="0" t="0" r="0" b="0"/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rect l="0" t="0" r="0" b="0"/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rect l="0" t="0" r="0" b="0"/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rect l="0" t="0" r="0" b="0"/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rect l="0" t="0" r="0" b="0"/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ru-RU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rect l="0" t="0" r="0" b="0"/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rect l="0" t="0" r="0" b="0"/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rect l="0" t="0" r="0" b="0"/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rect l="0" t="0" r="0" b="0"/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rect l="0" t="0" r="0" b="0"/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rect l="0" t="0" r="0" b="0"/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rect l="0" t="0" r="0" b="0"/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rect l="0" t="0" r="0" b="0"/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rect l="0" t="0" r="0" b="0"/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lstStyle/>
            <a:p>
              <a:endParaRPr lang="ru-RU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rect l="0" t="0" r="0" b="0"/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lstStyle/>
          <a:p>
            <a:endParaRPr lang="ru-RU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D80D403B-5DC3-406F-A9D6-EC4194755177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ru-RU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C52E5C6-3C3A-4C0A-9B89-DFC3A5192144}" type="slidenum">
              <a:rPr lang="ru-RU" smtClean="0"/>
              <a:t>‹#›</a:t>
            </a:fld>
            <a:endParaRPr lang="ru-RU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12.xml"/><Relationship Id="rId4" Type="http://schemas.openxmlformats.org/officeDocument/2006/relationships/slide" Target="slide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" Target="slide21.xml"/><Relationship Id="rId3" Type="http://schemas.openxmlformats.org/officeDocument/2006/relationships/image" Target="../media/image1.png"/><Relationship Id="rId7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9.xml"/><Relationship Id="rId11" Type="http://schemas.openxmlformats.org/officeDocument/2006/relationships/slide" Target="slide24.xml"/><Relationship Id="rId5" Type="http://schemas.openxmlformats.org/officeDocument/2006/relationships/slide" Target="slide18.xml"/><Relationship Id="rId10" Type="http://schemas.openxmlformats.org/officeDocument/2006/relationships/slide" Target="slide23.xml"/><Relationship Id="rId4" Type="http://schemas.openxmlformats.org/officeDocument/2006/relationships/slide" Target="slide17.xml"/><Relationship Id="rId9" Type="http://schemas.openxmlformats.org/officeDocument/2006/relationships/slide" Target="slide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6.xml"/><Relationship Id="rId5" Type="http://schemas.openxmlformats.org/officeDocument/2006/relationships/image" Target="../media/image1.png"/><Relationship Id="rId4" Type="http://schemas.openxmlformats.org/officeDocument/2006/relationships/slide" Target="sl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2.xml"/><Relationship Id="rId7" Type="http://schemas.openxmlformats.org/officeDocument/2006/relationships/slide" Target="slide7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10" Type="http://schemas.openxmlformats.org/officeDocument/2006/relationships/slide" Target="slide9.xml"/><Relationship Id="rId4" Type="http://schemas.openxmlformats.org/officeDocument/2006/relationships/image" Target="../media/image1.png"/><Relationship Id="rId9" Type="http://schemas.openxmlformats.org/officeDocument/2006/relationships/slide" Target="slide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Руководство </a:t>
            </a:r>
            <a:r>
              <a:rPr lang="ru-RU" dirty="0"/>
              <a:t>пользователя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 продукту Фрактал генератор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Математические Функции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расчитывать матиматические функции для фрактальных вычислений, включая такие функции, как: множество Мандельброта и множества Жюлиа.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820670" y="209550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Визуализация и Отображения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7185" y="1043305"/>
            <a:ext cx="3747135" cy="40678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подпункт даёт возможность пользователю визуализировать и отображать фракталы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: скругленные углы 3">
            <a:hlinkClick r:id="rId4" action="ppaction://hlinksldjump"/>
          </p:cNvPr>
          <p:cNvSpPr/>
          <p:nvPr/>
        </p:nvSpPr>
        <p:spPr>
          <a:xfrm>
            <a:off x="9135110" y="1198880"/>
            <a:ext cx="1822450" cy="819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Отрисовка фракталов</a:t>
            </a:r>
          </a:p>
        </p:txBody>
      </p:sp>
      <p:sp>
        <p:nvSpPr>
          <p:cNvPr id="6" name="Прямоугольник: скругленные углы 3">
            <a:hlinkClick r:id="rId5" action="ppaction://hlinksldjump"/>
          </p:cNvPr>
          <p:cNvSpPr/>
          <p:nvPr/>
        </p:nvSpPr>
        <p:spPr>
          <a:xfrm>
            <a:off x="5948045" y="1198880"/>
            <a:ext cx="1821815" cy="81978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Интерактивный интерфейс</a:t>
            </a:r>
          </a:p>
        </p:txBody>
      </p:sp>
      <p:sp>
        <p:nvSpPr>
          <p:cNvPr id="7" name="Прямоугольник: скругленные углы 3">
            <a:hlinkClick r:id="rId6" action="ppaction://hlinksldjump"/>
          </p:cNvPr>
          <p:cNvSpPr/>
          <p:nvPr/>
        </p:nvSpPr>
        <p:spPr>
          <a:xfrm>
            <a:off x="5944235" y="2657475"/>
            <a:ext cx="1812290" cy="8388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Обратная связь пользователя</a:t>
            </a:r>
          </a:p>
        </p:txBody>
      </p:sp>
      <p:sp>
        <p:nvSpPr>
          <p:cNvPr id="11" name="Прямоугольник: скругленные углы 3">
            <a:hlinkClick r:id="rId7" action="ppaction://hlinksldjump"/>
          </p:cNvPr>
          <p:cNvSpPr/>
          <p:nvPr/>
        </p:nvSpPr>
        <p:spPr>
          <a:xfrm>
            <a:off x="9135110" y="2657475"/>
            <a:ext cx="1812290" cy="83883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00" dirty="0">
                <a:solidFill>
                  <a:schemeClr val="bg2"/>
                </a:solidFill>
              </a:rPr>
              <a:t>Анимационный</a:t>
            </a:r>
            <a:r>
              <a:rPr lang="ru-RU" dirty="0">
                <a:solidFill>
                  <a:schemeClr val="bg2"/>
                </a:solidFill>
              </a:rPr>
              <a:t> движок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sym typeface="+mn-ea"/>
              </a:rPr>
              <a:t>Интерактивный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пользователю взаимодействовать с функционалом программы.</a:t>
            </a:r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sym typeface="+mn-ea"/>
              </a:rPr>
              <a:t>Отрисовка фракталов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рендерить изображение фрактала. Позволяет сохранять и отображать фракталы.</a:t>
            </a:r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sym typeface="+mn-ea"/>
              </a:rPr>
              <a:t>Обратная связь пользователя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пользователя обратиться к разработчикам</a:t>
            </a:r>
            <a:r>
              <a:rPr lang="en-US" dirty="0"/>
              <a:t>/</a:t>
            </a:r>
            <a:r>
              <a:rPr lang="ru-RU" dirty="0"/>
              <a:t>технической поддержке.</a:t>
            </a:r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sym typeface="+mn-ea"/>
              </a:rPr>
              <a:t>Анимационный движок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предназначен для создания анимаций фракталов. Есть функционал создать анимацию посредством перемещения фрактала кадр за кадром. И само воспроизведение полученой анимации.</a:t>
            </a:r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81935" y="266065"/>
            <a:ext cx="10972800" cy="582613"/>
          </a:xfrm>
        </p:spPr>
        <p:txBody>
          <a:bodyPr>
            <a:normAutofit fontScale="90000"/>
          </a:bodyPr>
          <a:lstStyle/>
          <a:p>
            <a:r>
              <a:rPr lang="ru-RU" dirty="0">
                <a:sym typeface="+mn-ea"/>
              </a:rPr>
              <a:t>Дополнительный функционал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42415" y="1206500"/>
            <a:ext cx="4031615" cy="358457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Данный подмодуль даёт возможность дополнительно как-то взаимодействовать с программой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5">
            <a:hlinkClick r:id="rId4" action="ppaction://hlinksldjump"/>
          </p:cNvPr>
          <p:cNvSpPr/>
          <p:nvPr/>
        </p:nvSpPr>
        <p:spPr>
          <a:xfrm>
            <a:off x="6096000" y="1303655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Генератор Цветовых Палитр</a:t>
            </a:r>
          </a:p>
        </p:txBody>
      </p:sp>
      <p:sp>
        <p:nvSpPr>
          <p:cNvPr id="8" name="Прямоугольник: скругленные углы 5">
            <a:hlinkClick r:id="rId5" action="ppaction://hlinksldjump"/>
          </p:cNvPr>
          <p:cNvSpPr/>
          <p:nvPr/>
        </p:nvSpPr>
        <p:spPr>
          <a:xfrm>
            <a:off x="9106535" y="1303655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Сохранение И Загрузка Данных</a:t>
            </a:r>
          </a:p>
        </p:txBody>
      </p:sp>
      <p:sp>
        <p:nvSpPr>
          <p:cNvPr id="9" name="Прямоугольник: скругленные углы 5">
            <a:hlinkClick r:id="rId6" action="ppaction://hlinksldjump"/>
          </p:cNvPr>
          <p:cNvSpPr/>
          <p:nvPr/>
        </p:nvSpPr>
        <p:spPr>
          <a:xfrm>
            <a:off x="6096000" y="2388870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Анализ Производительности</a:t>
            </a:r>
          </a:p>
        </p:txBody>
      </p:sp>
      <p:sp>
        <p:nvSpPr>
          <p:cNvPr id="10" name="Прямоугольник: скругленные углы 5">
            <a:hlinkClick r:id="rId7" action="ppaction://hlinksldjump"/>
          </p:cNvPr>
          <p:cNvSpPr/>
          <p:nvPr/>
        </p:nvSpPr>
        <p:spPr>
          <a:xfrm>
            <a:off x="9106535" y="2388870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Параллельная Обработка</a:t>
            </a:r>
          </a:p>
        </p:txBody>
      </p:sp>
      <p:sp>
        <p:nvSpPr>
          <p:cNvPr id="11" name="Прямоугольник: скругленные углы 5">
            <a:hlinkClick r:id="rId8" action="ppaction://hlinksldjump"/>
          </p:cNvPr>
          <p:cNvSpPr/>
          <p:nvPr/>
        </p:nvSpPr>
        <p:spPr>
          <a:xfrm>
            <a:off x="6096000" y="3474085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Генератор Шума</a:t>
            </a:r>
          </a:p>
        </p:txBody>
      </p:sp>
      <p:sp>
        <p:nvSpPr>
          <p:cNvPr id="12" name="Прямоугольник: скругленные углы 5">
            <a:hlinkClick r:id="rId9" action="ppaction://hlinksldjump"/>
          </p:cNvPr>
          <p:cNvSpPr/>
          <p:nvPr/>
        </p:nvSpPr>
        <p:spPr>
          <a:xfrm>
            <a:off x="9106535" y="3474085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Преобразование Координат</a:t>
            </a:r>
          </a:p>
        </p:txBody>
      </p:sp>
      <p:sp>
        <p:nvSpPr>
          <p:cNvPr id="13" name="Прямоугольник: скругленные углы 5">
            <a:hlinkClick r:id="rId10" action="ppaction://hlinksldjump"/>
          </p:cNvPr>
          <p:cNvSpPr/>
          <p:nvPr/>
        </p:nvSpPr>
        <p:spPr>
          <a:xfrm>
            <a:off x="6096000" y="4559300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Библиотека Шаблонов</a:t>
            </a:r>
          </a:p>
        </p:txBody>
      </p:sp>
      <p:sp>
        <p:nvSpPr>
          <p:cNvPr id="14" name="Прямоугольник: скругленные углы 5">
            <a:hlinkClick r:id="rId11" action="ppaction://hlinksldjump"/>
          </p:cNvPr>
          <p:cNvSpPr/>
          <p:nvPr/>
        </p:nvSpPr>
        <p:spPr>
          <a:xfrm>
            <a:off x="9106535" y="4559300"/>
            <a:ext cx="177419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Обработка Ошибок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Генератор Цветовых Палитр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генерировать цветовую палитру, используя разное количество цветов и применяет палитру к фрактальным данным.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Сохранение И Загрузка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сохранять и загружать данные в файл и получать данные из файла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Анализ Производительности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производит анализ производительности и использования определённого алгоритма для генерации фрактала, и генерирует отчет о производительности.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17390" y="773430"/>
            <a:ext cx="10972800" cy="582613"/>
          </a:xfrm>
        </p:spPr>
        <p:txBody>
          <a:bodyPr/>
          <a:lstStyle/>
          <a:p>
            <a:r>
              <a:rPr lang="ru-RU" dirty="0"/>
              <a:t>Здравствуйте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7255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/>
              <a:t>Спасибо что обратили внимание на наше приложение!</a:t>
            </a:r>
          </a:p>
          <a:p>
            <a:pPr marL="0" indent="0">
              <a:buNone/>
            </a:pPr>
            <a:r>
              <a:rPr lang="ru-RU" dirty="0"/>
              <a:t>С ознакомление с какой частью приложения вы бы хотели начать?</a:t>
            </a:r>
          </a:p>
        </p:txBody>
      </p:sp>
      <p:sp>
        <p:nvSpPr>
          <p:cNvPr id="4" name="Прямоугольник: скругленные углы 3">
            <a:hlinkClick r:id="rId2" action="ppaction://hlinksldjump"/>
          </p:cNvPr>
          <p:cNvSpPr/>
          <p:nvPr/>
        </p:nvSpPr>
        <p:spPr>
          <a:xfrm>
            <a:off x="1010285" y="3844925"/>
            <a:ext cx="2712085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  <a:sym typeface="+mn-ea"/>
              </a:rPr>
              <a:t>Управление и генерация фракталов</a:t>
            </a:r>
          </a:p>
        </p:txBody>
      </p:sp>
      <p:sp>
        <p:nvSpPr>
          <p:cNvPr id="5" name="Прямоугольник: скругленные углы 4">
            <a:hlinkClick r:id="rId3" action="ppaction://hlinksldjump"/>
          </p:cNvPr>
          <p:cNvSpPr/>
          <p:nvPr/>
        </p:nvSpPr>
        <p:spPr>
          <a:xfrm>
            <a:off x="4686656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Визуализация и Отображения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10285" y="3014345"/>
            <a:ext cx="2589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Управление и генерация фракталов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686656" y="3059668"/>
            <a:ext cx="2818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Визуализация и Отображения</a:t>
            </a:r>
          </a:p>
        </p:txBody>
      </p:sp>
      <p:pic>
        <p:nvPicPr>
          <p:cNvPr id="11" name="Picture 2" descr="кнопки назад - скачать Бесплатные иконки">
            <a:hlinkClick r:id="rId4" action="ppaction://hlinksldjump"/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306512" y="3152943"/>
            <a:ext cx="281868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Дополнительный функционал</a:t>
            </a:r>
          </a:p>
        </p:txBody>
      </p:sp>
      <p:sp>
        <p:nvSpPr>
          <p:cNvPr id="10" name="Прямоугольник: скругленные углы 9">
            <a:hlinkClick r:id="rId6" action="ppaction://hlinksldjump"/>
          </p:cNvPr>
          <p:cNvSpPr/>
          <p:nvPr/>
        </p:nvSpPr>
        <p:spPr>
          <a:xfrm>
            <a:off x="8306512" y="3844677"/>
            <a:ext cx="2818688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Дополнительный функционал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Параллельная Обработка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производить параллельную обработку фрактала и распределяет задачи для параллельной обработк фрактала.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Генератор Шума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генерировать случайный шум, добавляя его при этом к фрактальному изображению.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Преобразование Координат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преобразовывать координаты. Используя точку и функцию отображения.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Библиотека Шаблонов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выбрать шаблон фракталов. Можно также загрузить шаблон или кастомизировать существующий шаблон.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Обработка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обрабатывает ошибки и логирует исключения для дальнейшего анализа.</a:t>
            </a:r>
            <a:endParaRPr 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8572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49985" y="189865"/>
            <a:ext cx="10972800" cy="582613"/>
          </a:xfrm>
        </p:spPr>
        <p:txBody>
          <a:bodyPr/>
          <a:lstStyle/>
          <a:p>
            <a:r>
              <a:rPr lang="ru-RU" dirty="0">
                <a:sym typeface="+mn-ea"/>
              </a:rPr>
              <a:t>Управление и генерация фракталов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9985" y="1072515"/>
            <a:ext cx="3916045" cy="50552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Приложение состоит из одной из важнейших её частей: у</a:t>
            </a:r>
            <a:r>
              <a:rPr lang="ru-RU" dirty="0">
                <a:sym typeface="+mn-ea"/>
              </a:rPr>
              <a:t>правления и генерация фракталов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Каждый модуль данной части дополняют друг друга.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hlinkClick r:id="rId2" action="ppaction://hlinksldjump"/>
          </p:cNvPr>
          <p:cNvSpPr/>
          <p:nvPr/>
        </p:nvSpPr>
        <p:spPr>
          <a:xfrm>
            <a:off x="5270376" y="119896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Генератор фракталов</a:t>
            </a:r>
          </a:p>
        </p:txBody>
      </p:sp>
      <p:pic>
        <p:nvPicPr>
          <p:cNvPr id="9" name="Picture 2" descr="кнопки назад - скачать Бесплатные иконки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: скругленные углы 3">
            <a:hlinkClick r:id="rId5" action="ppaction://hlinksldjump"/>
          </p:cNvPr>
          <p:cNvSpPr/>
          <p:nvPr/>
        </p:nvSpPr>
        <p:spPr>
          <a:xfrm>
            <a:off x="7692901" y="119896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Алгоритмы Фракталов</a:t>
            </a:r>
          </a:p>
        </p:txBody>
      </p:sp>
      <p:sp>
        <p:nvSpPr>
          <p:cNvPr id="8" name="Прямоугольник: скругленные углы 3">
            <a:hlinkClick r:id="rId6" action="ppaction://hlinksldjump"/>
          </p:cNvPr>
          <p:cNvSpPr/>
          <p:nvPr/>
        </p:nvSpPr>
        <p:spPr>
          <a:xfrm>
            <a:off x="10115426" y="119896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Управление Итерациями</a:t>
            </a:r>
          </a:p>
        </p:txBody>
      </p:sp>
      <p:sp>
        <p:nvSpPr>
          <p:cNvPr id="10" name="Прямоугольник: скругленные углы 3">
            <a:hlinkClick r:id="rId7" action="ppaction://hlinksldjump"/>
          </p:cNvPr>
          <p:cNvSpPr/>
          <p:nvPr/>
        </p:nvSpPr>
        <p:spPr>
          <a:xfrm>
            <a:off x="6483226" y="235085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Настройка Параметров</a:t>
            </a:r>
          </a:p>
        </p:txBody>
      </p:sp>
      <p:sp>
        <p:nvSpPr>
          <p:cNvPr id="11" name="Прямоугольник: скругленные углы 3">
            <a:hlinkClick r:id="rId8" action="ppaction://hlinksldjump"/>
          </p:cNvPr>
          <p:cNvSpPr/>
          <p:nvPr/>
        </p:nvSpPr>
        <p:spPr>
          <a:xfrm>
            <a:off x="8907021" y="2350855"/>
            <a:ext cx="1651247" cy="72553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Система Координат</a:t>
            </a:r>
          </a:p>
        </p:txBody>
      </p:sp>
      <p:sp>
        <p:nvSpPr>
          <p:cNvPr id="13" name="Прямоугольник: скругленные углы 3">
            <a:hlinkClick r:id="rId9" action="ppaction://hlinksldjump"/>
          </p:cNvPr>
          <p:cNvSpPr/>
          <p:nvPr/>
        </p:nvSpPr>
        <p:spPr>
          <a:xfrm>
            <a:off x="9432290" y="3502660"/>
            <a:ext cx="2334260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Математические Функции</a:t>
            </a:r>
          </a:p>
        </p:txBody>
      </p:sp>
      <p:sp>
        <p:nvSpPr>
          <p:cNvPr id="15" name="Прямоугольник: скругленные углы 3">
            <a:hlinkClick r:id="rId10" action="ppaction://hlinksldjump"/>
          </p:cNvPr>
          <p:cNvSpPr/>
          <p:nvPr/>
        </p:nvSpPr>
        <p:spPr>
          <a:xfrm>
            <a:off x="5270500" y="3502660"/>
            <a:ext cx="2267585" cy="72580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bg2"/>
                </a:solidFill>
              </a:rPr>
              <a:t>Настраиваемый Фрактал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sym typeface="+mn-ea"/>
              </a:rPr>
              <a:t>Генератор фракталов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отвечает за генерацию фракталов, их построение.</a:t>
            </a:r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фракталов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 данного модуля есть несколько видов алгоритмов это: алгоритмический, геометрический и на основе метода </a:t>
            </a:r>
            <a:r>
              <a:rPr lang="en-US" dirty="0"/>
              <a:t>IFS</a:t>
            </a:r>
            <a:r>
              <a:rPr lang="ru-RU" altLang="en-US" dirty="0"/>
              <a:t>.</a:t>
            </a:r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Итерациями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необходим для контроля количества итераций, тем самым контролируя лично или автомотически его количество 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Настройка параметров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необходим для задания настроек при генерации фракталов. Есть возможность установить личные настройки необходимые при генерации. Либо же вернуть стандартные настройки до их измененеия.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Система координат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необходим для установки систем координат фракталов. Есть возможность задать координаты и после преобразовать их в точки соответствующие текущей системе координат.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Настраиваемый фрактал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Данный модуль позволяет настраивать фракталы и как либо изменять его.</a:t>
            </a:r>
            <a:endParaRPr lang="ru-RU" altLang="en-US" dirty="0"/>
          </a:p>
        </p:txBody>
      </p:sp>
      <p:pic>
        <p:nvPicPr>
          <p:cNvPr id="4" name="Picture 2" descr="кнопки назад - скачать Бесплатные иконки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78" y="5847937"/>
            <a:ext cx="564022" cy="564022"/>
          </a:xfrm>
          <a:prstGeom prst="rect">
            <a:avLst/>
          </a:prstGeom>
          <a:noFill/>
          <a:effectLst>
            <a:glow rad="63500">
              <a:schemeClr val="accent6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/>
      </p:transition>
    </mc:Choice>
    <mc:Fallback xmlns="">
      <p:transition spd="slow">
        <p:blinds/>
      </p:transition>
    </mc:Fallback>
  </mc:AlternateContent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TM02900743[[fn=Натуральные материалы]]</Template>
  <TotalTime>0</TotalTime>
  <Words>485</Words>
  <Application>Microsoft Office PowerPoint</Application>
  <PresentationFormat>Широкоэкранный</PresentationFormat>
  <Paragraphs>75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6" baseType="lpstr">
      <vt:lpstr>Arial</vt:lpstr>
      <vt:lpstr>Art_mountaineering</vt:lpstr>
      <vt:lpstr>Руководство пользователя</vt:lpstr>
      <vt:lpstr>Здравствуйте</vt:lpstr>
      <vt:lpstr>Управление и генерация фракталов</vt:lpstr>
      <vt:lpstr>Генератор фракталов</vt:lpstr>
      <vt:lpstr>Алгоритмы фракталов</vt:lpstr>
      <vt:lpstr>Управление Итерациями</vt:lpstr>
      <vt:lpstr>Настройка параметров</vt:lpstr>
      <vt:lpstr>Система координат</vt:lpstr>
      <vt:lpstr>Настраиваемый фрактал</vt:lpstr>
      <vt:lpstr>Математические Функции</vt:lpstr>
      <vt:lpstr>Визуализация и Отображения</vt:lpstr>
      <vt:lpstr>Интерактивный интерфейс</vt:lpstr>
      <vt:lpstr>Отрисовка фракталов</vt:lpstr>
      <vt:lpstr>Обратная связь пользователя</vt:lpstr>
      <vt:lpstr>Анимационный движок</vt:lpstr>
      <vt:lpstr>Дополнительный функционал</vt:lpstr>
      <vt:lpstr>Генератор Цветовых Палитр</vt:lpstr>
      <vt:lpstr>Сохранение И Загрузка Данных</vt:lpstr>
      <vt:lpstr>Анализ Производительности</vt:lpstr>
      <vt:lpstr>Параллельная Обработка</vt:lpstr>
      <vt:lpstr>Генератор Шума</vt:lpstr>
      <vt:lpstr>Преобразование Координат</vt:lpstr>
      <vt:lpstr>Библиотека Шаблонов</vt:lpstr>
      <vt:lpstr>Обработка Ошибок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Руководство пользователя</dc:title>
  <dc:creator>Александр Шапошник</dc:creator>
  <cp:revision>135</cp:revision>
  <dcterms:created xsi:type="dcterms:W3CDTF">2024-02-15T20:01:00Z</dcterms:created>
  <dcterms:modified xsi:type="dcterms:W3CDTF">2025-05-13T19:11:38Z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B65BFB27FF5142D4AA96605A62FD1E98_12</vt:lpwstr>
  </property>
  <property fmtid="{D5CDD505-2E9C-101B-9397-08002B2CF9AE}" pid="3" name="KSOProductBuildVer">
    <vt:lpwstr>1049-12.2.0.13489</vt:lpwstr>
  </property>
</Properties>
</file>