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476F-142B-44A1-B507-282D8607F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5446C-30DD-475F-B5BA-328889FA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C130-01CC-4ACB-9B90-4D205181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90D0-97EA-4992-9BFE-B9E19540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2B60-598A-452B-9E60-9319CD85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2DB2-7145-43E2-807F-29E7B05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7C5E-8BE8-4146-8129-1F6A7225D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5EB0-7B7D-462A-B944-6220A93B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0CA8-BF0F-4A41-82BD-51BD3955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BE25-D251-4186-8E03-C1A378D1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7734E-ECBE-45BB-B35A-901A4E39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31C4-7DB8-4531-8FE5-D1027C030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FD7C-207E-41AA-8F12-10BBE436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A752-12D4-40E1-8BDC-F5D276FC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FF41-6CD4-4A0B-BB3C-F1ADE289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CF4B-0E10-4C2E-AEBD-4CF1DD6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4F6D-D88E-4162-A8C6-203C1BF8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52A0-0500-4814-97A9-CC4C1A7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B198-FDAE-42D7-B9DE-C032E3A6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8738-88FD-4BED-9E2D-06E070BD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54A2-E8D6-45A4-AD78-FF6D2DDB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6D21-AAB7-4B9B-9D07-FFEB3AA8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E1AB-1576-4761-94EA-3AE2BB3B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6D23-79D7-4C31-9AFF-42097813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3BE1-AFD0-4299-A097-5437419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0B7E-61A7-43E6-B09D-906B4CB3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B25A-3222-430D-B801-5B15CE18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7236-5705-4003-B297-B0CE2FB7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2A45D-ED95-4157-A27B-6E190E92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83F31-9904-473B-BEEF-13AF73CC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5909-BC63-4CD1-B0EE-1BDAB3C1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5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218-0910-4ADB-826A-1C17FB21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1D8F-6ADA-44FA-AF56-3593BB71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149BF-7BDC-4B99-A08D-35848080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85920-62A2-4404-80FF-5A5BE5DD5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7B5E-6C06-49FF-A440-044C1DAB1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CDA07-A442-4A64-91C1-96DA4E82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813DC-2D72-4378-AE9D-1F53DC6D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2CEE2-08B8-4E0F-848C-7EF081DB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0A1C-5D5C-45F2-887A-F65AE07B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FC4E1-D1F4-4B22-9BA5-154BFABC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F34E8-E323-4451-A40E-83E3C3A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D93E-7F2E-47E7-8E8E-AC400AD7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1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995BE-3622-46C6-BB79-25FA882B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9111-77E2-4724-8E5B-8D8579E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C030D-47CD-48DA-961F-425792AC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1CB-68CD-4522-9F39-0D926DF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9142-31DB-4BE5-B2A9-E0B32E37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3CE8-35C5-432A-B054-5416F9AB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0915-67D8-478E-ACAC-5500CED2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0909C-4243-4D9D-9B4F-2D733339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004E-297E-4B8D-B4A7-9627B84E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6E8D-B67F-4A9B-859D-1E203CF6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D4014-7E39-45DC-9CEE-92B0F888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3CB5-DE8E-46FA-A4AF-2EAEC35C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F50D-3D66-4A99-B713-FCBF038D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8D815-EDAA-4621-BB11-0EADB1D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903F7-0C61-4B77-AB8D-93056458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30DB8-7A63-45A3-8D8F-B5D5ABF6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CE25-4D43-46CE-95C3-101EACA3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C582-488A-49E4-B9C7-23DFD146F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2E1C-6DBF-4410-8BCF-4890E5F15F09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BCF7-9B8E-451A-93DF-EFE8802B5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FD2E2-9820-4E1C-BC6E-AE2B62DA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CB2E-041B-4AEC-B39A-181579EB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5C533-C9CF-422F-8FEE-F1C3AAA36175}"/>
              </a:ext>
            </a:extLst>
          </p:cNvPr>
          <p:cNvSpPr/>
          <p:nvPr/>
        </p:nvSpPr>
        <p:spPr>
          <a:xfrm>
            <a:off x="1868557" y="1656520"/>
            <a:ext cx="5486400" cy="1497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EC2DA-3166-4479-AB81-FD06169C98F6}"/>
              </a:ext>
            </a:extLst>
          </p:cNvPr>
          <p:cNvSpPr/>
          <p:nvPr/>
        </p:nvSpPr>
        <p:spPr>
          <a:xfrm>
            <a:off x="1868557" y="3154014"/>
            <a:ext cx="5486400" cy="1497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823127-E914-4862-A21D-176FAD3923FC}"/>
              </a:ext>
            </a:extLst>
          </p:cNvPr>
          <p:cNvCxnSpPr/>
          <p:nvPr/>
        </p:nvCxnSpPr>
        <p:spPr>
          <a:xfrm flipV="1">
            <a:off x="2332383" y="1948070"/>
            <a:ext cx="0" cy="241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681B9C-5808-4EA1-8C02-9EBCBF3F8E9B}"/>
              </a:ext>
            </a:extLst>
          </p:cNvPr>
          <p:cNvCxnSpPr>
            <a:cxnSpLocks/>
          </p:cNvCxnSpPr>
          <p:nvPr/>
        </p:nvCxnSpPr>
        <p:spPr>
          <a:xfrm>
            <a:off x="2332383" y="3154017"/>
            <a:ext cx="4731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5886B844-82EE-4FAB-8AB3-46006D4B08D8}"/>
              </a:ext>
            </a:extLst>
          </p:cNvPr>
          <p:cNvSpPr/>
          <p:nvPr/>
        </p:nvSpPr>
        <p:spPr>
          <a:xfrm>
            <a:off x="2332382" y="2345638"/>
            <a:ext cx="2107094" cy="808378"/>
          </a:xfrm>
          <a:prstGeom prst="trapezoi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400FAD1D-469C-4F67-A7D5-366828C34AA5}"/>
              </a:ext>
            </a:extLst>
          </p:cNvPr>
          <p:cNvSpPr/>
          <p:nvPr/>
        </p:nvSpPr>
        <p:spPr>
          <a:xfrm flipV="1">
            <a:off x="4439475" y="3154015"/>
            <a:ext cx="2107094" cy="808369"/>
          </a:xfrm>
          <a:prstGeom prst="trapezoi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58B13-4A0F-477D-83ED-00D2019948CA}"/>
              </a:ext>
            </a:extLst>
          </p:cNvPr>
          <p:cNvSpPr txBox="1"/>
          <p:nvPr/>
        </p:nvSpPr>
        <p:spPr>
          <a:xfrm>
            <a:off x="2364410" y="1717234"/>
            <a:ext cx="86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Kecepatan</a:t>
            </a:r>
            <a:r>
              <a:rPr lang="en-US" sz="1200" dirty="0"/>
              <a:t> </a:t>
            </a:r>
          </a:p>
          <a:p>
            <a:r>
              <a:rPr lang="en-US" sz="1200" dirty="0"/>
              <a:t>Motor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3C5C9-FF45-4871-AAD2-709901822B12}"/>
              </a:ext>
            </a:extLst>
          </p:cNvPr>
          <p:cNvSpPr txBox="1"/>
          <p:nvPr/>
        </p:nvSpPr>
        <p:spPr>
          <a:xfrm>
            <a:off x="6604004" y="2877013"/>
            <a:ext cx="8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Waktu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770EB2-B7B2-4346-85C7-5908EFAF503A}"/>
              </a:ext>
            </a:extLst>
          </p:cNvPr>
          <p:cNvSpPr/>
          <p:nvPr/>
        </p:nvSpPr>
        <p:spPr>
          <a:xfrm rot="16200000">
            <a:off x="3345208" y="3269413"/>
            <a:ext cx="113469" cy="207506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82AE15D-C6BD-4845-93C7-1CDA2FC94C05}"/>
              </a:ext>
            </a:extLst>
          </p:cNvPr>
          <p:cNvSpPr/>
          <p:nvPr/>
        </p:nvSpPr>
        <p:spPr>
          <a:xfrm rot="16200000">
            <a:off x="5460582" y="3265691"/>
            <a:ext cx="113469" cy="207506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2AB29-86C4-45F7-8A13-0CBF24E34092}"/>
              </a:ext>
            </a:extLst>
          </p:cNvPr>
          <p:cNvSpPr txBox="1"/>
          <p:nvPr/>
        </p:nvSpPr>
        <p:spPr>
          <a:xfrm>
            <a:off x="2949868" y="4357881"/>
            <a:ext cx="141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Inhale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F0340-CF58-4EB6-9A74-40EBB31526BB}"/>
              </a:ext>
            </a:extLst>
          </p:cNvPr>
          <p:cNvSpPr txBox="1"/>
          <p:nvPr/>
        </p:nvSpPr>
        <p:spPr>
          <a:xfrm>
            <a:off x="5182842" y="4345304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Exhale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C3C72-E181-4666-BB00-0AB62DE6A31F}"/>
              </a:ext>
            </a:extLst>
          </p:cNvPr>
          <p:cNvCxnSpPr/>
          <p:nvPr/>
        </p:nvCxnSpPr>
        <p:spPr>
          <a:xfrm>
            <a:off x="2552700" y="2345638"/>
            <a:ext cx="0" cy="808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B3299C-67C1-47D4-AFBC-DA6B5889AC4E}"/>
              </a:ext>
            </a:extLst>
          </p:cNvPr>
          <p:cNvCxnSpPr/>
          <p:nvPr/>
        </p:nvCxnSpPr>
        <p:spPr>
          <a:xfrm>
            <a:off x="4229100" y="2345638"/>
            <a:ext cx="0" cy="808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026CD89D-F0B1-4E02-9CCD-BFB37F7EA507}"/>
              </a:ext>
            </a:extLst>
          </p:cNvPr>
          <p:cNvSpPr/>
          <p:nvPr/>
        </p:nvSpPr>
        <p:spPr>
          <a:xfrm rot="16200000">
            <a:off x="2396436" y="3133347"/>
            <a:ext cx="113470" cy="19905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73A2D0-B5E5-47D6-9A80-4C6DC7C56D1B}"/>
              </a:ext>
            </a:extLst>
          </p:cNvPr>
          <p:cNvSpPr txBox="1"/>
          <p:nvPr/>
        </p:nvSpPr>
        <p:spPr>
          <a:xfrm>
            <a:off x="2120900" y="3278062"/>
            <a:ext cx="131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% Slope Factor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akselerasi</a:t>
            </a:r>
            <a:r>
              <a:rPr lang="en-US" sz="1200" dirty="0"/>
              <a:t> &amp; </a:t>
            </a:r>
            <a:r>
              <a:rPr lang="en-US" sz="1200" dirty="0" err="1"/>
              <a:t>deselerasi</a:t>
            </a:r>
            <a:r>
              <a:rPr lang="en-US" sz="12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E31CC0-EEF8-4A7B-A4AE-9E353D891E80}"/>
              </a:ext>
            </a:extLst>
          </p:cNvPr>
          <p:cNvCxnSpPr/>
          <p:nvPr/>
        </p:nvCxnSpPr>
        <p:spPr>
          <a:xfrm>
            <a:off x="4650341" y="3154010"/>
            <a:ext cx="0" cy="808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B61948-5416-4302-8C4F-BDAAD671B008}"/>
              </a:ext>
            </a:extLst>
          </p:cNvPr>
          <p:cNvCxnSpPr/>
          <p:nvPr/>
        </p:nvCxnSpPr>
        <p:spPr>
          <a:xfrm>
            <a:off x="6336266" y="3158940"/>
            <a:ext cx="0" cy="80837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7DDE61B6-9152-42DE-89D4-C0702480D4A2}"/>
              </a:ext>
            </a:extLst>
          </p:cNvPr>
          <p:cNvSpPr/>
          <p:nvPr/>
        </p:nvSpPr>
        <p:spPr>
          <a:xfrm rot="16200000">
            <a:off x="4386301" y="2721632"/>
            <a:ext cx="163783" cy="4271622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D1730A-55B5-4C6D-9DE9-DC3FDE8B8681}"/>
              </a:ext>
            </a:extLst>
          </p:cNvPr>
          <p:cNvSpPr txBox="1"/>
          <p:nvPr/>
        </p:nvSpPr>
        <p:spPr>
          <a:xfrm>
            <a:off x="3986766" y="4984754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 Breath</a:t>
            </a:r>
          </a:p>
        </p:txBody>
      </p:sp>
    </p:spTree>
    <p:extLst>
      <p:ext uri="{BB962C8B-B14F-4D97-AF65-F5344CB8AC3E}">
        <p14:creationId xmlns:p14="http://schemas.microsoft.com/office/powerpoint/2010/main" val="29562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5C533-C9CF-422F-8FEE-F1C3AAA36175}"/>
              </a:ext>
            </a:extLst>
          </p:cNvPr>
          <p:cNvSpPr/>
          <p:nvPr/>
        </p:nvSpPr>
        <p:spPr>
          <a:xfrm>
            <a:off x="1868557" y="1656520"/>
            <a:ext cx="5486400" cy="1497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1EC2DA-3166-4479-AB81-FD06169C98F6}"/>
              </a:ext>
            </a:extLst>
          </p:cNvPr>
          <p:cNvSpPr/>
          <p:nvPr/>
        </p:nvSpPr>
        <p:spPr>
          <a:xfrm>
            <a:off x="1868557" y="3154014"/>
            <a:ext cx="5486400" cy="14974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823127-E914-4862-A21D-176FAD3923FC}"/>
              </a:ext>
            </a:extLst>
          </p:cNvPr>
          <p:cNvCxnSpPr/>
          <p:nvPr/>
        </p:nvCxnSpPr>
        <p:spPr>
          <a:xfrm flipV="1">
            <a:off x="2332383" y="1948070"/>
            <a:ext cx="0" cy="2411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681B9C-5808-4EA1-8C02-9EBCBF3F8E9B}"/>
              </a:ext>
            </a:extLst>
          </p:cNvPr>
          <p:cNvCxnSpPr>
            <a:cxnSpLocks/>
          </p:cNvCxnSpPr>
          <p:nvPr/>
        </p:nvCxnSpPr>
        <p:spPr>
          <a:xfrm>
            <a:off x="2332383" y="3154017"/>
            <a:ext cx="47310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358B13-4A0F-477D-83ED-00D2019948CA}"/>
              </a:ext>
            </a:extLst>
          </p:cNvPr>
          <p:cNvSpPr txBox="1"/>
          <p:nvPr/>
        </p:nvSpPr>
        <p:spPr>
          <a:xfrm>
            <a:off x="2364410" y="1717234"/>
            <a:ext cx="8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Tegangan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3C5C9-FF45-4871-AAD2-709901822B12}"/>
              </a:ext>
            </a:extLst>
          </p:cNvPr>
          <p:cNvSpPr txBox="1"/>
          <p:nvPr/>
        </p:nvSpPr>
        <p:spPr>
          <a:xfrm>
            <a:off x="6604004" y="2877013"/>
            <a:ext cx="8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Waktu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60770EB2-B7B2-4346-85C7-5908EFAF503A}"/>
              </a:ext>
            </a:extLst>
          </p:cNvPr>
          <p:cNvSpPr/>
          <p:nvPr/>
        </p:nvSpPr>
        <p:spPr>
          <a:xfrm rot="16200000">
            <a:off x="2761433" y="2805977"/>
            <a:ext cx="113450" cy="97845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82AE15D-C6BD-4845-93C7-1CDA2FC94C05}"/>
              </a:ext>
            </a:extLst>
          </p:cNvPr>
          <p:cNvSpPr/>
          <p:nvPr/>
        </p:nvSpPr>
        <p:spPr>
          <a:xfrm rot="16200000">
            <a:off x="4468803" y="3068338"/>
            <a:ext cx="128958" cy="46919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2AB29-86C4-45F7-8A13-0CBF24E34092}"/>
              </a:ext>
            </a:extLst>
          </p:cNvPr>
          <p:cNvSpPr txBox="1"/>
          <p:nvPr/>
        </p:nvSpPr>
        <p:spPr>
          <a:xfrm>
            <a:off x="2512193" y="3367416"/>
            <a:ext cx="143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pulse/</a:t>
            </a:r>
            <a:br>
              <a:rPr lang="en-US" sz="1200" dirty="0"/>
            </a:br>
            <a:r>
              <a:rPr lang="en-US" sz="1200" dirty="0"/>
              <a:t>1 step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F0340-CF58-4EB6-9A74-40EBB31526BB}"/>
              </a:ext>
            </a:extLst>
          </p:cNvPr>
          <p:cNvSpPr txBox="1"/>
          <p:nvPr/>
        </p:nvSpPr>
        <p:spPr>
          <a:xfrm>
            <a:off x="4180095" y="3404389"/>
            <a:ext cx="132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Delay Inhale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AA95A8-CE1F-44A1-B4BA-5337A37C844E}"/>
              </a:ext>
            </a:extLst>
          </p:cNvPr>
          <p:cNvGrpSpPr/>
          <p:nvPr/>
        </p:nvGrpSpPr>
        <p:grpSpPr>
          <a:xfrm>
            <a:off x="2335835" y="2675433"/>
            <a:ext cx="2917822" cy="478579"/>
            <a:chOff x="8586788" y="2507509"/>
            <a:chExt cx="2917822" cy="478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69A2ACE-A68B-4E53-A570-09A1187BCDB0}"/>
                </a:ext>
              </a:extLst>
            </p:cNvPr>
            <p:cNvGrpSpPr/>
            <p:nvPr/>
          </p:nvGrpSpPr>
          <p:grpSpPr>
            <a:xfrm>
              <a:off x="8586788" y="2507512"/>
              <a:ext cx="485775" cy="478576"/>
              <a:chOff x="9172575" y="2178899"/>
              <a:chExt cx="485775" cy="47857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015A52-D9BA-4E1B-992D-1E57401DE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78863EB-5643-4F0B-BFBB-B8A2784A9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CDDDC0-98C2-49D5-AA5E-E50FC34591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B849F82-7570-41E6-BBB0-E7828D775072}"/>
                </a:ext>
              </a:extLst>
            </p:cNvPr>
            <p:cNvGrpSpPr/>
            <p:nvPr/>
          </p:nvGrpSpPr>
          <p:grpSpPr>
            <a:xfrm rot="10800000">
              <a:off x="9072563" y="2507511"/>
              <a:ext cx="485775" cy="478576"/>
              <a:chOff x="9172575" y="2178899"/>
              <a:chExt cx="485775" cy="47857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C1FBF8-CF3F-4934-BC4C-E58E8ED3A6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245ACF-A15B-4C86-B35C-F85D20A25D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AEB831-9205-4156-ABB4-596462BFA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82BCF4-1759-41DF-B345-5622D2E1F3F4}"/>
                </a:ext>
              </a:extLst>
            </p:cNvPr>
            <p:cNvGrpSpPr/>
            <p:nvPr/>
          </p:nvGrpSpPr>
          <p:grpSpPr>
            <a:xfrm>
              <a:off x="9561512" y="2507511"/>
              <a:ext cx="485775" cy="478576"/>
              <a:chOff x="9172575" y="2178899"/>
              <a:chExt cx="485775" cy="47857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EB8B5D-2B2F-4B51-B052-09BFAB7AB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B459454-C2CA-4016-97EA-D4FB4637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07FAC48-A74C-41C1-95DF-B6ADFF79D6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EE76598-B15B-44CF-9155-C4C12B3FF05B}"/>
                </a:ext>
              </a:extLst>
            </p:cNvPr>
            <p:cNvGrpSpPr/>
            <p:nvPr/>
          </p:nvGrpSpPr>
          <p:grpSpPr>
            <a:xfrm rot="10800000">
              <a:off x="10047287" y="2507510"/>
              <a:ext cx="485775" cy="478576"/>
              <a:chOff x="9172575" y="2178899"/>
              <a:chExt cx="485775" cy="47857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63EB1BE-1FBE-4C71-AC45-BDDA74B74E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E827959-E9E7-4AC3-8E86-2DB790C7D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B304C66-E8D2-46C0-97E6-CF11FD424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FB7316-9AEF-4D23-8991-5257B115C193}"/>
                </a:ext>
              </a:extLst>
            </p:cNvPr>
            <p:cNvGrpSpPr/>
            <p:nvPr/>
          </p:nvGrpSpPr>
          <p:grpSpPr>
            <a:xfrm>
              <a:off x="10533060" y="2507510"/>
              <a:ext cx="485775" cy="478576"/>
              <a:chOff x="9172575" y="2178899"/>
              <a:chExt cx="485775" cy="47857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BB22F5-D321-4885-A9BA-99B349ED9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BDE61C-0956-475A-B02F-AB9CBC2EB7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A616D2-CE6D-4462-8ED6-8376E783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70ECEE-F147-4BF0-B21E-0CE6E7938C72}"/>
                </a:ext>
              </a:extLst>
            </p:cNvPr>
            <p:cNvGrpSpPr/>
            <p:nvPr/>
          </p:nvGrpSpPr>
          <p:grpSpPr>
            <a:xfrm rot="10800000">
              <a:off x="11018835" y="2507509"/>
              <a:ext cx="485775" cy="478576"/>
              <a:chOff x="9172575" y="2178899"/>
              <a:chExt cx="485775" cy="47857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B132781-D7FA-4804-AC5C-5B16007C8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2575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8C412B-67A6-488D-98DC-7F7075E9E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8350" y="2178899"/>
                <a:ext cx="0" cy="47857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816E209-A472-45A1-B4FC-CFEC1E7A8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2575" y="2178899"/>
                <a:ext cx="4857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83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1AF4-70D5-4FD0-92B9-E5823D0D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E5CB-7A9C-49D8-91C9-67A85DDF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13316017 Prasetyo Wibowo Laksono S</dc:creator>
  <cp:lastModifiedBy>13316017 Prasetyo Wibowo Laksono S</cp:lastModifiedBy>
  <cp:revision>5</cp:revision>
  <dcterms:created xsi:type="dcterms:W3CDTF">2021-05-27T05:24:28Z</dcterms:created>
  <dcterms:modified xsi:type="dcterms:W3CDTF">2021-05-27T06:41:08Z</dcterms:modified>
</cp:coreProperties>
</file>