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ccordion Black" charset="1" panose="00000500000000000000"/>
      <p:regular r:id="rId17"/>
    </p:embeddedFont>
    <p:embeddedFont>
      <p:font typeface="Helvetica World Bold" charset="1" panose="020B0800040000020004"/>
      <p:regular r:id="rId18"/>
    </p:embeddedFont>
    <p:embeddedFont>
      <p:font typeface="Helvetica World" charset="1" panose="020B050004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10976" y="-2066127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6" y="0"/>
                </a:lnTo>
                <a:lnTo>
                  <a:pt x="14777046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15620" y="1950848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2" y="0"/>
                </a:lnTo>
                <a:lnTo>
                  <a:pt x="7835982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443397"/>
            <a:ext cx="15157774" cy="170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3"/>
              </a:lnSpc>
              <a:spcBef>
                <a:spcPct val="0"/>
              </a:spcBef>
            </a:pPr>
            <a:r>
              <a:rPr lang="en-US" sz="8887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HEART DISEASE DETECTION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694343"/>
            <a:ext cx="9964552" cy="669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Sibghatullah       MSDS2024-117</a:t>
            </a:r>
          </a:p>
        </p:txBody>
      </p:sp>
      <p:sp>
        <p:nvSpPr>
          <p:cNvPr name="AutoShape 16" id="16"/>
          <p:cNvSpPr/>
          <p:nvPr/>
        </p:nvSpPr>
        <p:spPr>
          <a:xfrm>
            <a:off x="843178" y="5794003"/>
            <a:ext cx="6755016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5210" y="626914"/>
            <a:ext cx="1229284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933419"/>
            <a:ext cx="13380689" cy="4169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Machine learning models like Logistic Regression help detect heart disease early.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Logistic Regression provides simplicity and interpretability for risk prediction.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Future research should improve accuracy and integrate real-time continuous monitoring.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5216" y="-2929365"/>
            <a:ext cx="15394984" cy="16377643"/>
          </a:xfrm>
          <a:custGeom>
            <a:avLst/>
            <a:gdLst/>
            <a:ahLst/>
            <a:cxnLst/>
            <a:rect r="r" b="b" t="t" l="l"/>
            <a:pathLst>
              <a:path h="16377643" w="15394984">
                <a:moveTo>
                  <a:pt x="0" y="0"/>
                </a:moveTo>
                <a:lnTo>
                  <a:pt x="15394985" y="0"/>
                </a:lnTo>
                <a:lnTo>
                  <a:pt x="15394985" y="16377643"/>
                </a:lnTo>
                <a:lnTo>
                  <a:pt x="0" y="16377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859949"/>
            <a:ext cx="9705560" cy="219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13"/>
              </a:lnSpc>
              <a:spcBef>
                <a:spcPct val="0"/>
              </a:spcBef>
            </a:pPr>
            <a:r>
              <a:rPr lang="en-US" sz="11509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THANK YOU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028700" y="4756993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98446" y="409367"/>
            <a:ext cx="10758074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25" y="2510827"/>
            <a:ext cx="13213990" cy="557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Heart disease is one of the leading causes of death worldwide.</a:t>
            </a:r>
          </a:p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Early detection can significantly improve treatment outcomes.</a:t>
            </a:r>
          </a:p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Machine learning models analyze large health data for diagnosis.</a:t>
            </a:r>
          </a:p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This presentation covers heart disease detection challenges and solutions.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07264" y="1390614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98446" y="601852"/>
            <a:ext cx="11994791" cy="130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32"/>
              </a:lnSpc>
              <a:spcBef>
                <a:spcPct val="0"/>
              </a:spcBef>
            </a:pPr>
            <a:r>
              <a:rPr lang="en-US" sz="6737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912801"/>
            <a:ext cx="13472622" cy="472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Early detection of heart disease is challenging due to: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 </a:t>
            </a:r>
          </a:p>
          <a:p>
            <a:pPr algn="just">
              <a:lnSpc>
                <a:spcPts val="4200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How can machine learning help identify patterns and predict heart disease risk?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771982" y="3721403"/>
            <a:ext cx="13472622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Complexity of symptoms.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Variability in risk factors (age, cholesterol, blood pressure, etc.).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Need for efficient, non-invasive diagnosis methods.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5210" y="626914"/>
            <a:ext cx="1229284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OBJECTIVES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25" y="2933419"/>
            <a:ext cx="13209075" cy="477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Develop a predictive model for heart disease diagnosis.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Analyze health parameters (e.g., blood pressure, cholesterol levels).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Improve accuracy and efficiency in detecting high-risk individuals.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Minimize the need for invasive procedures through reliable predictions.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5210" y="626914"/>
            <a:ext cx="1229284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DATASET 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942944"/>
            <a:ext cx="12480838" cy="26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Collected from Kaggle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Key Features are: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842292" y="4262157"/>
            <a:ext cx="7852813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Age, gender.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Blood pre</a:t>
            </a:r>
            <a:r>
              <a:rPr lang="en-US" b="true" sz="29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ssure, cholesterol levels.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Resting heart rate, blood sugar levels.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Exercise-induced angina, ST depression, etc.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5210" y="626914"/>
            <a:ext cx="1229284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METHODOLOGY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6033" y="2459990"/>
            <a:ext cx="12991202" cy="599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 Preprocessing:</a:t>
            </a:r>
          </a:p>
          <a:p>
            <a:pPr algn="l" marL="1381751" indent="-460584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Handling missing values.</a:t>
            </a:r>
          </a:p>
          <a:p>
            <a:pPr algn="l" marL="1381751" indent="-460584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Normalizing data.</a:t>
            </a:r>
          </a:p>
          <a:p>
            <a:pPr algn="l" marL="1381751" indent="-460584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Splitting data into training and testing sets.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Model Selection:</a:t>
            </a:r>
          </a:p>
          <a:p>
            <a:pPr algn="l" marL="1381751" indent="-460584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Logistic Regression.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Evaluation Metrics:</a:t>
            </a:r>
          </a:p>
          <a:p>
            <a:pPr algn="l" marL="1381751" indent="-460584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Accuracy.</a:t>
            </a:r>
          </a:p>
          <a:p>
            <a:pPr algn="l" marL="1381751" indent="-460584" lvl="2">
              <a:lnSpc>
                <a:spcPts val="4479"/>
              </a:lnSpc>
              <a:buFont typeface="Arial"/>
              <a:buChar char="⚬"/>
            </a:pPr>
            <a:r>
              <a:rPr lang="en-US" b="true" sz="3199">
                <a:solidFill>
                  <a:srgbClr val="73737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Precision, Recall, F1-Score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054" y="2767392"/>
            <a:ext cx="8336111" cy="4990168"/>
          </a:xfrm>
          <a:custGeom>
            <a:avLst/>
            <a:gdLst/>
            <a:ahLst/>
            <a:cxnLst/>
            <a:rect r="r" b="b" t="t" l="l"/>
            <a:pathLst>
              <a:path h="4990168" w="8336111">
                <a:moveTo>
                  <a:pt x="0" y="0"/>
                </a:moveTo>
                <a:lnTo>
                  <a:pt x="8336110" y="0"/>
                </a:lnTo>
                <a:lnTo>
                  <a:pt x="8336110" y="4990168"/>
                </a:lnTo>
                <a:lnTo>
                  <a:pt x="0" y="4990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84576" y="2767392"/>
            <a:ext cx="8406966" cy="4990168"/>
          </a:xfrm>
          <a:custGeom>
            <a:avLst/>
            <a:gdLst/>
            <a:ahLst/>
            <a:cxnLst/>
            <a:rect r="r" b="b" t="t" l="l"/>
            <a:pathLst>
              <a:path h="4990168" w="8406966">
                <a:moveTo>
                  <a:pt x="0" y="0"/>
                </a:moveTo>
                <a:lnTo>
                  <a:pt x="8406966" y="0"/>
                </a:lnTo>
                <a:lnTo>
                  <a:pt x="8406966" y="4990168"/>
                </a:lnTo>
                <a:lnTo>
                  <a:pt x="0" y="4990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95210" y="626914"/>
            <a:ext cx="1229284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1366" y="1303369"/>
            <a:ext cx="9989068" cy="8983631"/>
          </a:xfrm>
          <a:custGeom>
            <a:avLst/>
            <a:gdLst/>
            <a:ahLst/>
            <a:cxnLst/>
            <a:rect r="r" b="b" t="t" l="l"/>
            <a:pathLst>
              <a:path h="8983631" w="9989068">
                <a:moveTo>
                  <a:pt x="0" y="0"/>
                </a:moveTo>
                <a:lnTo>
                  <a:pt x="9989067" y="0"/>
                </a:lnTo>
                <a:lnTo>
                  <a:pt x="9989067" y="8983631"/>
                </a:lnTo>
                <a:lnTo>
                  <a:pt x="0" y="8983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83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5210" y="54139"/>
            <a:ext cx="1229284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CORRELATION HEATMAP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3719" cy="17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5210" y="626914"/>
            <a:ext cx="1229284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Results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3573" y="2371127"/>
            <a:ext cx="13380689" cy="239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3737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Accuracy : 85 %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3737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Precision : 95%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3737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Recall : 79 %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737373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F1 score : 84 %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DAGUCahrVa8</dc:identifier>
  <dcterms:modified xsi:type="dcterms:W3CDTF">2011-08-01T06:04:30Z</dcterms:modified>
  <cp:revision>1</cp:revision>
  <dc:title>Black and Grey Monocrome Business Company Presentation</dc:title>
</cp:coreProperties>
</file>