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1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85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257175"/>
            <a:ext cx="6392421" cy="4384273"/>
          </a:xfrm>
        </p:spPr>
        <p:txBody>
          <a:bodyPr anchor="ctr"/>
          <a:lstStyle/>
          <a:p>
            <a:r>
              <a:rPr lang="en-US" dirty="0"/>
              <a:t>HELLO </a:t>
            </a:r>
            <a:br>
              <a:rPr lang="en-US" dirty="0"/>
            </a:br>
            <a:r>
              <a:rPr lang="en-US" dirty="0"/>
              <a:t>MY NAME IS SIBHA PATAIT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E9C9-2816-9E5B-C64B-BAD7E1A7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7239"/>
            <a:ext cx="5259554" cy="1528762"/>
          </a:xfrm>
        </p:spPr>
        <p:txBody>
          <a:bodyPr/>
          <a:lstStyle/>
          <a:p>
            <a:r>
              <a:rPr lang="en-US" dirty="0"/>
              <a:t>-- </a:t>
            </a:r>
            <a:r>
              <a:rPr lang="en-US" sz="2000" dirty="0"/>
              <a:t>Determine the top 3 most ordered pizza types based on revenue 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40736-96DC-F2A9-823E-83196F93C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3" y="3552303"/>
            <a:ext cx="5615623" cy="2215996"/>
          </a:xfr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2B4309-EB98-CFB7-A43E-C1BC99D662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213E9A-AC1B-E2B9-DD08-E84A60A7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676" y="2109652"/>
            <a:ext cx="393119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6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C8D9-EEE1-575E-0D40-65D60C51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228725"/>
            <a:ext cx="5259554" cy="542925"/>
          </a:xfrm>
        </p:spPr>
        <p:txBody>
          <a:bodyPr/>
          <a:lstStyle/>
          <a:p>
            <a:r>
              <a:rPr lang="en-US" dirty="0"/>
              <a:t>-- </a:t>
            </a:r>
            <a:r>
              <a:rPr lang="en-US" sz="2000" dirty="0"/>
              <a:t>Analyze the cumulative revenue generated over time.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841184-03D3-F03F-8019-2A4B0463B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251" y="2757488"/>
            <a:ext cx="5360424" cy="3284537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D98A153-F94C-A1E5-4B3D-72C936EF848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3974" r="23974"/>
          <a:stretch/>
        </p:blipFill>
        <p:spPr>
          <a:xfrm>
            <a:off x="6900864" y="857250"/>
            <a:ext cx="4858026" cy="6000750"/>
          </a:xfrm>
        </p:spPr>
      </p:pic>
    </p:spTree>
    <p:extLst>
      <p:ext uri="{BB962C8B-B14F-4D97-AF65-F5344CB8AC3E}">
        <p14:creationId xmlns:p14="http://schemas.microsoft.com/office/powerpoint/2010/main" val="24820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 THIS PROJECT I HAVE UTILIZE SQL QUERY TO SOLVE A QUESTIONS THAT ARE RELATED TO PIZZAS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SQL QUERY OF PIZZA </a:t>
            </a:r>
            <a:br>
              <a:rPr lang="en-US" dirty="0"/>
            </a:br>
            <a:r>
              <a:rPr lang="en-US" dirty="0"/>
              <a:t>              SALES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0B8EFE-72B4-5B0E-FEFE-194FBD959F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042988"/>
            <a:ext cx="5573879" cy="1628776"/>
          </a:xfrm>
        </p:spPr>
        <p:txBody>
          <a:bodyPr/>
          <a:lstStyle/>
          <a:p>
            <a:r>
              <a:rPr lang="en-US" dirty="0"/>
              <a:t> Calculate the total revenue generated from pizza sales.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87C2E6-C783-9E9B-A088-4C041858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3D2542-60CB-C745-27EF-97D16D22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4" y="3292199"/>
            <a:ext cx="5990716" cy="32663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5B8E85-4CFD-E5E4-1599-203859470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1928813"/>
            <a:ext cx="4133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54D0-7086-D023-AB5C-03EE9848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6016"/>
            <a:ext cx="5259554" cy="2327233"/>
          </a:xfrm>
        </p:spPr>
        <p:txBody>
          <a:bodyPr/>
          <a:lstStyle/>
          <a:p>
            <a:r>
              <a:rPr lang="en-US" dirty="0"/>
              <a:t>-- Identify the most common pizza size ordered.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2A79C3-197D-3AF1-D575-6611C5A0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11" y="3429000"/>
            <a:ext cx="6610627" cy="2471737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CD7C41E-663F-3CED-D3EB-8F9C220788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093" r="8093"/>
          <a:stretch/>
        </p:blipFill>
        <p:spPr>
          <a:xfrm>
            <a:off x="6900864" y="1557338"/>
            <a:ext cx="4858026" cy="4343399"/>
          </a:xfrm>
        </p:spPr>
      </p:pic>
    </p:spTree>
    <p:extLst>
      <p:ext uri="{BB962C8B-B14F-4D97-AF65-F5344CB8AC3E}">
        <p14:creationId xmlns:p14="http://schemas.microsoft.com/office/powerpoint/2010/main" val="340770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4CA3-D094-F8A8-43DD-56539B7D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371725"/>
          </a:xfrm>
        </p:spPr>
        <p:txBody>
          <a:bodyPr/>
          <a:lstStyle/>
          <a:p>
            <a:r>
              <a:rPr lang="en-US" dirty="0"/>
              <a:t>List the top 5 most ordered pizza types along with their quantities.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8CC21B-371E-6519-37A6-A9DAF4353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3586164"/>
            <a:ext cx="6186487" cy="2586036"/>
          </a:xfr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C99E5E0-1ABE-FC3B-B2AE-EBD8D9147A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00CF6A-6714-BFC9-69C1-1B496816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49" y="1590417"/>
            <a:ext cx="3738339" cy="39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9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C082-994E-E1BF-6C4C-C4EA7237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19069"/>
            <a:ext cx="5259554" cy="125268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Join the necessary tables to find the total quantity of each pizza category ordered.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D171-9FDB-F533-453F-475A4A89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342F7F9-519C-800A-B5C6-29C882DD42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0759E-D9A4-E72F-949C-B0234E89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428999"/>
            <a:ext cx="5514975" cy="2612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FF731-5F22-C4A4-BF3C-514867AE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174" y="1529894"/>
            <a:ext cx="3772426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22EC-24D2-B546-AFCE-E5F12198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distribution of orders by hour of the day.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5CF655-9AF7-070F-1C9C-146C610A3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871914"/>
            <a:ext cx="5772150" cy="1928812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B1BC886-1DA0-59FA-441F-527A16B331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1117" r="11117"/>
          <a:stretch/>
        </p:blipFill>
        <p:spPr>
          <a:xfrm>
            <a:off x="6943726" y="1485900"/>
            <a:ext cx="4815164" cy="43148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43349-9443-BF2C-71C4-80BCCD8BD110}"/>
              </a:ext>
            </a:extLst>
          </p:cNvPr>
          <p:cNvSpPr txBox="1"/>
          <p:nvPr/>
        </p:nvSpPr>
        <p:spPr>
          <a:xfrm>
            <a:off x="2210990" y="2361939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54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153-324B-2474-FA11-884AA126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Group the orders by date and calculate the average number of pizzas ordered per day.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133935-A51F-07B6-5348-E82E28E7A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3700463"/>
            <a:ext cx="5915025" cy="2495028"/>
          </a:xfr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A4FE38E-1556-0197-544C-F423D72B43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A794C2-A1B7-FCCE-CF69-67D4D849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72" y="2859782"/>
            <a:ext cx="4100937" cy="24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578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{75799573-7F44-46BD-8820-BC5D3AA73536}tf78438558_win32</Template>
  <TotalTime>30</TotalTime>
  <Words>134</Words>
  <Application>Microsoft Office PowerPoint</Application>
  <PresentationFormat>Widescreen</PresentationFormat>
  <Paragraphs>15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HELLO  MY NAME IS SIBHA PATAIT </vt:lpstr>
      <vt:lpstr>INTRODUCTION </vt:lpstr>
      <vt:lpstr>SQL QUERY OF PIZZA                SALES</vt:lpstr>
      <vt:lpstr> Calculate the total revenue generated from pizza sales.</vt:lpstr>
      <vt:lpstr>-- Identify the most common pizza size ordered.</vt:lpstr>
      <vt:lpstr>List the top 5 most ordered pizza types along with their quantities.</vt:lpstr>
      <vt:lpstr> Join the necessary tables to find the total quantity of each pizza category ordered.</vt:lpstr>
      <vt:lpstr>Determine the distribution of orders by hour of the day.</vt:lpstr>
      <vt:lpstr>Group the orders by date and calculate the average number of pizzas ordered per day.</vt:lpstr>
      <vt:lpstr>-- Determine the top 3 most ordered pizza types based on revenue </vt:lpstr>
      <vt:lpstr>-- Analyze the cumulative revenue generated over time.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lastModifiedBy>HP</cp:lastModifiedBy>
  <cp:revision>1</cp:revision>
  <dcterms:created xsi:type="dcterms:W3CDTF">2024-08-28T06:45:12Z</dcterms:created>
  <dcterms:modified xsi:type="dcterms:W3CDTF">2024-08-28T07:15:24Z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