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94" r:id="rId41"/>
    <p:sldId id="401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94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7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F307FA-10E9-45ED-89EE-F5B050B5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4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r>
              <a:rPr lang="en-US" dirty="0"/>
              <a:t>background-color: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r>
              <a:rPr lang="en-US" dirty="0"/>
              <a:t>background-repeat: repeat | repeat-x | repeat-y | no-repeat;</a:t>
            </a:r>
          </a:p>
          <a:p>
            <a:r>
              <a:rPr lang="en-US" dirty="0"/>
              <a:t>background-position: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r>
              <a:rPr lang="en-US" dirty="0"/>
              <a:t>color: #000;</a:t>
            </a:r>
          </a:p>
          <a:p>
            <a:r>
              <a:rPr lang="en-US" dirty="0"/>
              <a:t>text-align: left | right | center | justify;</a:t>
            </a:r>
          </a:p>
          <a:p>
            <a:r>
              <a:rPr lang="en-US" dirty="0"/>
              <a:t>text-decoration: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r>
              <a:rPr lang="en-US" dirty="0"/>
              <a:t>text-transform: uppercase | lowercase | capitalize;</a:t>
            </a:r>
          </a:p>
          <a:p>
            <a:r>
              <a:rPr lang="en-US" dirty="0"/>
              <a:t>text-indent: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r>
              <a:rPr lang="en-US" dirty="0"/>
              <a:t>font-family: Verdana, Arial, sans-serif</a:t>
            </a:r>
          </a:p>
          <a:p>
            <a:r>
              <a:rPr lang="en-US" dirty="0"/>
              <a:t>font-style: italic | normal;</a:t>
            </a:r>
          </a:p>
          <a:p>
            <a:r>
              <a:rPr lang="en-US" dirty="0"/>
              <a:t>font-size: 16px;</a:t>
            </a:r>
          </a:p>
          <a:p>
            <a:r>
              <a:rPr lang="en-US" dirty="0"/>
              <a:t>font-weight: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r>
              <a:rPr lang="en-US" dirty="0"/>
              <a:t>border-style: solid | dotted | dashed | double;</a:t>
            </a:r>
          </a:p>
          <a:p>
            <a:r>
              <a:rPr lang="en-US" dirty="0"/>
              <a:t>border-color: #C00;</a:t>
            </a:r>
          </a:p>
          <a:p>
            <a:r>
              <a:rPr lang="en-US" dirty="0"/>
              <a:t>border-width: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r>
              <a:rPr lang="en-US" dirty="0"/>
              <a:t>margin-top: 10px;</a:t>
            </a:r>
          </a:p>
          <a:p>
            <a:r>
              <a:rPr lang="en-US" dirty="0"/>
              <a:t>margin-right: 10px;</a:t>
            </a:r>
          </a:p>
          <a:p>
            <a:r>
              <a:rPr lang="en-US" dirty="0"/>
              <a:t>margin-bottom: 10px;</a:t>
            </a:r>
          </a:p>
          <a:p>
            <a:r>
              <a:rPr lang="en-US" dirty="0"/>
              <a:t>margin-left: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r>
              <a:rPr lang="en-US" dirty="0"/>
              <a:t>padding-top: 10px;</a:t>
            </a:r>
          </a:p>
          <a:p>
            <a:r>
              <a:rPr lang="en-US" dirty="0"/>
              <a:t>padding-right: 10px;</a:t>
            </a:r>
          </a:p>
          <a:p>
            <a:r>
              <a:rPr lang="en-US" dirty="0"/>
              <a:t>padding-bottom: 10px;</a:t>
            </a:r>
          </a:p>
          <a:p>
            <a:r>
              <a:rPr lang="en-US" dirty="0"/>
              <a:t>padding-left: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r>
              <a:rPr lang="en-US" dirty="0"/>
              <a:t>list-style-type: none | circle | disc;</a:t>
            </a:r>
          </a:p>
          <a:p>
            <a:r>
              <a:rPr lang="en-US" dirty="0"/>
              <a:t>list-style-position: inside | outside;</a:t>
            </a:r>
          </a:p>
          <a:p>
            <a:r>
              <a:rPr lang="en-US" dirty="0"/>
              <a:t>list-style-image: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Describes the start and end of the web page/document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Describes the start and end of the metadata section of the document</a:t>
            </a:r>
          </a:p>
          <a:p>
            <a:endParaRPr lang="en-US" dirty="0"/>
          </a:p>
          <a:p>
            <a:r>
              <a:rPr lang="en-US" dirty="0"/>
              <a:t>Describes the start and end of the 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2369956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4225123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67900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1808</Words>
  <Application>Microsoft Office PowerPoint</Application>
  <PresentationFormat>Breitbild</PresentationFormat>
  <Paragraphs>346</Paragraphs>
  <Slides>43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SoftUni Diamond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16</cp:revision>
  <dcterms:created xsi:type="dcterms:W3CDTF">2018-05-23T13:08:44Z</dcterms:created>
  <dcterms:modified xsi:type="dcterms:W3CDTF">2021-09-05T07:43:52Z</dcterms:modified>
  <cp:category>programming;computer programming;software development;web development</cp:category>
</cp:coreProperties>
</file>