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508" r:id="rId17"/>
    <p:sldId id="496" r:id="rId18"/>
    <p:sldId id="486" r:id="rId19"/>
    <p:sldId id="512" r:id="rId20"/>
    <p:sldId id="514" r:id="rId21"/>
    <p:sldId id="513" r:id="rId22"/>
    <p:sldId id="517" r:id="rId23"/>
    <p:sldId id="518" r:id="rId24"/>
    <p:sldId id="519" r:id="rId25"/>
    <p:sldId id="515" r:id="rId26"/>
    <p:sldId id="516" r:id="rId27"/>
    <p:sldId id="509" r:id="rId28"/>
    <p:sldId id="490" r:id="rId29"/>
    <p:sldId id="491" r:id="rId30"/>
    <p:sldId id="349" r:id="rId31"/>
    <p:sldId id="401" r:id="rId32"/>
    <p:sldId id="507" r:id="rId33"/>
    <p:sldId id="493" r:id="rId34"/>
    <p:sldId id="4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sponsive Web Design" id="{D9C8674D-2ADB-40BA-A7D0-CF8530F66361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0CD9E074-67F3-48FE-AAEB-081C586BB698}">
          <p14:sldIdLst>
            <p14:sldId id="388"/>
            <p14:sldId id="481"/>
            <p14:sldId id="483"/>
            <p14:sldId id="444"/>
          </p14:sldIdLst>
        </p14:section>
        <p14:section name="Media Types" id="{1E456B01-4F95-4456-A210-0E7879A14486}">
          <p14:sldIdLst>
            <p14:sldId id="305"/>
            <p14:sldId id="482"/>
          </p14:sldIdLst>
        </p14:section>
        <p14:section name="Media Feature Rules" id="{86899EE3-E437-4F73-B4D6-D9EC743F7073}">
          <p14:sldIdLst>
            <p14:sldId id="508"/>
            <p14:sldId id="496"/>
            <p14:sldId id="486"/>
          </p14:sldIdLst>
        </p14:section>
        <p14:section name="CSS Breakpoints" id="{2DA5B134-B81E-4E81-987B-ADE8B8DAD51A}">
          <p14:sldIdLst>
            <p14:sldId id="512"/>
            <p14:sldId id="514"/>
            <p14:sldId id="513"/>
          </p14:sldIdLst>
        </p14:section>
        <p14:section name="Dev Tools" id="{1892182B-75FF-47E5-811E-BC399239497B}">
          <p14:sldIdLst>
            <p14:sldId id="517"/>
            <p14:sldId id="518"/>
            <p14:sldId id="519"/>
          </p14:sldIdLst>
        </p14:section>
        <p14:section name="Mobile First Design" id="{FA8BDE5F-0DA8-43FB-85E0-D0A9C4DDB8C6}">
          <p14:sldIdLst>
            <p14:sldId id="515"/>
            <p14:sldId id="516"/>
          </p14:sldIdLst>
        </p14:section>
        <p14:section name="Logical Operators" id="{5DDD637C-4C7A-4A3E-8DF5-D74D153BCEF0}">
          <p14:sldIdLst>
            <p14:sldId id="509"/>
            <p14:sldId id="490"/>
            <p14:sldId id="491"/>
          </p14:sldIdLst>
        </p14:section>
        <p14:section name="Summary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4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2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the-100-correct-way-to-do-css-breakpoints-88d6a5ba1862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D5D8D01-1BFC-4A58-A7BC-4D723D4EA2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439000"/>
            <a:ext cx="99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and (</a:t>
            </a:r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800px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/*...*/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5A32D9-6FF2-4607-87BC-EE6FE087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2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D0CA42-B84F-45AF-A9CF-DCD2AC91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5E6C4E-5DAC-4AF7-9E89-F25D67E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Introduction to Media Types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Media Types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457581-DBC3-4931-B164-7D84399DF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4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860000" cy="3648650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302F9B7-119D-44AB-9875-9168ED02480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GB" dirty="0"/>
              <a:t>used in media queries to apply different styles for different media types/devices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B0224C-7B6D-4551-B914-C797241D60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Media Feature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866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73500" y="2572348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B92DA1-1EFA-494B-91E8-C270345D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ECF630FB-64EB-4B92-9132-7D61C9FAB75A}"/>
              </a:ext>
            </a:extLst>
          </p:cNvPr>
          <p:cNvSpPr txBox="1"/>
          <p:nvPr/>
        </p:nvSpPr>
        <p:spPr>
          <a:xfrm>
            <a:off x="673500" y="4648619"/>
            <a:ext cx="7065000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6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F9B30F-5B41-446B-83D8-1F4F8AAC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44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Breakpoints for different devices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CSS Breakpoints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38652-438A-4876-85AE-6E5C8C1E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2" y="1224000"/>
            <a:ext cx="8478175" cy="30738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73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14000"/>
            <a:ext cx="9049234" cy="5265000"/>
          </a:xfrm>
        </p:spPr>
        <p:txBody>
          <a:bodyPr>
            <a:normAutofit lnSpcReduction="10000"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CSS Breakpoints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 err="1"/>
              <a:t>DevTools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Mobile First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42438-DACE-48CC-8F23-398EB1B22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79000"/>
            <a:ext cx="10039236" cy="5488732"/>
          </a:xfrm>
        </p:spPr>
        <p:txBody>
          <a:bodyPr/>
          <a:lstStyle/>
          <a:p>
            <a:r>
              <a:rPr lang="en-US" dirty="0"/>
              <a:t>Points where the website content responds according to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width</a:t>
            </a:r>
            <a:r>
              <a:rPr lang="en-US" dirty="0"/>
              <a:t>, allowing you to show the </a:t>
            </a:r>
            <a:r>
              <a:rPr lang="en-US" b="1" dirty="0">
                <a:solidFill>
                  <a:schemeClr val="bg1"/>
                </a:solidFill>
              </a:rPr>
              <a:t>best</a:t>
            </a:r>
            <a:r>
              <a:rPr lang="en-US" dirty="0"/>
              <a:t> possible layout to the user</a:t>
            </a:r>
          </a:p>
          <a:p>
            <a:r>
              <a:rPr lang="en-US" dirty="0"/>
              <a:t>CSS breakpoints are also called </a:t>
            </a:r>
            <a:r>
              <a:rPr lang="en-US" b="1" dirty="0">
                <a:solidFill>
                  <a:schemeClr val="bg1"/>
                </a:solidFill>
              </a:rPr>
              <a:t>media query breakpoints</a:t>
            </a:r>
            <a:r>
              <a:rPr lang="en-US" dirty="0"/>
              <a:t>, as they are used with media queries</a:t>
            </a:r>
          </a:p>
          <a:p>
            <a:r>
              <a:rPr lang="en-US" dirty="0"/>
              <a:t>See more about setting the right breakpoints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9A4955-D24A-4BC7-A81C-E7E13E00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Breakpoints</a:t>
            </a:r>
          </a:p>
        </p:txBody>
      </p:sp>
    </p:spTree>
    <p:extLst>
      <p:ext uri="{BB962C8B-B14F-4D97-AF65-F5344CB8AC3E}">
        <p14:creationId xmlns:p14="http://schemas.microsoft.com/office/powerpoint/2010/main" val="232161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B90C3-6A3C-4D58-81B3-B6CF33A3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breakpoints to use?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79FA9EE7-9775-478C-9CDB-B91A5C4C4BF3}"/>
              </a:ext>
            </a:extLst>
          </p:cNvPr>
          <p:cNvSpPr txBox="1"/>
          <p:nvPr/>
        </p:nvSpPr>
        <p:spPr>
          <a:xfrm>
            <a:off x="471000" y="1449000"/>
            <a:ext cx="10260000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599px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phone only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port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r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ait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tablet landscape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1800px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bg-BG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For big desktop up ...*/</a:t>
            </a:r>
            <a:endParaRPr lang="en-US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301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313C7-549F-4BBF-BDC0-E941C6B5AA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815B6C-C0F6-4115-9911-F19EE1752F5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C2801-CD71-4F6F-A949-AD639834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25" y="844497"/>
            <a:ext cx="3903750" cy="3370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41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0EE6D2-37A7-4596-9909-E2C95CF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94232-4A97-4E2F-A32B-F36018CC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6" y="1359000"/>
            <a:ext cx="11115187" cy="5143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10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6091BA-310D-4690-8E37-BDEFEC508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47A71-3C92-4A8E-B0DE-8B7ECE56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</a:t>
            </a:r>
            <a:r>
              <a:rPr lang="en-US" dirty="0" err="1"/>
              <a:t>DevTools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85935-1189-4F5B-B4FD-38F6CE9A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359000"/>
            <a:ext cx="4717823" cy="504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3AC0D3-068B-452F-A7A1-56078F08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1359001"/>
            <a:ext cx="4455000" cy="5122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73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AF5579B-16EB-460F-8015-3B580DEDA5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E61EE5-D61B-4686-BE12-BB875C0DCC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D88C5-BA4E-456B-BBB8-20F9554F71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2050" name="Picture 2" descr="Mobile and Phones - Vector stencils library">
            <a:extLst>
              <a:ext uri="{FF2B5EF4-FFF2-40B4-BE49-F238E27FC236}">
                <a16:creationId xmlns:a16="http://schemas.microsoft.com/office/drawing/2014/main" id="{AEF2EE4A-C06E-40A6-9FCC-76611AB06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6450" r="6260" b="4506"/>
          <a:stretch/>
        </p:blipFill>
        <p:spPr bwMode="auto">
          <a:xfrm>
            <a:off x="4296000" y="864000"/>
            <a:ext cx="3577500" cy="36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B4BF-DD91-46EA-B636-01F79491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/>
          <a:lstStyle/>
          <a:p>
            <a:r>
              <a:rPr lang="en-US" dirty="0"/>
              <a:t>We start the product design from the </a:t>
            </a:r>
            <a:r>
              <a:rPr lang="en-US" b="1" dirty="0">
                <a:solidFill>
                  <a:schemeClr val="bg1"/>
                </a:solidFill>
              </a:rPr>
              <a:t>mobile</a:t>
            </a:r>
            <a:r>
              <a:rPr lang="en-US" dirty="0"/>
              <a:t> which has more restrictions, then expand its features to create a </a:t>
            </a:r>
            <a:r>
              <a:rPr lang="en-US" b="1" dirty="0">
                <a:solidFill>
                  <a:schemeClr val="bg1"/>
                </a:solidFill>
              </a:rPr>
              <a:t>tablet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desktop</a:t>
            </a:r>
            <a:r>
              <a:rPr lang="en-US" dirty="0"/>
              <a:t> version</a:t>
            </a:r>
          </a:p>
          <a:p>
            <a:r>
              <a:rPr lang="en-US" dirty="0"/>
              <a:t>Mobile-first = Content-first</a:t>
            </a:r>
          </a:p>
          <a:p>
            <a:r>
              <a:rPr lang="en-US" dirty="0"/>
              <a:t>People have spent more and more time on the internet from mobile 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E5A8A-328C-4C1C-9CB9-B47585F5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Design</a:t>
            </a:r>
          </a:p>
        </p:txBody>
      </p:sp>
    </p:spTree>
    <p:extLst>
      <p:ext uri="{BB962C8B-B14F-4D97-AF65-F5344CB8AC3E}">
        <p14:creationId xmlns:p14="http://schemas.microsoft.com/office/powerpoint/2010/main" val="39800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2A6B289-5B23-4C52-8501-374FF8F72C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Media Queries Conditions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D5953-5D18-4695-94FB-2B989AA58E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Logical Operators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188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6886" y="3250732"/>
            <a:ext cx="11698227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F1D10C-C172-46A0-AF5B-010B0720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4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37F7E08-B55D-452A-9816-1D6EF96A1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GB" sz="3200"/>
              <a:t>Media </a:t>
            </a:r>
            <a:r>
              <a:rPr lang="en-GB" sz="3200" b="1">
                <a:solidFill>
                  <a:schemeClr val="bg1"/>
                </a:solidFill>
              </a:rPr>
              <a:t>Feature</a:t>
            </a:r>
            <a:r>
              <a:rPr lang="en-GB" sz="3200"/>
              <a:t> </a:t>
            </a:r>
            <a:r>
              <a:rPr lang="en-GB" sz="3200" b="1">
                <a:solidFill>
                  <a:schemeClr val="bg1"/>
                </a:solidFill>
              </a:rPr>
              <a:t>Rules</a:t>
            </a:r>
            <a:endParaRPr lang="en-US" sz="3200" dirty="0"/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CSS Breakpoints</a:t>
            </a:r>
          </a:p>
          <a:p>
            <a:pPr>
              <a:buClr>
                <a:schemeClr val="bg2"/>
              </a:buClr>
            </a:pPr>
            <a:r>
              <a:rPr lang="en-GB" sz="3200" dirty="0" err="1"/>
              <a:t>DevTools</a:t>
            </a:r>
            <a:r>
              <a:rPr lang="en-GB" sz="3200" dirty="0"/>
              <a:t> 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Mobile First </a:t>
            </a:r>
            <a:r>
              <a:rPr lang="en-GB" sz="3200" dirty="0"/>
              <a:t>Design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 Operators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00" y="1269000"/>
            <a:ext cx="4185000" cy="2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CF52A6-11FB-4FCD-AFD9-877FCD0F1E9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Resize, hide, shrink, or enlarge a website to make it look good on all devices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F58A0A-C558-4430-AB5B-294315D324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en-US" dirty="0"/>
              <a:t>Responsive Web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24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D7AF30D-2DF6-48B3-A55D-715D82802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126000" y="3894437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3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7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00C199-92E6-4164-B0BC-1296A9DC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5826000" y="3637911"/>
            <a:ext cx="5715000" cy="32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9A08B4C-2C11-4E61-AC6D-CA44F5FAA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7401001" y="3429000"/>
            <a:ext cx="3960000" cy="3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4B9D7E-D543-4089-A8B5-72EAF8175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2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1516</Words>
  <Application>Microsoft Office PowerPoint</Application>
  <PresentationFormat>Breitbild</PresentationFormat>
  <Paragraphs>228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Responsive Web Design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Media Types</vt:lpstr>
      <vt:lpstr>CSS Media Types</vt:lpstr>
      <vt:lpstr>Media Feature Rules</vt:lpstr>
      <vt:lpstr>Media Feature Rules</vt:lpstr>
      <vt:lpstr>Media Feature Rules</vt:lpstr>
      <vt:lpstr>CSS Breakpoints</vt:lpstr>
      <vt:lpstr>CSS Breakpoints</vt:lpstr>
      <vt:lpstr>Which breakpoints to use?</vt:lpstr>
      <vt:lpstr>DevTools</vt:lpstr>
      <vt:lpstr>Browser DevTools</vt:lpstr>
      <vt:lpstr>Browser DevTools</vt:lpstr>
      <vt:lpstr>Mobile First Design</vt:lpstr>
      <vt:lpstr>Mobile First Design</vt:lpstr>
      <vt:lpstr>Logical Operators</vt:lpstr>
      <vt:lpstr>Logical Operators</vt:lpstr>
      <vt:lpstr>Logical Operators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445</cp:revision>
  <dcterms:created xsi:type="dcterms:W3CDTF">2018-05-23T13:08:44Z</dcterms:created>
  <dcterms:modified xsi:type="dcterms:W3CDTF">2021-09-09T20:36:54Z</dcterms:modified>
  <cp:category>computer programming;programming;software development;software engineering</cp:category>
</cp:coreProperties>
</file>