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90">
          <p15:clr>
            <a:srgbClr val="A4A3A4"/>
          </p15:clr>
        </p15:guide>
      </p15:sldGuideLst>
    </p:ext>
    <p:ext uri="GoogleSlidesCustomDataVersion2">
      <go:slidesCustomData xmlns:go="http://customooxmlschemas.google.com/" r:id="rId25" roundtripDataSignature="AMtx7mhd4JMLKuPw+y1Db75PnFEqV66n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991C84-EFF8-45A5-B177-00EBFDA5478C}">
  <a:tblStyle styleId="{13991C84-EFF8-45A5-B177-00EBFDA5478C}"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9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806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25806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75309"/>
            <a:ext cx="7315200" cy="202525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5432"/>
            <a:ext cx="3962400" cy="25806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4885432"/>
            <a:ext cx="3962400" cy="25806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1: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3: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4: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5: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6: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7: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7: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8: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8: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914400" y="2475309"/>
            <a:ext cx="7315200" cy="202525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3028950" y="642938"/>
            <a:ext cx="3086100" cy="173593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0"/>
          <p:cNvSpPr txBox="1"/>
          <p:nvPr>
            <p:ph type="title"/>
          </p:nvPr>
        </p:nvSpPr>
        <p:spPr>
          <a:xfrm>
            <a:off x="457200" y="297256"/>
            <a:ext cx="822960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body"/>
          </p:nvPr>
        </p:nvSpPr>
        <p:spPr>
          <a:xfrm>
            <a:off x="535940" y="935177"/>
            <a:ext cx="8072119" cy="215963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20"/>
          <p:cNvSpPr txBox="1"/>
          <p:nvPr>
            <p:ph idx="11" type="ftr"/>
          </p:nvPr>
        </p:nvSpPr>
        <p:spPr>
          <a:xfrm>
            <a:off x="3256915" y="4813638"/>
            <a:ext cx="3825875" cy="19431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464652"/>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665987" y="4806620"/>
            <a:ext cx="256540" cy="23241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1pPr>
            <a:lvl2pPr indent="0" lvl="1" marL="38100" marR="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2pPr>
            <a:lvl3pPr indent="0" lvl="2" marL="38100" marR="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3pPr>
            <a:lvl4pPr indent="0" lvl="3" marL="38100" marR="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4pPr>
            <a:lvl5pPr indent="0" lvl="4" marL="38100" marR="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5pPr>
            <a:lvl6pPr indent="0" lvl="5" marL="38100" marR="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6pPr>
            <a:lvl7pPr indent="0" lvl="6" marL="38100" marR="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7pPr>
            <a:lvl8pPr indent="0" lvl="7" marL="38100" marR="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8pPr>
            <a:lvl9pPr indent="0" lvl="8" marL="38100" marR="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21" name="Shape 21"/>
        <p:cNvGrpSpPr/>
        <p:nvPr/>
      </p:nvGrpSpPr>
      <p:grpSpPr>
        <a:xfrm>
          <a:off x="0" y="0"/>
          <a:ext cx="0" cy="0"/>
          <a:chOff x="0" y="0"/>
          <a:chExt cx="0" cy="0"/>
        </a:xfrm>
      </p:grpSpPr>
      <p:pic>
        <p:nvPicPr>
          <p:cNvPr id="22" name="Google Shape;22;p2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3" name="Google Shape;23;p21"/>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21"/>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21"/>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21"/>
          <p:cNvSpPr txBox="1"/>
          <p:nvPr>
            <p:ph type="title"/>
          </p:nvPr>
        </p:nvSpPr>
        <p:spPr>
          <a:xfrm>
            <a:off x="457200" y="297256"/>
            <a:ext cx="822960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1"/>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21"/>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21"/>
          <p:cNvSpPr txBox="1"/>
          <p:nvPr>
            <p:ph idx="11" type="ftr"/>
          </p:nvPr>
        </p:nvSpPr>
        <p:spPr>
          <a:xfrm>
            <a:off x="3256915" y="4813638"/>
            <a:ext cx="3825875" cy="19431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464652"/>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2" type="sldNum"/>
          </p:nvPr>
        </p:nvSpPr>
        <p:spPr>
          <a:xfrm>
            <a:off x="665987" y="4806620"/>
            <a:ext cx="256540" cy="23241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400">
                <a:solidFill>
                  <a:srgbClr val="464652"/>
                </a:solidFill>
                <a:latin typeface="Trebuchet MS"/>
                <a:ea typeface="Trebuchet MS"/>
                <a:cs typeface="Trebuchet MS"/>
                <a:sym typeface="Trebuchet MS"/>
              </a:defRPr>
            </a:lvl1pPr>
            <a:lvl2pPr indent="0" lvl="1" marL="38100" marR="0" algn="l">
              <a:lnSpc>
                <a:spcPct val="100000"/>
              </a:lnSpc>
              <a:spcBef>
                <a:spcPts val="0"/>
              </a:spcBef>
              <a:buNone/>
              <a:defRPr b="0" i="0" sz="1400">
                <a:solidFill>
                  <a:srgbClr val="464652"/>
                </a:solidFill>
                <a:latin typeface="Trebuchet MS"/>
                <a:ea typeface="Trebuchet MS"/>
                <a:cs typeface="Trebuchet MS"/>
                <a:sym typeface="Trebuchet MS"/>
              </a:defRPr>
            </a:lvl2pPr>
            <a:lvl3pPr indent="0" lvl="2" marL="38100" marR="0" algn="l">
              <a:lnSpc>
                <a:spcPct val="100000"/>
              </a:lnSpc>
              <a:spcBef>
                <a:spcPts val="0"/>
              </a:spcBef>
              <a:buNone/>
              <a:defRPr b="0" i="0" sz="1400">
                <a:solidFill>
                  <a:srgbClr val="464652"/>
                </a:solidFill>
                <a:latin typeface="Trebuchet MS"/>
                <a:ea typeface="Trebuchet MS"/>
                <a:cs typeface="Trebuchet MS"/>
                <a:sym typeface="Trebuchet MS"/>
              </a:defRPr>
            </a:lvl3pPr>
            <a:lvl4pPr indent="0" lvl="3" marL="38100" marR="0" algn="l">
              <a:lnSpc>
                <a:spcPct val="100000"/>
              </a:lnSpc>
              <a:spcBef>
                <a:spcPts val="0"/>
              </a:spcBef>
              <a:buNone/>
              <a:defRPr b="0" i="0" sz="1400">
                <a:solidFill>
                  <a:srgbClr val="464652"/>
                </a:solidFill>
                <a:latin typeface="Trebuchet MS"/>
                <a:ea typeface="Trebuchet MS"/>
                <a:cs typeface="Trebuchet MS"/>
                <a:sym typeface="Trebuchet MS"/>
              </a:defRPr>
            </a:lvl4pPr>
            <a:lvl5pPr indent="0" lvl="4" marL="38100" marR="0" algn="l">
              <a:lnSpc>
                <a:spcPct val="100000"/>
              </a:lnSpc>
              <a:spcBef>
                <a:spcPts val="0"/>
              </a:spcBef>
              <a:buNone/>
              <a:defRPr b="0" i="0" sz="1400">
                <a:solidFill>
                  <a:srgbClr val="464652"/>
                </a:solidFill>
                <a:latin typeface="Trebuchet MS"/>
                <a:ea typeface="Trebuchet MS"/>
                <a:cs typeface="Trebuchet MS"/>
                <a:sym typeface="Trebuchet MS"/>
              </a:defRPr>
            </a:lvl5pPr>
            <a:lvl6pPr indent="0" lvl="5" marL="38100" marR="0" algn="l">
              <a:lnSpc>
                <a:spcPct val="100000"/>
              </a:lnSpc>
              <a:spcBef>
                <a:spcPts val="0"/>
              </a:spcBef>
              <a:buNone/>
              <a:defRPr b="0" i="0" sz="1400">
                <a:solidFill>
                  <a:srgbClr val="464652"/>
                </a:solidFill>
                <a:latin typeface="Trebuchet MS"/>
                <a:ea typeface="Trebuchet MS"/>
                <a:cs typeface="Trebuchet MS"/>
                <a:sym typeface="Trebuchet MS"/>
              </a:defRPr>
            </a:lvl6pPr>
            <a:lvl7pPr indent="0" lvl="6" marL="38100" marR="0" algn="l">
              <a:lnSpc>
                <a:spcPct val="100000"/>
              </a:lnSpc>
              <a:spcBef>
                <a:spcPts val="0"/>
              </a:spcBef>
              <a:buNone/>
              <a:defRPr b="0" i="0" sz="1400">
                <a:solidFill>
                  <a:srgbClr val="464652"/>
                </a:solidFill>
                <a:latin typeface="Trebuchet MS"/>
                <a:ea typeface="Trebuchet MS"/>
                <a:cs typeface="Trebuchet MS"/>
                <a:sym typeface="Trebuchet MS"/>
              </a:defRPr>
            </a:lvl7pPr>
            <a:lvl8pPr indent="0" lvl="7" marL="38100" marR="0" algn="l">
              <a:lnSpc>
                <a:spcPct val="100000"/>
              </a:lnSpc>
              <a:spcBef>
                <a:spcPts val="0"/>
              </a:spcBef>
              <a:buNone/>
              <a:defRPr b="0" i="0" sz="1400">
                <a:solidFill>
                  <a:srgbClr val="464652"/>
                </a:solidFill>
                <a:latin typeface="Trebuchet MS"/>
                <a:ea typeface="Trebuchet MS"/>
                <a:cs typeface="Trebuchet MS"/>
                <a:sym typeface="Trebuchet MS"/>
              </a:defRPr>
            </a:lvl8pPr>
            <a:lvl9pPr indent="0" lvl="8" marL="38100" marR="0" algn="l">
              <a:lnSpc>
                <a:spcPct val="100000"/>
              </a:lnSpc>
              <a:spcBef>
                <a:spcPts val="0"/>
              </a:spcBef>
              <a:buNone/>
              <a:defRPr b="0" i="0" sz="1400">
                <a:solidFill>
                  <a:srgbClr val="464652"/>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22"/>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2"/>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1" type="ftr"/>
          </p:nvPr>
        </p:nvSpPr>
        <p:spPr>
          <a:xfrm>
            <a:off x="3256915" y="4813638"/>
            <a:ext cx="3825875" cy="19431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464652"/>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2" type="sldNum"/>
          </p:nvPr>
        </p:nvSpPr>
        <p:spPr>
          <a:xfrm>
            <a:off x="665987" y="4806620"/>
            <a:ext cx="256540" cy="23241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400">
                <a:solidFill>
                  <a:srgbClr val="464652"/>
                </a:solidFill>
                <a:latin typeface="Trebuchet MS"/>
                <a:ea typeface="Trebuchet MS"/>
                <a:cs typeface="Trebuchet MS"/>
                <a:sym typeface="Trebuchet MS"/>
              </a:defRPr>
            </a:lvl1pPr>
            <a:lvl2pPr indent="0" lvl="1" marL="38100" marR="0" algn="l">
              <a:lnSpc>
                <a:spcPct val="100000"/>
              </a:lnSpc>
              <a:spcBef>
                <a:spcPts val="0"/>
              </a:spcBef>
              <a:buNone/>
              <a:defRPr b="0" i="0" sz="1400">
                <a:solidFill>
                  <a:srgbClr val="464652"/>
                </a:solidFill>
                <a:latin typeface="Trebuchet MS"/>
                <a:ea typeface="Trebuchet MS"/>
                <a:cs typeface="Trebuchet MS"/>
                <a:sym typeface="Trebuchet MS"/>
              </a:defRPr>
            </a:lvl2pPr>
            <a:lvl3pPr indent="0" lvl="2" marL="38100" marR="0" algn="l">
              <a:lnSpc>
                <a:spcPct val="100000"/>
              </a:lnSpc>
              <a:spcBef>
                <a:spcPts val="0"/>
              </a:spcBef>
              <a:buNone/>
              <a:defRPr b="0" i="0" sz="1400">
                <a:solidFill>
                  <a:srgbClr val="464652"/>
                </a:solidFill>
                <a:latin typeface="Trebuchet MS"/>
                <a:ea typeface="Trebuchet MS"/>
                <a:cs typeface="Trebuchet MS"/>
                <a:sym typeface="Trebuchet MS"/>
              </a:defRPr>
            </a:lvl3pPr>
            <a:lvl4pPr indent="0" lvl="3" marL="38100" marR="0" algn="l">
              <a:lnSpc>
                <a:spcPct val="100000"/>
              </a:lnSpc>
              <a:spcBef>
                <a:spcPts val="0"/>
              </a:spcBef>
              <a:buNone/>
              <a:defRPr b="0" i="0" sz="1400">
                <a:solidFill>
                  <a:srgbClr val="464652"/>
                </a:solidFill>
                <a:latin typeface="Trebuchet MS"/>
                <a:ea typeface="Trebuchet MS"/>
                <a:cs typeface="Trebuchet MS"/>
                <a:sym typeface="Trebuchet MS"/>
              </a:defRPr>
            </a:lvl4pPr>
            <a:lvl5pPr indent="0" lvl="4" marL="38100" marR="0" algn="l">
              <a:lnSpc>
                <a:spcPct val="100000"/>
              </a:lnSpc>
              <a:spcBef>
                <a:spcPts val="0"/>
              </a:spcBef>
              <a:buNone/>
              <a:defRPr b="0" i="0" sz="1400">
                <a:solidFill>
                  <a:srgbClr val="464652"/>
                </a:solidFill>
                <a:latin typeface="Trebuchet MS"/>
                <a:ea typeface="Trebuchet MS"/>
                <a:cs typeface="Trebuchet MS"/>
                <a:sym typeface="Trebuchet MS"/>
              </a:defRPr>
            </a:lvl5pPr>
            <a:lvl6pPr indent="0" lvl="5" marL="38100" marR="0" algn="l">
              <a:lnSpc>
                <a:spcPct val="100000"/>
              </a:lnSpc>
              <a:spcBef>
                <a:spcPts val="0"/>
              </a:spcBef>
              <a:buNone/>
              <a:defRPr b="0" i="0" sz="1400">
                <a:solidFill>
                  <a:srgbClr val="464652"/>
                </a:solidFill>
                <a:latin typeface="Trebuchet MS"/>
                <a:ea typeface="Trebuchet MS"/>
                <a:cs typeface="Trebuchet MS"/>
                <a:sym typeface="Trebuchet MS"/>
              </a:defRPr>
            </a:lvl6pPr>
            <a:lvl7pPr indent="0" lvl="6" marL="38100" marR="0" algn="l">
              <a:lnSpc>
                <a:spcPct val="100000"/>
              </a:lnSpc>
              <a:spcBef>
                <a:spcPts val="0"/>
              </a:spcBef>
              <a:buNone/>
              <a:defRPr b="0" i="0" sz="1400">
                <a:solidFill>
                  <a:srgbClr val="464652"/>
                </a:solidFill>
                <a:latin typeface="Trebuchet MS"/>
                <a:ea typeface="Trebuchet MS"/>
                <a:cs typeface="Trebuchet MS"/>
                <a:sym typeface="Trebuchet MS"/>
              </a:defRPr>
            </a:lvl7pPr>
            <a:lvl8pPr indent="0" lvl="7" marL="38100" marR="0" algn="l">
              <a:lnSpc>
                <a:spcPct val="100000"/>
              </a:lnSpc>
              <a:spcBef>
                <a:spcPts val="0"/>
              </a:spcBef>
              <a:buNone/>
              <a:defRPr b="0" i="0" sz="1400">
                <a:solidFill>
                  <a:srgbClr val="464652"/>
                </a:solidFill>
                <a:latin typeface="Trebuchet MS"/>
                <a:ea typeface="Trebuchet MS"/>
                <a:cs typeface="Trebuchet MS"/>
                <a:sym typeface="Trebuchet MS"/>
              </a:defRPr>
            </a:lvl8pPr>
            <a:lvl9pPr indent="0" lvl="8" marL="38100" marR="0" algn="l">
              <a:lnSpc>
                <a:spcPct val="100000"/>
              </a:lnSpc>
              <a:spcBef>
                <a:spcPts val="0"/>
              </a:spcBef>
              <a:buNone/>
              <a:defRPr b="0" i="0" sz="1400">
                <a:solidFill>
                  <a:srgbClr val="464652"/>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8" name="Shape 38"/>
        <p:cNvGrpSpPr/>
        <p:nvPr/>
      </p:nvGrpSpPr>
      <p:grpSpPr>
        <a:xfrm>
          <a:off x="0" y="0"/>
          <a:ext cx="0" cy="0"/>
          <a:chOff x="0" y="0"/>
          <a:chExt cx="0" cy="0"/>
        </a:xfrm>
      </p:grpSpPr>
      <p:sp>
        <p:nvSpPr>
          <p:cNvPr id="39" name="Google Shape;39;p23"/>
          <p:cNvSpPr txBox="1"/>
          <p:nvPr>
            <p:ph type="title"/>
          </p:nvPr>
        </p:nvSpPr>
        <p:spPr>
          <a:xfrm>
            <a:off x="457200" y="297256"/>
            <a:ext cx="822960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3"/>
          <p:cNvSpPr txBox="1"/>
          <p:nvPr>
            <p:ph idx="11" type="ftr"/>
          </p:nvPr>
        </p:nvSpPr>
        <p:spPr>
          <a:xfrm>
            <a:off x="3256915" y="4813638"/>
            <a:ext cx="3825875" cy="19431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464652"/>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2" type="sldNum"/>
          </p:nvPr>
        </p:nvSpPr>
        <p:spPr>
          <a:xfrm>
            <a:off x="665987" y="4806620"/>
            <a:ext cx="256540" cy="23241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400">
                <a:solidFill>
                  <a:srgbClr val="464652"/>
                </a:solidFill>
                <a:latin typeface="Trebuchet MS"/>
                <a:ea typeface="Trebuchet MS"/>
                <a:cs typeface="Trebuchet MS"/>
                <a:sym typeface="Trebuchet MS"/>
              </a:defRPr>
            </a:lvl1pPr>
            <a:lvl2pPr indent="0" lvl="1" marL="38100" marR="0" algn="l">
              <a:lnSpc>
                <a:spcPct val="100000"/>
              </a:lnSpc>
              <a:spcBef>
                <a:spcPts val="0"/>
              </a:spcBef>
              <a:buNone/>
              <a:defRPr b="0" i="0" sz="1400">
                <a:solidFill>
                  <a:srgbClr val="464652"/>
                </a:solidFill>
                <a:latin typeface="Trebuchet MS"/>
                <a:ea typeface="Trebuchet MS"/>
                <a:cs typeface="Trebuchet MS"/>
                <a:sym typeface="Trebuchet MS"/>
              </a:defRPr>
            </a:lvl2pPr>
            <a:lvl3pPr indent="0" lvl="2" marL="38100" marR="0" algn="l">
              <a:lnSpc>
                <a:spcPct val="100000"/>
              </a:lnSpc>
              <a:spcBef>
                <a:spcPts val="0"/>
              </a:spcBef>
              <a:buNone/>
              <a:defRPr b="0" i="0" sz="1400">
                <a:solidFill>
                  <a:srgbClr val="464652"/>
                </a:solidFill>
                <a:latin typeface="Trebuchet MS"/>
                <a:ea typeface="Trebuchet MS"/>
                <a:cs typeface="Trebuchet MS"/>
                <a:sym typeface="Trebuchet MS"/>
              </a:defRPr>
            </a:lvl3pPr>
            <a:lvl4pPr indent="0" lvl="3" marL="38100" marR="0" algn="l">
              <a:lnSpc>
                <a:spcPct val="100000"/>
              </a:lnSpc>
              <a:spcBef>
                <a:spcPts val="0"/>
              </a:spcBef>
              <a:buNone/>
              <a:defRPr b="0" i="0" sz="1400">
                <a:solidFill>
                  <a:srgbClr val="464652"/>
                </a:solidFill>
                <a:latin typeface="Trebuchet MS"/>
                <a:ea typeface="Trebuchet MS"/>
                <a:cs typeface="Trebuchet MS"/>
                <a:sym typeface="Trebuchet MS"/>
              </a:defRPr>
            </a:lvl4pPr>
            <a:lvl5pPr indent="0" lvl="4" marL="38100" marR="0" algn="l">
              <a:lnSpc>
                <a:spcPct val="100000"/>
              </a:lnSpc>
              <a:spcBef>
                <a:spcPts val="0"/>
              </a:spcBef>
              <a:buNone/>
              <a:defRPr b="0" i="0" sz="1400">
                <a:solidFill>
                  <a:srgbClr val="464652"/>
                </a:solidFill>
                <a:latin typeface="Trebuchet MS"/>
                <a:ea typeface="Trebuchet MS"/>
                <a:cs typeface="Trebuchet MS"/>
                <a:sym typeface="Trebuchet MS"/>
              </a:defRPr>
            </a:lvl5pPr>
            <a:lvl6pPr indent="0" lvl="5" marL="38100" marR="0" algn="l">
              <a:lnSpc>
                <a:spcPct val="100000"/>
              </a:lnSpc>
              <a:spcBef>
                <a:spcPts val="0"/>
              </a:spcBef>
              <a:buNone/>
              <a:defRPr b="0" i="0" sz="1400">
                <a:solidFill>
                  <a:srgbClr val="464652"/>
                </a:solidFill>
                <a:latin typeface="Trebuchet MS"/>
                <a:ea typeface="Trebuchet MS"/>
                <a:cs typeface="Trebuchet MS"/>
                <a:sym typeface="Trebuchet MS"/>
              </a:defRPr>
            </a:lvl6pPr>
            <a:lvl7pPr indent="0" lvl="6" marL="38100" marR="0" algn="l">
              <a:lnSpc>
                <a:spcPct val="100000"/>
              </a:lnSpc>
              <a:spcBef>
                <a:spcPts val="0"/>
              </a:spcBef>
              <a:buNone/>
              <a:defRPr b="0" i="0" sz="1400">
                <a:solidFill>
                  <a:srgbClr val="464652"/>
                </a:solidFill>
                <a:latin typeface="Trebuchet MS"/>
                <a:ea typeface="Trebuchet MS"/>
                <a:cs typeface="Trebuchet MS"/>
                <a:sym typeface="Trebuchet MS"/>
              </a:defRPr>
            </a:lvl7pPr>
            <a:lvl8pPr indent="0" lvl="7" marL="38100" marR="0" algn="l">
              <a:lnSpc>
                <a:spcPct val="100000"/>
              </a:lnSpc>
              <a:spcBef>
                <a:spcPts val="0"/>
              </a:spcBef>
              <a:buNone/>
              <a:defRPr b="0" i="0" sz="1400">
                <a:solidFill>
                  <a:srgbClr val="464652"/>
                </a:solidFill>
                <a:latin typeface="Trebuchet MS"/>
                <a:ea typeface="Trebuchet MS"/>
                <a:cs typeface="Trebuchet MS"/>
                <a:sym typeface="Trebuchet MS"/>
              </a:defRPr>
            </a:lvl8pPr>
            <a:lvl9pPr indent="0" lvl="8" marL="38100" marR="0" algn="l">
              <a:lnSpc>
                <a:spcPct val="100000"/>
              </a:lnSpc>
              <a:spcBef>
                <a:spcPts val="0"/>
              </a:spcBef>
              <a:buNone/>
              <a:defRPr b="0" i="0" sz="1400">
                <a:solidFill>
                  <a:srgbClr val="464652"/>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3" name="Shape 43"/>
        <p:cNvGrpSpPr/>
        <p:nvPr/>
      </p:nvGrpSpPr>
      <p:grpSpPr>
        <a:xfrm>
          <a:off x="0" y="0"/>
          <a:ext cx="0" cy="0"/>
          <a:chOff x="0" y="0"/>
          <a:chExt cx="0" cy="0"/>
        </a:xfrm>
      </p:grpSpPr>
      <p:sp>
        <p:nvSpPr>
          <p:cNvPr id="44" name="Google Shape;44;p24"/>
          <p:cNvSpPr txBox="1"/>
          <p:nvPr>
            <p:ph idx="11" type="ftr"/>
          </p:nvPr>
        </p:nvSpPr>
        <p:spPr>
          <a:xfrm>
            <a:off x="3256915" y="4813638"/>
            <a:ext cx="3825875" cy="19431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464652"/>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2" type="sldNum"/>
          </p:nvPr>
        </p:nvSpPr>
        <p:spPr>
          <a:xfrm>
            <a:off x="665987" y="4806620"/>
            <a:ext cx="256540" cy="23241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400">
                <a:solidFill>
                  <a:srgbClr val="464652"/>
                </a:solidFill>
                <a:latin typeface="Trebuchet MS"/>
                <a:ea typeface="Trebuchet MS"/>
                <a:cs typeface="Trebuchet MS"/>
                <a:sym typeface="Trebuchet MS"/>
              </a:defRPr>
            </a:lvl1pPr>
            <a:lvl2pPr indent="0" lvl="1" marL="38100" marR="0" algn="l">
              <a:lnSpc>
                <a:spcPct val="100000"/>
              </a:lnSpc>
              <a:spcBef>
                <a:spcPts val="0"/>
              </a:spcBef>
              <a:buNone/>
              <a:defRPr b="0" i="0" sz="1400">
                <a:solidFill>
                  <a:srgbClr val="464652"/>
                </a:solidFill>
                <a:latin typeface="Trebuchet MS"/>
                <a:ea typeface="Trebuchet MS"/>
                <a:cs typeface="Trebuchet MS"/>
                <a:sym typeface="Trebuchet MS"/>
              </a:defRPr>
            </a:lvl2pPr>
            <a:lvl3pPr indent="0" lvl="2" marL="38100" marR="0" algn="l">
              <a:lnSpc>
                <a:spcPct val="100000"/>
              </a:lnSpc>
              <a:spcBef>
                <a:spcPts val="0"/>
              </a:spcBef>
              <a:buNone/>
              <a:defRPr b="0" i="0" sz="1400">
                <a:solidFill>
                  <a:srgbClr val="464652"/>
                </a:solidFill>
                <a:latin typeface="Trebuchet MS"/>
                <a:ea typeface="Trebuchet MS"/>
                <a:cs typeface="Trebuchet MS"/>
                <a:sym typeface="Trebuchet MS"/>
              </a:defRPr>
            </a:lvl3pPr>
            <a:lvl4pPr indent="0" lvl="3" marL="38100" marR="0" algn="l">
              <a:lnSpc>
                <a:spcPct val="100000"/>
              </a:lnSpc>
              <a:spcBef>
                <a:spcPts val="0"/>
              </a:spcBef>
              <a:buNone/>
              <a:defRPr b="0" i="0" sz="1400">
                <a:solidFill>
                  <a:srgbClr val="464652"/>
                </a:solidFill>
                <a:latin typeface="Trebuchet MS"/>
                <a:ea typeface="Trebuchet MS"/>
                <a:cs typeface="Trebuchet MS"/>
                <a:sym typeface="Trebuchet MS"/>
              </a:defRPr>
            </a:lvl4pPr>
            <a:lvl5pPr indent="0" lvl="4" marL="38100" marR="0" algn="l">
              <a:lnSpc>
                <a:spcPct val="100000"/>
              </a:lnSpc>
              <a:spcBef>
                <a:spcPts val="0"/>
              </a:spcBef>
              <a:buNone/>
              <a:defRPr b="0" i="0" sz="1400">
                <a:solidFill>
                  <a:srgbClr val="464652"/>
                </a:solidFill>
                <a:latin typeface="Trebuchet MS"/>
                <a:ea typeface="Trebuchet MS"/>
                <a:cs typeface="Trebuchet MS"/>
                <a:sym typeface="Trebuchet MS"/>
              </a:defRPr>
            </a:lvl5pPr>
            <a:lvl6pPr indent="0" lvl="5" marL="38100" marR="0" algn="l">
              <a:lnSpc>
                <a:spcPct val="100000"/>
              </a:lnSpc>
              <a:spcBef>
                <a:spcPts val="0"/>
              </a:spcBef>
              <a:buNone/>
              <a:defRPr b="0" i="0" sz="1400">
                <a:solidFill>
                  <a:srgbClr val="464652"/>
                </a:solidFill>
                <a:latin typeface="Trebuchet MS"/>
                <a:ea typeface="Trebuchet MS"/>
                <a:cs typeface="Trebuchet MS"/>
                <a:sym typeface="Trebuchet MS"/>
              </a:defRPr>
            </a:lvl6pPr>
            <a:lvl7pPr indent="0" lvl="6" marL="38100" marR="0" algn="l">
              <a:lnSpc>
                <a:spcPct val="100000"/>
              </a:lnSpc>
              <a:spcBef>
                <a:spcPts val="0"/>
              </a:spcBef>
              <a:buNone/>
              <a:defRPr b="0" i="0" sz="1400">
                <a:solidFill>
                  <a:srgbClr val="464652"/>
                </a:solidFill>
                <a:latin typeface="Trebuchet MS"/>
                <a:ea typeface="Trebuchet MS"/>
                <a:cs typeface="Trebuchet MS"/>
                <a:sym typeface="Trebuchet MS"/>
              </a:defRPr>
            </a:lvl7pPr>
            <a:lvl8pPr indent="0" lvl="7" marL="38100" marR="0" algn="l">
              <a:lnSpc>
                <a:spcPct val="100000"/>
              </a:lnSpc>
              <a:spcBef>
                <a:spcPts val="0"/>
              </a:spcBef>
              <a:buNone/>
              <a:defRPr b="0" i="0" sz="1400">
                <a:solidFill>
                  <a:srgbClr val="464652"/>
                </a:solidFill>
                <a:latin typeface="Trebuchet MS"/>
                <a:ea typeface="Trebuchet MS"/>
                <a:cs typeface="Trebuchet MS"/>
                <a:sym typeface="Trebuchet MS"/>
              </a:defRPr>
            </a:lvl8pPr>
            <a:lvl9pPr indent="0" lvl="8" marL="38100" marR="0" algn="l">
              <a:lnSpc>
                <a:spcPct val="100000"/>
              </a:lnSpc>
              <a:spcBef>
                <a:spcPts val="0"/>
              </a:spcBef>
              <a:buNone/>
              <a:defRPr b="0" i="0" sz="1400">
                <a:solidFill>
                  <a:srgbClr val="464652"/>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457200" y="297256"/>
            <a:ext cx="8229600" cy="5143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2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535940" y="935177"/>
            <a:ext cx="8072119" cy="215963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9"/>
          <p:cNvSpPr txBox="1"/>
          <p:nvPr>
            <p:ph idx="11" type="ftr"/>
          </p:nvPr>
        </p:nvSpPr>
        <p:spPr>
          <a:xfrm>
            <a:off x="3256915" y="4813638"/>
            <a:ext cx="3825875" cy="19431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200" u="none" cap="none" strike="noStrike">
                <a:solidFill>
                  <a:srgbClr val="464652"/>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665987" y="4806620"/>
            <a:ext cx="256540" cy="23241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1pPr>
            <a:lvl2pPr indent="0" lvl="1" marL="38100" marR="0" rtl="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2pPr>
            <a:lvl3pPr indent="0" lvl="2" marL="38100" marR="0" rtl="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3pPr>
            <a:lvl4pPr indent="0" lvl="3" marL="38100" marR="0" rtl="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4pPr>
            <a:lvl5pPr indent="0" lvl="4" marL="38100" marR="0" rtl="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5pPr>
            <a:lvl6pPr indent="0" lvl="5" marL="38100" marR="0" rtl="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6pPr>
            <a:lvl7pPr indent="0" lvl="6" marL="38100" marR="0" rtl="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7pPr>
            <a:lvl8pPr indent="0" lvl="7" marL="38100" marR="0" rtl="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8pPr>
            <a:lvl9pPr indent="0" lvl="8" marL="38100" marR="0" rtl="0" algn="l">
              <a:lnSpc>
                <a:spcPct val="100000"/>
              </a:lnSpc>
              <a:spcBef>
                <a:spcPts val="0"/>
              </a:spcBef>
              <a:buNone/>
              <a:defRPr b="0" i="0" sz="1400" u="none" cap="none" strike="noStrike">
                <a:solidFill>
                  <a:srgbClr val="464652"/>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27.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21.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23.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29000"/>
          </a:blip>
          <a:tile algn="tl" flip="none" tx="0" sx="100000" ty="0" sy="100000"/>
        </a:blipFill>
      </p:bgPr>
    </p:bg>
    <p:spTree>
      <p:nvGrpSpPr>
        <p:cNvPr id="50" name="Shape 50"/>
        <p:cNvGrpSpPr/>
        <p:nvPr/>
      </p:nvGrpSpPr>
      <p:grpSpPr>
        <a:xfrm>
          <a:off x="0" y="0"/>
          <a:ext cx="0" cy="0"/>
          <a:chOff x="0" y="0"/>
          <a:chExt cx="0" cy="0"/>
        </a:xfrm>
      </p:grpSpPr>
      <p:grpSp>
        <p:nvGrpSpPr>
          <p:cNvPr id="51" name="Google Shape;51;p1"/>
          <p:cNvGrpSpPr/>
          <p:nvPr/>
        </p:nvGrpSpPr>
        <p:grpSpPr>
          <a:xfrm>
            <a:off x="0" y="0"/>
            <a:ext cx="9144000" cy="5143500"/>
            <a:chOff x="0" y="0"/>
            <a:chExt cx="9144000" cy="5143500"/>
          </a:xfrm>
        </p:grpSpPr>
        <p:pic>
          <p:nvPicPr>
            <p:cNvPr id="52" name="Google Shape;52;p1"/>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53" name="Google Shape;53;p1"/>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4" name="Google Shape;54;p1"/>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5" name="Google Shape;55;p1"/>
          <p:cNvGrpSpPr/>
          <p:nvPr/>
        </p:nvGrpSpPr>
        <p:grpSpPr>
          <a:xfrm>
            <a:off x="0" y="63"/>
            <a:ext cx="9144000" cy="1052830"/>
            <a:chOff x="0" y="63"/>
            <a:chExt cx="9144000" cy="1052830"/>
          </a:xfrm>
        </p:grpSpPr>
        <p:sp>
          <p:nvSpPr>
            <p:cNvPr id="56" name="Google Shape;56;p1"/>
            <p:cNvSpPr/>
            <p:nvPr/>
          </p:nvSpPr>
          <p:spPr>
            <a:xfrm>
              <a:off x="0" y="63"/>
              <a:ext cx="9144000" cy="1052830"/>
            </a:xfrm>
            <a:custGeom>
              <a:rect b="b" l="l" r="r" t="t"/>
              <a:pathLst>
                <a:path extrusionOk="0" h="1052830" w="9144000">
                  <a:moveTo>
                    <a:pt x="9144000" y="0"/>
                  </a:moveTo>
                  <a:lnTo>
                    <a:pt x="0" y="0"/>
                  </a:lnTo>
                  <a:lnTo>
                    <a:pt x="0" y="1052512"/>
                  </a:lnTo>
                  <a:lnTo>
                    <a:pt x="9144000" y="1052512"/>
                  </a:lnTo>
                  <a:lnTo>
                    <a:pt x="9144000" y="0"/>
                  </a:lnTo>
                  <a:close/>
                </a:path>
              </a:pathLst>
            </a:custGeom>
            <a:solidFill>
              <a:srgbClr val="93B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0" y="63"/>
              <a:ext cx="9144000" cy="1052830"/>
            </a:xfrm>
            <a:custGeom>
              <a:rect b="b" l="l" r="r" t="t"/>
              <a:pathLst>
                <a:path extrusionOk="0" h="1052830" w="9144000">
                  <a:moveTo>
                    <a:pt x="0" y="1052512"/>
                  </a:moveTo>
                  <a:lnTo>
                    <a:pt x="9144000" y="1052512"/>
                  </a:lnTo>
                  <a:lnTo>
                    <a:pt x="9144000" y="0"/>
                  </a:lnTo>
                  <a:lnTo>
                    <a:pt x="0" y="0"/>
                  </a:lnTo>
                  <a:lnTo>
                    <a:pt x="0" y="105251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8" name="Google Shape;58;p1"/>
          <p:cNvSpPr txBox="1"/>
          <p:nvPr>
            <p:ph type="title"/>
          </p:nvPr>
        </p:nvSpPr>
        <p:spPr>
          <a:xfrm>
            <a:off x="1299845" y="281305"/>
            <a:ext cx="8140065" cy="442595"/>
          </a:xfrm>
          <a:prstGeom prst="rect">
            <a:avLst/>
          </a:prstGeom>
          <a:noFill/>
          <a:ln>
            <a:noFill/>
          </a:ln>
        </p:spPr>
        <p:txBody>
          <a:bodyPr anchorCtr="0" anchor="t" bIns="0" lIns="0" spcFirstLastPara="1" rIns="0" wrap="square" tIns="12050">
            <a:spAutoFit/>
          </a:bodyPr>
          <a:lstStyle/>
          <a:p>
            <a:pPr indent="-1068705" lvl="0" marL="1080770" marR="5080" rtl="0" algn="l">
              <a:lnSpc>
                <a:spcPct val="100000"/>
              </a:lnSpc>
              <a:spcBef>
                <a:spcPts val="0"/>
              </a:spcBef>
              <a:spcAft>
                <a:spcPts val="0"/>
              </a:spcAft>
              <a:buNone/>
            </a:pPr>
            <a:r>
              <a:rPr lang="en-US" sz="2800"/>
              <a:t>CGB1201 – JAVA PROGRAMMING  </a:t>
            </a:r>
            <a:endParaRPr sz="2800"/>
          </a:p>
        </p:txBody>
      </p:sp>
      <p:sp>
        <p:nvSpPr>
          <p:cNvPr id="59" name="Google Shape;59;p1"/>
          <p:cNvSpPr txBox="1"/>
          <p:nvPr/>
        </p:nvSpPr>
        <p:spPr>
          <a:xfrm>
            <a:off x="541020" y="1405890"/>
            <a:ext cx="7976870" cy="781050"/>
          </a:xfrm>
          <a:prstGeom prst="rect">
            <a:avLst/>
          </a:prstGeom>
          <a:noFill/>
          <a:ln>
            <a:noFill/>
          </a:ln>
        </p:spPr>
        <p:txBody>
          <a:bodyPr anchorCtr="0" anchor="t" bIns="0" lIns="0" spcFirstLastPara="1" rIns="0" wrap="square" tIns="12050">
            <a:spAutoFit/>
          </a:bodyPr>
          <a:lstStyle/>
          <a:p>
            <a:pPr indent="0" lvl="0" marL="0" marR="0" rtl="0" algn="ctr">
              <a:spcBef>
                <a:spcPts val="0"/>
              </a:spcBef>
              <a:spcAft>
                <a:spcPts val="0"/>
              </a:spcAft>
              <a:buNone/>
            </a:pPr>
            <a:r>
              <a:rPr b="1" lang="en-US" sz="2500">
                <a:solidFill>
                  <a:schemeClr val="dk1"/>
                </a:solidFill>
                <a:latin typeface="Times New Roman"/>
                <a:ea typeface="Times New Roman"/>
                <a:cs typeface="Times New Roman"/>
                <a:sym typeface="Times New Roman"/>
              </a:rPr>
              <a:t>Department of Artificial Intelligence and Data Science</a:t>
            </a:r>
            <a:endParaRPr b="1" sz="25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500">
                <a:solidFill>
                  <a:schemeClr val="dk1"/>
                </a:solidFill>
                <a:latin typeface="Times New Roman"/>
                <a:ea typeface="Times New Roman"/>
                <a:cs typeface="Times New Roman"/>
                <a:sym typeface="Times New Roman"/>
              </a:rPr>
              <a:t>Academic Year: 2024 – 2025 (Odd Semester)</a:t>
            </a:r>
            <a:endParaRPr sz="2500">
              <a:solidFill>
                <a:schemeClr val="dk1"/>
              </a:solidFill>
              <a:latin typeface="Times New Roman"/>
              <a:ea typeface="Times New Roman"/>
              <a:cs typeface="Times New Roman"/>
              <a:sym typeface="Times New Roman"/>
            </a:endParaRPr>
          </a:p>
        </p:txBody>
      </p:sp>
      <p:graphicFrame>
        <p:nvGraphicFramePr>
          <p:cNvPr id="60" name="Google Shape;60;p1"/>
          <p:cNvGraphicFramePr/>
          <p:nvPr/>
        </p:nvGraphicFramePr>
        <p:xfrm>
          <a:off x="600709" y="2443688"/>
          <a:ext cx="3000000" cy="3000000"/>
        </p:xfrm>
        <a:graphic>
          <a:graphicData uri="http://schemas.openxmlformats.org/drawingml/2006/table">
            <a:tbl>
              <a:tblPr bandRow="1" firstRow="1">
                <a:noFill/>
                <a:tableStyleId>{13991C84-EFF8-45A5-B177-00EBFDA5478C}</a:tableStyleId>
              </a:tblPr>
              <a:tblGrid>
                <a:gridCol w="2745100"/>
                <a:gridCol w="4620900"/>
              </a:tblGrid>
              <a:tr h="747550">
                <a:tc>
                  <a:txBody>
                    <a:bodyPr/>
                    <a:lstStyle/>
                    <a:p>
                      <a:pPr indent="0" lvl="0" marL="207009" marR="0" rtl="0" algn="l">
                        <a:lnSpc>
                          <a:spcPct val="109000"/>
                        </a:lnSpc>
                        <a:spcBef>
                          <a:spcPts val="0"/>
                        </a:spcBef>
                        <a:spcAft>
                          <a:spcPts val="0"/>
                        </a:spcAft>
                        <a:buNone/>
                      </a:pPr>
                      <a:r>
                        <a:rPr b="1" lang="en-US" sz="2500" u="none" cap="none" strike="noStrike">
                          <a:latin typeface="Times New Roman"/>
                          <a:ea typeface="Times New Roman"/>
                          <a:cs typeface="Times New Roman"/>
                          <a:sym typeface="Times New Roman"/>
                        </a:rPr>
                        <a:t>Register Number</a:t>
                      </a:r>
                      <a:endParaRPr sz="2500" u="none" cap="none" strike="noStrike">
                        <a:latin typeface="Times New Roman"/>
                        <a:ea typeface="Times New Roman"/>
                        <a:cs typeface="Times New Roman"/>
                        <a:sym typeface="Times New Roman"/>
                      </a:endParaRPr>
                    </a:p>
                    <a:p>
                      <a:pPr indent="0" lvl="0" marL="207009" marR="0" rtl="0" algn="l">
                        <a:lnSpc>
                          <a:spcPct val="100000"/>
                        </a:lnSpc>
                        <a:spcBef>
                          <a:spcPts val="0"/>
                        </a:spcBef>
                        <a:spcAft>
                          <a:spcPts val="0"/>
                        </a:spcAft>
                        <a:buNone/>
                      </a:pPr>
                      <a:r>
                        <a:rPr b="1" lang="en-US" sz="2500" u="none" cap="none" strike="noStrike">
                          <a:latin typeface="Times New Roman"/>
                          <a:ea typeface="Times New Roman"/>
                          <a:cs typeface="Times New Roman"/>
                          <a:sym typeface="Times New Roman"/>
                        </a:rPr>
                        <a:t>Name</a:t>
                      </a:r>
                      <a:endParaRPr sz="2500" u="none" cap="none" strike="noStrike">
                        <a:latin typeface="Times New Roman"/>
                        <a:ea typeface="Times New Roman"/>
                        <a:cs typeface="Times New Roman"/>
                        <a:sym typeface="Times New Roman"/>
                      </a:endParaRPr>
                    </a:p>
                  </a:txBody>
                  <a:tcPr marT="0" marB="0" marR="0" marL="0"/>
                </a:tc>
                <a:tc>
                  <a:txBody>
                    <a:bodyPr/>
                    <a:lstStyle/>
                    <a:p>
                      <a:pPr indent="0" lvl="0" marL="205740" marR="0" rtl="0" algn="l">
                        <a:lnSpc>
                          <a:spcPct val="109000"/>
                        </a:lnSpc>
                        <a:spcBef>
                          <a:spcPts val="0"/>
                        </a:spcBef>
                        <a:spcAft>
                          <a:spcPts val="0"/>
                        </a:spcAft>
                        <a:buNone/>
                      </a:pPr>
                      <a:r>
                        <a:rPr b="1" lang="en-US" sz="2500" u="none" cap="none" strike="noStrike">
                          <a:latin typeface="Times New Roman"/>
                          <a:ea typeface="Times New Roman"/>
                          <a:cs typeface="Times New Roman"/>
                          <a:sym typeface="Times New Roman"/>
                        </a:rPr>
                        <a:t>: 2303811724321105</a:t>
                      </a:r>
                      <a:endParaRPr b="1" sz="2500" u="none" cap="none" strike="noStrike">
                        <a:latin typeface="Times New Roman"/>
                        <a:ea typeface="Times New Roman"/>
                        <a:cs typeface="Times New Roman"/>
                        <a:sym typeface="Times New Roman"/>
                      </a:endParaRPr>
                    </a:p>
                    <a:p>
                      <a:pPr indent="0" lvl="0" marL="205740" marR="0" rtl="0" algn="l">
                        <a:lnSpc>
                          <a:spcPct val="109000"/>
                        </a:lnSpc>
                        <a:spcBef>
                          <a:spcPts val="0"/>
                        </a:spcBef>
                        <a:spcAft>
                          <a:spcPts val="0"/>
                        </a:spcAft>
                        <a:buNone/>
                      </a:pPr>
                      <a:r>
                        <a:rPr b="1" lang="en-US" sz="2500" u="none" cap="none" strike="noStrike">
                          <a:latin typeface="Times New Roman"/>
                          <a:ea typeface="Times New Roman"/>
                          <a:cs typeface="Times New Roman"/>
                          <a:sym typeface="Times New Roman"/>
                        </a:rPr>
                        <a:t>: SIBI CHAKKARAVARTHI S</a:t>
                      </a:r>
                      <a:endParaRPr b="1" sz="2500" u="none" cap="none" strike="noStrike">
                        <a:latin typeface="Times New Roman"/>
                        <a:ea typeface="Times New Roman"/>
                        <a:cs typeface="Times New Roman"/>
                        <a:sym typeface="Times New Roman"/>
                      </a:endParaRPr>
                    </a:p>
                  </a:txBody>
                  <a:tcPr marT="0" marB="0" marR="0" marL="0"/>
                </a:tc>
              </a:tr>
              <a:tr h="380900">
                <a:tc>
                  <a:txBody>
                    <a:bodyPr/>
                    <a:lstStyle/>
                    <a:p>
                      <a:pPr indent="0" lvl="0" marL="207009" marR="0" rtl="0" algn="l">
                        <a:lnSpc>
                          <a:spcPct val="113600"/>
                        </a:lnSpc>
                        <a:spcBef>
                          <a:spcPts val="0"/>
                        </a:spcBef>
                        <a:spcAft>
                          <a:spcPts val="0"/>
                        </a:spcAft>
                        <a:buNone/>
                      </a:pPr>
                      <a:r>
                        <a:rPr b="1" lang="en-US" sz="2500" u="none" cap="none" strike="noStrike">
                          <a:latin typeface="Times New Roman"/>
                          <a:ea typeface="Times New Roman"/>
                          <a:cs typeface="Times New Roman"/>
                          <a:sym typeface="Times New Roman"/>
                        </a:rPr>
                        <a:t>Year</a:t>
                      </a:r>
                      <a:endParaRPr sz="2500" u="none" cap="none" strike="noStrike">
                        <a:latin typeface="Times New Roman"/>
                        <a:ea typeface="Times New Roman"/>
                        <a:cs typeface="Times New Roman"/>
                        <a:sym typeface="Times New Roman"/>
                      </a:endParaRPr>
                    </a:p>
                  </a:txBody>
                  <a:tcPr marT="0" marB="0" marR="0" marL="0"/>
                </a:tc>
                <a:tc>
                  <a:txBody>
                    <a:bodyPr/>
                    <a:lstStyle/>
                    <a:p>
                      <a:pPr indent="0" lvl="0" marL="205740" marR="0" rtl="0" algn="l">
                        <a:lnSpc>
                          <a:spcPct val="113600"/>
                        </a:lnSpc>
                        <a:spcBef>
                          <a:spcPts val="0"/>
                        </a:spcBef>
                        <a:spcAft>
                          <a:spcPts val="0"/>
                        </a:spcAft>
                        <a:buNone/>
                      </a:pPr>
                      <a:r>
                        <a:rPr b="1" lang="en-US" sz="2500" u="none" cap="none" strike="noStrike">
                          <a:latin typeface="Times New Roman"/>
                          <a:ea typeface="Times New Roman"/>
                          <a:cs typeface="Times New Roman"/>
                          <a:sym typeface="Times New Roman"/>
                        </a:rPr>
                        <a:t>: II</a:t>
                      </a:r>
                      <a:endParaRPr sz="2500" u="none" cap="none" strike="noStrike">
                        <a:latin typeface="Times New Roman"/>
                        <a:ea typeface="Times New Roman"/>
                        <a:cs typeface="Times New Roman"/>
                        <a:sym typeface="Times New Roman"/>
                      </a:endParaRPr>
                    </a:p>
                  </a:txBody>
                  <a:tcPr marT="0" marB="0" marR="0" marL="0"/>
                </a:tc>
              </a:tr>
              <a:tr h="381350">
                <a:tc>
                  <a:txBody>
                    <a:bodyPr/>
                    <a:lstStyle/>
                    <a:p>
                      <a:pPr indent="0" lvl="0" marL="207009" marR="0" rtl="0" algn="l">
                        <a:lnSpc>
                          <a:spcPct val="113800"/>
                        </a:lnSpc>
                        <a:spcBef>
                          <a:spcPts val="0"/>
                        </a:spcBef>
                        <a:spcAft>
                          <a:spcPts val="0"/>
                        </a:spcAft>
                        <a:buNone/>
                      </a:pPr>
                      <a:r>
                        <a:rPr b="1" lang="en-US" sz="2500" u="none" cap="none" strike="noStrike">
                          <a:latin typeface="Times New Roman"/>
                          <a:ea typeface="Times New Roman"/>
                          <a:cs typeface="Times New Roman"/>
                          <a:sym typeface="Times New Roman"/>
                        </a:rPr>
                        <a:t>Semester</a:t>
                      </a:r>
                      <a:endParaRPr sz="2500" u="none" cap="none" strike="noStrike">
                        <a:latin typeface="Times New Roman"/>
                        <a:ea typeface="Times New Roman"/>
                        <a:cs typeface="Times New Roman"/>
                        <a:sym typeface="Times New Roman"/>
                      </a:endParaRPr>
                    </a:p>
                  </a:txBody>
                  <a:tcPr marT="0" marB="0" marR="0" marL="0"/>
                </a:tc>
                <a:tc>
                  <a:txBody>
                    <a:bodyPr/>
                    <a:lstStyle/>
                    <a:p>
                      <a:pPr indent="0" lvl="0" marL="205740" marR="0" rtl="0" algn="l">
                        <a:lnSpc>
                          <a:spcPct val="113800"/>
                        </a:lnSpc>
                        <a:spcBef>
                          <a:spcPts val="0"/>
                        </a:spcBef>
                        <a:spcAft>
                          <a:spcPts val="0"/>
                        </a:spcAft>
                        <a:buNone/>
                      </a:pPr>
                      <a:r>
                        <a:rPr b="1" lang="en-US" sz="2500" u="none" cap="none" strike="noStrike">
                          <a:latin typeface="Times New Roman"/>
                          <a:ea typeface="Times New Roman"/>
                          <a:cs typeface="Times New Roman"/>
                          <a:sym typeface="Times New Roman"/>
                        </a:rPr>
                        <a:t>: III</a:t>
                      </a:r>
                      <a:endParaRPr sz="2500" u="none" cap="none" strike="noStrike">
                        <a:latin typeface="Times New Roman"/>
                        <a:ea typeface="Times New Roman"/>
                        <a:cs typeface="Times New Roman"/>
                        <a:sym typeface="Times New Roman"/>
                      </a:endParaRPr>
                    </a:p>
                  </a:txBody>
                  <a:tcPr marT="0" marB="0" marR="0" marL="0"/>
                </a:tc>
              </a:tr>
              <a:tr h="381125">
                <a:tc>
                  <a:txBody>
                    <a:bodyPr/>
                    <a:lstStyle/>
                    <a:p>
                      <a:pPr indent="0" lvl="0" marL="207009" marR="0" rtl="0" algn="l">
                        <a:lnSpc>
                          <a:spcPct val="113800"/>
                        </a:lnSpc>
                        <a:spcBef>
                          <a:spcPts val="0"/>
                        </a:spcBef>
                        <a:spcAft>
                          <a:spcPts val="0"/>
                        </a:spcAft>
                        <a:buNone/>
                      </a:pPr>
                      <a:r>
                        <a:rPr b="1" lang="en-US" sz="2500" u="none" cap="none" strike="noStrike">
                          <a:latin typeface="Times New Roman"/>
                          <a:ea typeface="Times New Roman"/>
                          <a:cs typeface="Times New Roman"/>
                          <a:sym typeface="Times New Roman"/>
                        </a:rPr>
                        <a:t>Section</a:t>
                      </a:r>
                      <a:endParaRPr sz="2500" u="none" cap="none" strike="noStrike">
                        <a:latin typeface="Times New Roman"/>
                        <a:ea typeface="Times New Roman"/>
                        <a:cs typeface="Times New Roman"/>
                        <a:sym typeface="Times New Roman"/>
                      </a:endParaRPr>
                    </a:p>
                  </a:txBody>
                  <a:tcPr marT="0" marB="0" marR="0" marL="0"/>
                </a:tc>
                <a:tc>
                  <a:txBody>
                    <a:bodyPr/>
                    <a:lstStyle/>
                    <a:p>
                      <a:pPr indent="0" lvl="0" marL="205740" marR="0" rtl="0" algn="l">
                        <a:lnSpc>
                          <a:spcPct val="113800"/>
                        </a:lnSpc>
                        <a:spcBef>
                          <a:spcPts val="0"/>
                        </a:spcBef>
                        <a:spcAft>
                          <a:spcPts val="0"/>
                        </a:spcAft>
                        <a:buNone/>
                      </a:pPr>
                      <a:r>
                        <a:rPr b="1" lang="en-US" sz="2500" u="none" cap="none" strike="noStrike">
                          <a:latin typeface="Times New Roman"/>
                          <a:ea typeface="Times New Roman"/>
                          <a:cs typeface="Times New Roman"/>
                          <a:sym typeface="Times New Roman"/>
                        </a:rPr>
                        <a:t>: B</a:t>
                      </a:r>
                      <a:endParaRPr b="1" sz="2500" u="none" cap="none" strike="noStrike">
                        <a:latin typeface="Times New Roman"/>
                        <a:ea typeface="Times New Roman"/>
                        <a:cs typeface="Times New Roman"/>
                        <a:sym typeface="Times New Roman"/>
                      </a:endParaRPr>
                    </a:p>
                  </a:txBody>
                  <a:tcPr marT="0" marB="0" marR="0" marL="0"/>
                </a:tc>
              </a:tr>
              <a:tr h="366025">
                <a:tc>
                  <a:txBody>
                    <a:bodyPr/>
                    <a:lstStyle/>
                    <a:p>
                      <a:pPr indent="0" lvl="0" marL="207009" marR="0" rtl="0" algn="l">
                        <a:lnSpc>
                          <a:spcPct val="111200"/>
                        </a:lnSpc>
                        <a:spcBef>
                          <a:spcPts val="0"/>
                        </a:spcBef>
                        <a:spcAft>
                          <a:spcPts val="0"/>
                        </a:spcAft>
                        <a:buNone/>
                      </a:pPr>
                      <a:r>
                        <a:rPr b="1" lang="en-US" sz="2500" u="none" cap="none" strike="noStrike">
                          <a:latin typeface="Times New Roman"/>
                          <a:ea typeface="Times New Roman"/>
                          <a:cs typeface="Times New Roman"/>
                          <a:sym typeface="Times New Roman"/>
                        </a:rPr>
                        <a:t>Date</a:t>
                      </a:r>
                      <a:endParaRPr sz="2500" u="none" cap="none" strike="noStrike">
                        <a:latin typeface="Times New Roman"/>
                        <a:ea typeface="Times New Roman"/>
                        <a:cs typeface="Times New Roman"/>
                        <a:sym typeface="Times New Roman"/>
                      </a:endParaRPr>
                    </a:p>
                  </a:txBody>
                  <a:tcPr marT="0" marB="0" marR="0" marL="0"/>
                </a:tc>
                <a:tc>
                  <a:txBody>
                    <a:bodyPr/>
                    <a:lstStyle/>
                    <a:p>
                      <a:pPr indent="0" lvl="0" marL="205740" marR="0" rtl="0" algn="l">
                        <a:lnSpc>
                          <a:spcPct val="111200"/>
                        </a:lnSpc>
                        <a:spcBef>
                          <a:spcPts val="0"/>
                        </a:spcBef>
                        <a:spcAft>
                          <a:spcPts val="0"/>
                        </a:spcAft>
                        <a:buNone/>
                      </a:pPr>
                      <a:r>
                        <a:rPr b="1" lang="en-US" sz="2500" u="none" cap="none" strike="noStrike">
                          <a:latin typeface="Times New Roman"/>
                          <a:ea typeface="Times New Roman"/>
                          <a:cs typeface="Times New Roman"/>
                          <a:sym typeface="Times New Roman"/>
                        </a:rPr>
                        <a:t>: 3/12/24</a:t>
                      </a:r>
                      <a:endParaRPr sz="2500" u="none" cap="none" strike="noStrike">
                        <a:latin typeface="Times New Roman"/>
                        <a:ea typeface="Times New Roman"/>
                        <a:cs typeface="Times New Roman"/>
                        <a:sym typeface="Times New Roman"/>
                      </a:endParaRPr>
                    </a:p>
                  </a:txBody>
                  <a:tcPr marT="0" marB="0" marR="0" marL="0"/>
                </a:tc>
              </a:tr>
            </a:tbl>
          </a:graphicData>
        </a:graphic>
      </p:graphicFrame>
      <p:sp>
        <p:nvSpPr>
          <p:cNvPr id="61" name="Google Shape;61;p1"/>
          <p:cNvSpPr txBox="1"/>
          <p:nvPr/>
        </p:nvSpPr>
        <p:spPr>
          <a:xfrm>
            <a:off x="691387" y="4793996"/>
            <a:ext cx="11493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464652"/>
                </a:solidFill>
                <a:latin typeface="Trebuchet MS"/>
                <a:ea typeface="Trebuchet MS"/>
                <a:cs typeface="Trebuchet MS"/>
                <a:sym typeface="Trebuchet MS"/>
              </a:rPr>
              <a:t>1</a:t>
            </a:r>
            <a:endParaRPr sz="1400">
              <a:solidFill>
                <a:schemeClr val="dk1"/>
              </a:solidFill>
              <a:latin typeface="Trebuchet MS"/>
              <a:ea typeface="Trebuchet MS"/>
              <a:cs typeface="Trebuchet MS"/>
              <a:sym typeface="Trebuchet MS"/>
            </a:endParaRPr>
          </a:p>
        </p:txBody>
      </p:sp>
      <p:sp>
        <p:nvSpPr>
          <p:cNvPr id="62" name="Google Shape;62;p1"/>
          <p:cNvSpPr txBox="1"/>
          <p:nvPr/>
        </p:nvSpPr>
        <p:spPr>
          <a:xfrm>
            <a:off x="3333115" y="4797044"/>
            <a:ext cx="3825875" cy="1968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464652"/>
                </a:solidFill>
                <a:latin typeface="Times New Roman"/>
                <a:ea typeface="Times New Roman"/>
                <a:cs typeface="Times New Roman"/>
                <a:sym typeface="Times New Roman"/>
              </a:rPr>
              <a:t>CGB1201 – JAVA PROGRAMMING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mt="29000"/>
          </a:blip>
          <a:tile algn="tl" flip="none" tx="0" sx="100000" ty="0" sy="100000"/>
        </a:blipFill>
      </p:bgPr>
    </p:bg>
    <p:spTree>
      <p:nvGrpSpPr>
        <p:cNvPr id="174" name="Shape 174"/>
        <p:cNvGrpSpPr/>
        <p:nvPr/>
      </p:nvGrpSpPr>
      <p:grpSpPr>
        <a:xfrm>
          <a:off x="0" y="0"/>
          <a:ext cx="0" cy="0"/>
          <a:chOff x="0" y="0"/>
          <a:chExt cx="0" cy="0"/>
        </a:xfrm>
      </p:grpSpPr>
      <p:grpSp>
        <p:nvGrpSpPr>
          <p:cNvPr id="175" name="Google Shape;175;p10"/>
          <p:cNvGrpSpPr/>
          <p:nvPr/>
        </p:nvGrpSpPr>
        <p:grpSpPr>
          <a:xfrm>
            <a:off x="0" y="0"/>
            <a:ext cx="9144000" cy="5143500"/>
            <a:chOff x="0" y="0"/>
            <a:chExt cx="9144000" cy="5143500"/>
          </a:xfrm>
        </p:grpSpPr>
        <p:pic>
          <p:nvPicPr>
            <p:cNvPr id="176" name="Google Shape;176;p10"/>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77" name="Google Shape;177;p10"/>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8" name="Google Shape;178;p10"/>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0"/>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0"/>
          <p:cNvSpPr/>
          <p:nvPr/>
        </p:nvSpPr>
        <p:spPr>
          <a:xfrm>
            <a:off x="453186" y="122936"/>
            <a:ext cx="8229600" cy="742950"/>
          </a:xfrm>
          <a:custGeom>
            <a:rect b="b" l="l" r="r" t="t"/>
            <a:pathLst>
              <a:path extrusionOk="0" h="742950" w="8229600">
                <a:moveTo>
                  <a:pt x="8229600" y="0"/>
                </a:moveTo>
                <a:lnTo>
                  <a:pt x="0" y="0"/>
                </a:lnTo>
                <a:lnTo>
                  <a:pt x="0" y="742950"/>
                </a:lnTo>
                <a:lnTo>
                  <a:pt x="8229600" y="742950"/>
                </a:lnTo>
                <a:lnTo>
                  <a:pt x="8229600" y="0"/>
                </a:lnTo>
                <a:close/>
              </a:path>
            </a:pathLst>
          </a:custGeom>
          <a:solidFill>
            <a:srgbClr val="93B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0"/>
          <p:cNvSpPr txBox="1"/>
          <p:nvPr>
            <p:ph type="title"/>
          </p:nvPr>
        </p:nvSpPr>
        <p:spPr>
          <a:xfrm>
            <a:off x="457200" y="297256"/>
            <a:ext cx="8229600" cy="50546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MODULE DESCRIPTION</a:t>
            </a:r>
            <a:endParaRPr/>
          </a:p>
        </p:txBody>
      </p:sp>
      <p:sp>
        <p:nvSpPr>
          <p:cNvPr id="182" name="Google Shape;182;p10"/>
          <p:cNvSpPr txBox="1"/>
          <p:nvPr>
            <p:ph idx="12" type="sldNum"/>
          </p:nvPr>
        </p:nvSpPr>
        <p:spPr>
          <a:xfrm>
            <a:off x="665987" y="4806620"/>
            <a:ext cx="256540" cy="232410"/>
          </a:xfrm>
          <a:prstGeom prst="rect">
            <a:avLst/>
          </a:prstGeom>
          <a:noFill/>
          <a:ln>
            <a:noFill/>
          </a:ln>
        </p:spPr>
        <p:txBody>
          <a:bodyPr anchorCtr="0" anchor="t" bIns="0" lIns="0" spcFirstLastPara="1" rIns="0" wrap="square" tIns="6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3" name="Google Shape;183;p10"/>
          <p:cNvSpPr txBox="1"/>
          <p:nvPr>
            <p:ph idx="11" type="ftr"/>
          </p:nvPr>
        </p:nvSpPr>
        <p:spPr>
          <a:xfrm>
            <a:off x="3256915" y="4813638"/>
            <a:ext cx="3825875" cy="180340"/>
          </a:xfrm>
          <a:prstGeom prst="rect">
            <a:avLst/>
          </a:prstGeom>
          <a:noFill/>
          <a:ln>
            <a:noFill/>
          </a:ln>
        </p:spPr>
        <p:txBody>
          <a:bodyPr anchorCtr="0" anchor="t" bIns="0" lIns="0" spcFirstLastPara="1" rIns="0" wrap="square" tIns="0">
            <a:spAutoFit/>
          </a:bodyPr>
          <a:lstStyle/>
          <a:p>
            <a:pPr indent="0" lvl="0" marL="12700" rtl="0" algn="l">
              <a:lnSpc>
                <a:spcPct val="117499"/>
              </a:lnSpc>
              <a:spcBef>
                <a:spcPts val="0"/>
              </a:spcBef>
              <a:spcAft>
                <a:spcPts val="0"/>
              </a:spcAft>
              <a:buNone/>
            </a:pPr>
            <a:r>
              <a:rPr lang="en-US"/>
              <a:t>CGB1201 – JAVA PROGRAMMING </a:t>
            </a:r>
            <a:endParaRPr/>
          </a:p>
        </p:txBody>
      </p:sp>
      <p:sp>
        <p:nvSpPr>
          <p:cNvPr id="184" name="Google Shape;184;p10"/>
          <p:cNvSpPr txBox="1"/>
          <p:nvPr/>
        </p:nvSpPr>
        <p:spPr>
          <a:xfrm>
            <a:off x="459740" y="1011555"/>
            <a:ext cx="7957820" cy="4023360"/>
          </a:xfrm>
          <a:prstGeom prst="rect">
            <a:avLst/>
          </a:prstGeom>
          <a:noFill/>
          <a:ln>
            <a:noFill/>
          </a:ln>
        </p:spPr>
        <p:txBody>
          <a:bodyPr anchorCtr="0" anchor="t" bIns="0" lIns="0" spcFirstLastPara="1" rIns="0" wrap="square" tIns="13325">
            <a:noAutofit/>
          </a:bodyPr>
          <a:lstStyle/>
          <a:p>
            <a:pPr indent="0" lvl="0" marL="12700" marR="0" rtl="0" algn="l">
              <a:lnSpc>
                <a:spcPct val="150000"/>
              </a:lnSpc>
              <a:spcBef>
                <a:spcPts val="0"/>
              </a:spcBef>
              <a:spcAft>
                <a:spcPts val="0"/>
              </a:spcAft>
              <a:buClr>
                <a:srgbClr val="717BA2"/>
              </a:buClr>
              <a:buSzPts val="1950"/>
              <a:buFont typeface="Noto Sans Symbols"/>
              <a:buNone/>
            </a:pPr>
            <a:r>
              <a:rPr b="1" lang="en-US" sz="2600">
                <a:solidFill>
                  <a:schemeClr val="dk1"/>
                </a:solidFill>
                <a:latin typeface="Times New Roman"/>
                <a:ea typeface="Times New Roman"/>
                <a:cs typeface="Times New Roman"/>
                <a:sym typeface="Times New Roman"/>
              </a:rPr>
              <a:t>GUI Module:</a:t>
            </a:r>
            <a:endParaRPr b="1" sz="2600">
              <a:solidFill>
                <a:schemeClr val="dk1"/>
              </a:solidFill>
              <a:latin typeface="Times New Roman"/>
              <a:ea typeface="Times New Roman"/>
              <a:cs typeface="Times New Roman"/>
              <a:sym typeface="Times New Roman"/>
            </a:endParaRPr>
          </a:p>
          <a:p>
            <a:pPr indent="457200" lvl="0" marL="12700" marR="0" rtl="0" algn="just">
              <a:lnSpc>
                <a:spcPct val="150000"/>
              </a:lnSpc>
              <a:spcBef>
                <a:spcPts val="105"/>
              </a:spcBef>
              <a:spcAft>
                <a:spcPts val="0"/>
              </a:spcAft>
              <a:buClr>
                <a:srgbClr val="717BA2"/>
              </a:buClr>
              <a:buSzPts val="1650"/>
              <a:buFont typeface="Noto Sans Symbols"/>
              <a:buNone/>
            </a:pPr>
            <a:r>
              <a:rPr lang="en-US" sz="2200">
                <a:solidFill>
                  <a:schemeClr val="dk1"/>
                </a:solidFill>
                <a:latin typeface="Times New Roman"/>
                <a:ea typeface="Times New Roman"/>
                <a:cs typeface="Times New Roman"/>
                <a:sym typeface="Times New Roman"/>
              </a:rPr>
              <a:t>The GUI Module provides a user-friendly interface for interacting with the application. Built using Java Swing, it includes components like text fields for input, buttons for triggering actions, and text areas for displaying results. This module bridges the technical backend with an intuitive frontend, allowing users to perform tasks like indexing and searching without dealing with command-line operations.</a:t>
            </a:r>
            <a:endParaRPr sz="2200">
              <a:solidFill>
                <a:schemeClr val="dk1"/>
              </a:solidFill>
              <a:latin typeface="Times New Roman"/>
              <a:ea typeface="Times New Roman"/>
              <a:cs typeface="Times New Roman"/>
              <a:sym typeface="Times New Roman"/>
            </a:endParaRPr>
          </a:p>
          <a:p>
            <a:pPr indent="-352425" lvl="0" marL="469900" marR="0" rtl="0" algn="l">
              <a:lnSpc>
                <a:spcPct val="150000"/>
              </a:lnSpc>
              <a:spcBef>
                <a:spcPts val="0"/>
              </a:spcBef>
              <a:spcAft>
                <a:spcPts val="0"/>
              </a:spcAft>
              <a:buClr>
                <a:srgbClr val="717BA2"/>
              </a:buClr>
              <a:buSzPts val="1650"/>
              <a:buFont typeface="Noto Sans Symbols"/>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mt="29000"/>
          </a:blip>
          <a:tile algn="tl" flip="none" tx="0" sx="100000" ty="0" sy="100000"/>
        </a:blipFill>
      </p:bgPr>
    </p:bg>
    <p:spTree>
      <p:nvGrpSpPr>
        <p:cNvPr id="188" name="Shape 188"/>
        <p:cNvGrpSpPr/>
        <p:nvPr/>
      </p:nvGrpSpPr>
      <p:grpSpPr>
        <a:xfrm>
          <a:off x="0" y="0"/>
          <a:ext cx="0" cy="0"/>
          <a:chOff x="0" y="0"/>
          <a:chExt cx="0" cy="0"/>
        </a:xfrm>
      </p:grpSpPr>
      <p:grpSp>
        <p:nvGrpSpPr>
          <p:cNvPr id="189" name="Google Shape;189;p11"/>
          <p:cNvGrpSpPr/>
          <p:nvPr/>
        </p:nvGrpSpPr>
        <p:grpSpPr>
          <a:xfrm>
            <a:off x="0" y="0"/>
            <a:ext cx="9144000" cy="5143500"/>
            <a:chOff x="0" y="0"/>
            <a:chExt cx="9144000" cy="5143500"/>
          </a:xfrm>
        </p:grpSpPr>
        <p:pic>
          <p:nvPicPr>
            <p:cNvPr id="190" name="Google Shape;190;p11"/>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91" name="Google Shape;191;p11"/>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2" name="Google Shape;192;p11"/>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1"/>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1"/>
          <p:cNvSpPr/>
          <p:nvPr/>
        </p:nvSpPr>
        <p:spPr>
          <a:xfrm>
            <a:off x="453186" y="122936"/>
            <a:ext cx="8229600" cy="742950"/>
          </a:xfrm>
          <a:custGeom>
            <a:rect b="b" l="l" r="r" t="t"/>
            <a:pathLst>
              <a:path extrusionOk="0" h="742950" w="8229600">
                <a:moveTo>
                  <a:pt x="8229600" y="0"/>
                </a:moveTo>
                <a:lnTo>
                  <a:pt x="0" y="0"/>
                </a:lnTo>
                <a:lnTo>
                  <a:pt x="0" y="742950"/>
                </a:lnTo>
                <a:lnTo>
                  <a:pt x="8229600" y="742950"/>
                </a:lnTo>
                <a:lnTo>
                  <a:pt x="8229600" y="0"/>
                </a:lnTo>
                <a:close/>
              </a:path>
            </a:pathLst>
          </a:custGeom>
          <a:solidFill>
            <a:srgbClr val="93B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1"/>
          <p:cNvSpPr txBox="1"/>
          <p:nvPr>
            <p:ph type="title"/>
          </p:nvPr>
        </p:nvSpPr>
        <p:spPr>
          <a:xfrm>
            <a:off x="457200" y="297256"/>
            <a:ext cx="8229600" cy="50546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SOURCE CODE</a:t>
            </a:r>
            <a:endParaRPr/>
          </a:p>
        </p:txBody>
      </p:sp>
      <p:sp>
        <p:nvSpPr>
          <p:cNvPr id="196" name="Google Shape;196;p11"/>
          <p:cNvSpPr txBox="1"/>
          <p:nvPr>
            <p:ph idx="12" type="sldNum"/>
          </p:nvPr>
        </p:nvSpPr>
        <p:spPr>
          <a:xfrm>
            <a:off x="665987" y="4806620"/>
            <a:ext cx="256540" cy="232410"/>
          </a:xfrm>
          <a:prstGeom prst="rect">
            <a:avLst/>
          </a:prstGeom>
          <a:noFill/>
          <a:ln>
            <a:noFill/>
          </a:ln>
        </p:spPr>
        <p:txBody>
          <a:bodyPr anchorCtr="0" anchor="t" bIns="0" lIns="0" spcFirstLastPara="1" rIns="0" wrap="square" tIns="6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7" name="Google Shape;197;p11"/>
          <p:cNvSpPr txBox="1"/>
          <p:nvPr>
            <p:ph idx="11" type="ftr"/>
          </p:nvPr>
        </p:nvSpPr>
        <p:spPr>
          <a:xfrm>
            <a:off x="3256915" y="4813638"/>
            <a:ext cx="3825875" cy="180340"/>
          </a:xfrm>
          <a:prstGeom prst="rect">
            <a:avLst/>
          </a:prstGeom>
          <a:noFill/>
          <a:ln>
            <a:noFill/>
          </a:ln>
        </p:spPr>
        <p:txBody>
          <a:bodyPr anchorCtr="0" anchor="t" bIns="0" lIns="0" spcFirstLastPara="1" rIns="0" wrap="square" tIns="0">
            <a:spAutoFit/>
          </a:bodyPr>
          <a:lstStyle/>
          <a:p>
            <a:pPr indent="0" lvl="0" marL="12700" rtl="0" algn="l">
              <a:lnSpc>
                <a:spcPct val="117499"/>
              </a:lnSpc>
              <a:spcBef>
                <a:spcPts val="0"/>
              </a:spcBef>
              <a:spcAft>
                <a:spcPts val="0"/>
              </a:spcAft>
              <a:buNone/>
            </a:pPr>
            <a:r>
              <a:rPr lang="en-US"/>
              <a:t>CGB1201 – JAVA PROGRAMMING </a:t>
            </a:r>
            <a:endParaRPr/>
          </a:p>
        </p:txBody>
      </p:sp>
      <p:sp>
        <p:nvSpPr>
          <p:cNvPr id="198" name="Google Shape;198;p11"/>
          <p:cNvSpPr txBox="1"/>
          <p:nvPr/>
        </p:nvSpPr>
        <p:spPr>
          <a:xfrm>
            <a:off x="459740" y="1011555"/>
            <a:ext cx="7957820" cy="4023360"/>
          </a:xfrm>
          <a:prstGeom prst="rect">
            <a:avLst/>
          </a:prstGeom>
          <a:noFill/>
          <a:ln>
            <a:noFill/>
          </a:ln>
        </p:spPr>
        <p:txBody>
          <a:bodyPr anchorCtr="0" anchor="t" bIns="0" lIns="0" spcFirstLastPara="1" rIns="0" wrap="square" tIns="13325">
            <a:noAutofit/>
          </a:bodyPr>
          <a:lstStyle/>
          <a:p>
            <a:pPr indent="-352425" lvl="0" marL="469900" marR="0" rtl="0" algn="l">
              <a:lnSpc>
                <a:spcPct val="150000"/>
              </a:lnSpc>
              <a:spcBef>
                <a:spcPts val="0"/>
              </a:spcBef>
              <a:spcAft>
                <a:spcPts val="0"/>
              </a:spcAft>
              <a:buClr>
                <a:srgbClr val="717BA2"/>
              </a:buClr>
              <a:buSzPts val="1650"/>
              <a:buFont typeface="Noto Sans Symbols"/>
              <a:buNone/>
            </a:pPr>
            <a:r>
              <a:t/>
            </a:r>
            <a:endParaRPr sz="2200">
              <a:solidFill>
                <a:schemeClr val="dk1"/>
              </a:solidFill>
              <a:latin typeface="Times New Roman"/>
              <a:ea typeface="Times New Roman"/>
              <a:cs typeface="Times New Roman"/>
              <a:sym typeface="Times New Roman"/>
            </a:endParaRPr>
          </a:p>
        </p:txBody>
      </p:sp>
      <p:pic>
        <p:nvPicPr>
          <p:cNvPr descr="Screenshot 2024-12-01 135908" id="199" name="Google Shape;199;p11"/>
          <p:cNvPicPr preferRelativeResize="0"/>
          <p:nvPr/>
        </p:nvPicPr>
        <p:blipFill rotWithShape="1">
          <a:blip r:embed="rId5">
            <a:alphaModFix/>
          </a:blip>
          <a:srcRect b="0" l="0" r="0" t="0"/>
          <a:stretch/>
        </p:blipFill>
        <p:spPr>
          <a:xfrm>
            <a:off x="459740" y="885825"/>
            <a:ext cx="3463290" cy="3852545"/>
          </a:xfrm>
          <a:prstGeom prst="rect">
            <a:avLst/>
          </a:prstGeom>
          <a:noFill/>
          <a:ln>
            <a:noFill/>
          </a:ln>
        </p:spPr>
      </p:pic>
      <p:pic>
        <p:nvPicPr>
          <p:cNvPr descr="Screenshot 2024-12-01 135950" id="200" name="Google Shape;200;p11"/>
          <p:cNvPicPr preferRelativeResize="0"/>
          <p:nvPr/>
        </p:nvPicPr>
        <p:blipFill rotWithShape="1">
          <a:blip r:embed="rId6">
            <a:alphaModFix/>
          </a:blip>
          <a:srcRect b="0" l="0" r="0" t="0"/>
          <a:stretch/>
        </p:blipFill>
        <p:spPr>
          <a:xfrm>
            <a:off x="4552950" y="866775"/>
            <a:ext cx="4141470" cy="38493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mt="29000"/>
          </a:blip>
          <a:tile algn="tl" flip="none" tx="0" sx="100000" ty="0" sy="100000"/>
        </a:blipFill>
      </p:bgPr>
    </p:bg>
    <p:spTree>
      <p:nvGrpSpPr>
        <p:cNvPr id="204" name="Shape 204"/>
        <p:cNvGrpSpPr/>
        <p:nvPr/>
      </p:nvGrpSpPr>
      <p:grpSpPr>
        <a:xfrm>
          <a:off x="0" y="0"/>
          <a:ext cx="0" cy="0"/>
          <a:chOff x="0" y="0"/>
          <a:chExt cx="0" cy="0"/>
        </a:xfrm>
      </p:grpSpPr>
      <p:grpSp>
        <p:nvGrpSpPr>
          <p:cNvPr id="205" name="Google Shape;205;p12"/>
          <p:cNvGrpSpPr/>
          <p:nvPr/>
        </p:nvGrpSpPr>
        <p:grpSpPr>
          <a:xfrm>
            <a:off x="0" y="0"/>
            <a:ext cx="9144000" cy="5143500"/>
            <a:chOff x="0" y="0"/>
            <a:chExt cx="9144000" cy="5143500"/>
          </a:xfrm>
        </p:grpSpPr>
        <p:pic>
          <p:nvPicPr>
            <p:cNvPr id="206" name="Google Shape;206;p12"/>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207" name="Google Shape;207;p12"/>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8" name="Google Shape;208;p12"/>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2"/>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2"/>
          <p:cNvSpPr/>
          <p:nvPr/>
        </p:nvSpPr>
        <p:spPr>
          <a:xfrm>
            <a:off x="453186" y="122936"/>
            <a:ext cx="8229600" cy="742950"/>
          </a:xfrm>
          <a:custGeom>
            <a:rect b="b" l="l" r="r" t="t"/>
            <a:pathLst>
              <a:path extrusionOk="0" h="742950" w="8229600">
                <a:moveTo>
                  <a:pt x="8229600" y="0"/>
                </a:moveTo>
                <a:lnTo>
                  <a:pt x="0" y="0"/>
                </a:lnTo>
                <a:lnTo>
                  <a:pt x="0" y="742950"/>
                </a:lnTo>
                <a:lnTo>
                  <a:pt x="8229600" y="742950"/>
                </a:lnTo>
                <a:lnTo>
                  <a:pt x="8229600" y="0"/>
                </a:lnTo>
                <a:close/>
              </a:path>
            </a:pathLst>
          </a:custGeom>
          <a:solidFill>
            <a:srgbClr val="93B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2"/>
          <p:cNvSpPr txBox="1"/>
          <p:nvPr>
            <p:ph type="title"/>
          </p:nvPr>
        </p:nvSpPr>
        <p:spPr>
          <a:xfrm>
            <a:off x="457200" y="297256"/>
            <a:ext cx="8229600" cy="50546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SOURCE CODE</a:t>
            </a:r>
            <a:endParaRPr/>
          </a:p>
        </p:txBody>
      </p:sp>
      <p:sp>
        <p:nvSpPr>
          <p:cNvPr id="212" name="Google Shape;212;p12"/>
          <p:cNvSpPr txBox="1"/>
          <p:nvPr>
            <p:ph idx="12" type="sldNum"/>
          </p:nvPr>
        </p:nvSpPr>
        <p:spPr>
          <a:xfrm>
            <a:off x="665987" y="4806620"/>
            <a:ext cx="256540" cy="232410"/>
          </a:xfrm>
          <a:prstGeom prst="rect">
            <a:avLst/>
          </a:prstGeom>
          <a:noFill/>
          <a:ln>
            <a:noFill/>
          </a:ln>
        </p:spPr>
        <p:txBody>
          <a:bodyPr anchorCtr="0" anchor="t" bIns="0" lIns="0" spcFirstLastPara="1" rIns="0" wrap="square" tIns="6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13" name="Google Shape;213;p12"/>
          <p:cNvSpPr txBox="1"/>
          <p:nvPr>
            <p:ph idx="11" type="ftr"/>
          </p:nvPr>
        </p:nvSpPr>
        <p:spPr>
          <a:xfrm>
            <a:off x="3256915" y="4813638"/>
            <a:ext cx="3825875" cy="180340"/>
          </a:xfrm>
          <a:prstGeom prst="rect">
            <a:avLst/>
          </a:prstGeom>
          <a:noFill/>
          <a:ln>
            <a:noFill/>
          </a:ln>
        </p:spPr>
        <p:txBody>
          <a:bodyPr anchorCtr="0" anchor="t" bIns="0" lIns="0" spcFirstLastPara="1" rIns="0" wrap="square" tIns="0">
            <a:spAutoFit/>
          </a:bodyPr>
          <a:lstStyle/>
          <a:p>
            <a:pPr indent="0" lvl="0" marL="12700" rtl="0" algn="l">
              <a:lnSpc>
                <a:spcPct val="117499"/>
              </a:lnSpc>
              <a:spcBef>
                <a:spcPts val="0"/>
              </a:spcBef>
              <a:spcAft>
                <a:spcPts val="0"/>
              </a:spcAft>
              <a:buNone/>
            </a:pPr>
            <a:r>
              <a:rPr lang="en-US"/>
              <a:t>CGB1201 – JAVA PROGRAMMING </a:t>
            </a:r>
            <a:endParaRPr/>
          </a:p>
        </p:txBody>
      </p:sp>
      <p:sp>
        <p:nvSpPr>
          <p:cNvPr id="214" name="Google Shape;214;p12"/>
          <p:cNvSpPr txBox="1"/>
          <p:nvPr/>
        </p:nvSpPr>
        <p:spPr>
          <a:xfrm>
            <a:off x="459740" y="1011555"/>
            <a:ext cx="7957820" cy="4023360"/>
          </a:xfrm>
          <a:prstGeom prst="rect">
            <a:avLst/>
          </a:prstGeom>
          <a:noFill/>
          <a:ln>
            <a:noFill/>
          </a:ln>
        </p:spPr>
        <p:txBody>
          <a:bodyPr anchorCtr="0" anchor="t" bIns="0" lIns="0" spcFirstLastPara="1" rIns="0" wrap="square" tIns="13325">
            <a:noAutofit/>
          </a:bodyPr>
          <a:lstStyle/>
          <a:p>
            <a:pPr indent="-352425" lvl="0" marL="469900" marR="0" rtl="0" algn="l">
              <a:lnSpc>
                <a:spcPct val="150000"/>
              </a:lnSpc>
              <a:spcBef>
                <a:spcPts val="0"/>
              </a:spcBef>
              <a:spcAft>
                <a:spcPts val="0"/>
              </a:spcAft>
              <a:buClr>
                <a:srgbClr val="717BA2"/>
              </a:buClr>
              <a:buSzPts val="1650"/>
              <a:buFont typeface="Noto Sans Symbols"/>
              <a:buNone/>
            </a:pPr>
            <a:r>
              <a:t/>
            </a:r>
            <a:endParaRPr sz="2200">
              <a:solidFill>
                <a:schemeClr val="dk1"/>
              </a:solidFill>
              <a:latin typeface="Times New Roman"/>
              <a:ea typeface="Times New Roman"/>
              <a:cs typeface="Times New Roman"/>
              <a:sym typeface="Times New Roman"/>
            </a:endParaRPr>
          </a:p>
        </p:txBody>
      </p:sp>
      <p:pic>
        <p:nvPicPr>
          <p:cNvPr descr="Screenshot 2024-12-01 140040" id="215" name="Google Shape;215;p12"/>
          <p:cNvPicPr preferRelativeResize="0"/>
          <p:nvPr/>
        </p:nvPicPr>
        <p:blipFill rotWithShape="1">
          <a:blip r:embed="rId5">
            <a:alphaModFix/>
          </a:blip>
          <a:srcRect b="0" l="0" r="0" t="0"/>
          <a:stretch/>
        </p:blipFill>
        <p:spPr>
          <a:xfrm>
            <a:off x="453390" y="861060"/>
            <a:ext cx="3818890" cy="3893820"/>
          </a:xfrm>
          <a:prstGeom prst="rect">
            <a:avLst/>
          </a:prstGeom>
          <a:noFill/>
          <a:ln>
            <a:noFill/>
          </a:ln>
        </p:spPr>
      </p:pic>
      <p:pic>
        <p:nvPicPr>
          <p:cNvPr descr="Screenshot 2024-12-01 140123" id="216" name="Google Shape;216;p12"/>
          <p:cNvPicPr preferRelativeResize="0"/>
          <p:nvPr/>
        </p:nvPicPr>
        <p:blipFill rotWithShape="1">
          <a:blip r:embed="rId6">
            <a:alphaModFix/>
          </a:blip>
          <a:srcRect b="0" l="0" r="0" t="0"/>
          <a:stretch/>
        </p:blipFill>
        <p:spPr>
          <a:xfrm>
            <a:off x="4628515" y="866140"/>
            <a:ext cx="4060825" cy="39033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mt="29000"/>
          </a:blip>
          <a:tile algn="tl" flip="none" tx="0" sx="100000" ty="0" sy="100000"/>
        </a:blipFill>
      </p:bgPr>
    </p:bg>
    <p:spTree>
      <p:nvGrpSpPr>
        <p:cNvPr id="220" name="Shape 220"/>
        <p:cNvGrpSpPr/>
        <p:nvPr/>
      </p:nvGrpSpPr>
      <p:grpSpPr>
        <a:xfrm>
          <a:off x="0" y="0"/>
          <a:ext cx="0" cy="0"/>
          <a:chOff x="0" y="0"/>
          <a:chExt cx="0" cy="0"/>
        </a:xfrm>
      </p:grpSpPr>
      <p:grpSp>
        <p:nvGrpSpPr>
          <p:cNvPr id="221" name="Google Shape;221;p13"/>
          <p:cNvGrpSpPr/>
          <p:nvPr/>
        </p:nvGrpSpPr>
        <p:grpSpPr>
          <a:xfrm>
            <a:off x="0" y="0"/>
            <a:ext cx="9144000" cy="5143500"/>
            <a:chOff x="0" y="0"/>
            <a:chExt cx="9144000" cy="5143500"/>
          </a:xfrm>
        </p:grpSpPr>
        <p:pic>
          <p:nvPicPr>
            <p:cNvPr id="222" name="Google Shape;222;p13"/>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223" name="Google Shape;223;p13"/>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4" name="Google Shape;224;p13"/>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3"/>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3"/>
          <p:cNvSpPr/>
          <p:nvPr/>
        </p:nvSpPr>
        <p:spPr>
          <a:xfrm>
            <a:off x="453186" y="122936"/>
            <a:ext cx="8229600" cy="742950"/>
          </a:xfrm>
          <a:custGeom>
            <a:rect b="b" l="l" r="r" t="t"/>
            <a:pathLst>
              <a:path extrusionOk="0" h="742950" w="8229600">
                <a:moveTo>
                  <a:pt x="8229600" y="0"/>
                </a:moveTo>
                <a:lnTo>
                  <a:pt x="0" y="0"/>
                </a:lnTo>
                <a:lnTo>
                  <a:pt x="0" y="742950"/>
                </a:lnTo>
                <a:lnTo>
                  <a:pt x="8229600" y="742950"/>
                </a:lnTo>
                <a:lnTo>
                  <a:pt x="8229600" y="0"/>
                </a:lnTo>
                <a:close/>
              </a:path>
            </a:pathLst>
          </a:custGeom>
          <a:solidFill>
            <a:srgbClr val="93B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3"/>
          <p:cNvSpPr txBox="1"/>
          <p:nvPr>
            <p:ph type="title"/>
          </p:nvPr>
        </p:nvSpPr>
        <p:spPr>
          <a:xfrm>
            <a:off x="457200" y="297256"/>
            <a:ext cx="8229600" cy="50546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SOURCE CODE</a:t>
            </a:r>
            <a:endParaRPr/>
          </a:p>
        </p:txBody>
      </p:sp>
      <p:sp>
        <p:nvSpPr>
          <p:cNvPr id="228" name="Google Shape;228;p13"/>
          <p:cNvSpPr txBox="1"/>
          <p:nvPr>
            <p:ph idx="12" type="sldNum"/>
          </p:nvPr>
        </p:nvSpPr>
        <p:spPr>
          <a:xfrm>
            <a:off x="665987" y="4806620"/>
            <a:ext cx="256540" cy="232410"/>
          </a:xfrm>
          <a:prstGeom prst="rect">
            <a:avLst/>
          </a:prstGeom>
          <a:noFill/>
          <a:ln>
            <a:noFill/>
          </a:ln>
        </p:spPr>
        <p:txBody>
          <a:bodyPr anchorCtr="0" anchor="t" bIns="0" lIns="0" spcFirstLastPara="1" rIns="0" wrap="square" tIns="6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29" name="Google Shape;229;p13"/>
          <p:cNvSpPr txBox="1"/>
          <p:nvPr>
            <p:ph idx="11" type="ftr"/>
          </p:nvPr>
        </p:nvSpPr>
        <p:spPr>
          <a:xfrm>
            <a:off x="3256915" y="4813638"/>
            <a:ext cx="3825875" cy="180340"/>
          </a:xfrm>
          <a:prstGeom prst="rect">
            <a:avLst/>
          </a:prstGeom>
          <a:noFill/>
          <a:ln>
            <a:noFill/>
          </a:ln>
        </p:spPr>
        <p:txBody>
          <a:bodyPr anchorCtr="0" anchor="t" bIns="0" lIns="0" spcFirstLastPara="1" rIns="0" wrap="square" tIns="0">
            <a:spAutoFit/>
          </a:bodyPr>
          <a:lstStyle/>
          <a:p>
            <a:pPr indent="0" lvl="0" marL="12700" rtl="0" algn="l">
              <a:lnSpc>
                <a:spcPct val="117499"/>
              </a:lnSpc>
              <a:spcBef>
                <a:spcPts val="0"/>
              </a:spcBef>
              <a:spcAft>
                <a:spcPts val="0"/>
              </a:spcAft>
              <a:buNone/>
            </a:pPr>
            <a:r>
              <a:rPr lang="en-US"/>
              <a:t>CGB1201 – JAVA PROGRAMMING </a:t>
            </a:r>
            <a:endParaRPr/>
          </a:p>
        </p:txBody>
      </p:sp>
      <p:sp>
        <p:nvSpPr>
          <p:cNvPr id="230" name="Google Shape;230;p13"/>
          <p:cNvSpPr txBox="1"/>
          <p:nvPr/>
        </p:nvSpPr>
        <p:spPr>
          <a:xfrm>
            <a:off x="459740" y="1011555"/>
            <a:ext cx="7957820" cy="4023360"/>
          </a:xfrm>
          <a:prstGeom prst="rect">
            <a:avLst/>
          </a:prstGeom>
          <a:noFill/>
          <a:ln>
            <a:noFill/>
          </a:ln>
        </p:spPr>
        <p:txBody>
          <a:bodyPr anchorCtr="0" anchor="t" bIns="0" lIns="0" spcFirstLastPara="1" rIns="0" wrap="square" tIns="13325">
            <a:noAutofit/>
          </a:bodyPr>
          <a:lstStyle/>
          <a:p>
            <a:pPr indent="-352425" lvl="0" marL="469900" marR="0" rtl="0" algn="l">
              <a:lnSpc>
                <a:spcPct val="150000"/>
              </a:lnSpc>
              <a:spcBef>
                <a:spcPts val="0"/>
              </a:spcBef>
              <a:spcAft>
                <a:spcPts val="0"/>
              </a:spcAft>
              <a:buClr>
                <a:srgbClr val="717BA2"/>
              </a:buClr>
              <a:buSzPts val="1650"/>
              <a:buFont typeface="Noto Sans Symbols"/>
              <a:buNone/>
            </a:pPr>
            <a:r>
              <a:t/>
            </a:r>
            <a:endParaRPr sz="2200">
              <a:solidFill>
                <a:schemeClr val="dk1"/>
              </a:solidFill>
              <a:latin typeface="Times New Roman"/>
              <a:ea typeface="Times New Roman"/>
              <a:cs typeface="Times New Roman"/>
              <a:sym typeface="Times New Roman"/>
            </a:endParaRPr>
          </a:p>
        </p:txBody>
      </p:sp>
      <p:pic>
        <p:nvPicPr>
          <p:cNvPr descr="Screenshot 2024-12-01 140201" id="231" name="Google Shape;231;p13"/>
          <p:cNvPicPr preferRelativeResize="0"/>
          <p:nvPr/>
        </p:nvPicPr>
        <p:blipFill rotWithShape="1">
          <a:blip r:embed="rId5">
            <a:alphaModFix/>
          </a:blip>
          <a:srcRect b="0" l="0" r="0" t="0"/>
          <a:stretch/>
        </p:blipFill>
        <p:spPr>
          <a:xfrm>
            <a:off x="453390" y="880745"/>
            <a:ext cx="3811905" cy="3854450"/>
          </a:xfrm>
          <a:prstGeom prst="rect">
            <a:avLst/>
          </a:prstGeom>
          <a:noFill/>
          <a:ln>
            <a:noFill/>
          </a:ln>
        </p:spPr>
      </p:pic>
      <p:pic>
        <p:nvPicPr>
          <p:cNvPr descr="Screenshot 2024-12-01 140225" id="232" name="Google Shape;232;p13"/>
          <p:cNvPicPr preferRelativeResize="0"/>
          <p:nvPr/>
        </p:nvPicPr>
        <p:blipFill rotWithShape="1">
          <a:blip r:embed="rId6">
            <a:alphaModFix/>
          </a:blip>
          <a:srcRect b="0" l="0" r="0" t="0"/>
          <a:stretch/>
        </p:blipFill>
        <p:spPr>
          <a:xfrm>
            <a:off x="4419600" y="874395"/>
            <a:ext cx="4267835" cy="320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29000"/>
          </a:blip>
          <a:tile algn="tl" flip="none" tx="0" sx="100000" ty="0" sy="100000"/>
        </a:blipFill>
      </p:bgPr>
    </p:bg>
    <p:spTree>
      <p:nvGrpSpPr>
        <p:cNvPr id="236" name="Shape 236"/>
        <p:cNvGrpSpPr/>
        <p:nvPr/>
      </p:nvGrpSpPr>
      <p:grpSpPr>
        <a:xfrm>
          <a:off x="0" y="0"/>
          <a:ext cx="0" cy="0"/>
          <a:chOff x="0" y="0"/>
          <a:chExt cx="0" cy="0"/>
        </a:xfrm>
      </p:grpSpPr>
      <p:grpSp>
        <p:nvGrpSpPr>
          <p:cNvPr id="237" name="Google Shape;237;p14"/>
          <p:cNvGrpSpPr/>
          <p:nvPr/>
        </p:nvGrpSpPr>
        <p:grpSpPr>
          <a:xfrm>
            <a:off x="152400" y="0"/>
            <a:ext cx="9144000" cy="5143500"/>
            <a:chOff x="0" y="0"/>
            <a:chExt cx="9144000" cy="5143500"/>
          </a:xfrm>
        </p:grpSpPr>
        <p:pic>
          <p:nvPicPr>
            <p:cNvPr id="238" name="Google Shape;238;p14"/>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239" name="Google Shape;239;p14"/>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0" name="Google Shape;240;p14"/>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14"/>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14"/>
          <p:cNvSpPr/>
          <p:nvPr/>
        </p:nvSpPr>
        <p:spPr>
          <a:xfrm>
            <a:off x="457200" y="114300"/>
            <a:ext cx="8229600" cy="742950"/>
          </a:xfrm>
          <a:custGeom>
            <a:rect b="b" l="l" r="r" t="t"/>
            <a:pathLst>
              <a:path extrusionOk="0" h="742950" w="8229600">
                <a:moveTo>
                  <a:pt x="8229600" y="0"/>
                </a:moveTo>
                <a:lnTo>
                  <a:pt x="0" y="0"/>
                </a:lnTo>
                <a:lnTo>
                  <a:pt x="0" y="742950"/>
                </a:lnTo>
                <a:lnTo>
                  <a:pt x="8229600" y="742950"/>
                </a:lnTo>
                <a:lnTo>
                  <a:pt x="8229600" y="0"/>
                </a:lnTo>
                <a:close/>
              </a:path>
            </a:pathLst>
          </a:custGeom>
          <a:solidFill>
            <a:srgbClr val="93B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4"/>
          <p:cNvSpPr txBox="1"/>
          <p:nvPr>
            <p:ph type="title"/>
          </p:nvPr>
        </p:nvSpPr>
        <p:spPr>
          <a:xfrm>
            <a:off x="457200" y="297256"/>
            <a:ext cx="8229600" cy="51435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RESULTS AND DISCUSSION</a:t>
            </a:r>
            <a:endParaRPr/>
          </a:p>
        </p:txBody>
      </p:sp>
      <p:sp>
        <p:nvSpPr>
          <p:cNvPr id="244" name="Google Shape;244;p14"/>
          <p:cNvSpPr txBox="1"/>
          <p:nvPr>
            <p:ph idx="12" type="sldNum"/>
          </p:nvPr>
        </p:nvSpPr>
        <p:spPr>
          <a:xfrm>
            <a:off x="665987" y="4806620"/>
            <a:ext cx="256540" cy="232410"/>
          </a:xfrm>
          <a:prstGeom prst="rect">
            <a:avLst/>
          </a:prstGeom>
          <a:noFill/>
          <a:ln>
            <a:noFill/>
          </a:ln>
        </p:spPr>
        <p:txBody>
          <a:bodyPr anchorCtr="0" anchor="t" bIns="0" lIns="0" spcFirstLastPara="1" rIns="0" wrap="square" tIns="6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45" name="Google Shape;245;p14"/>
          <p:cNvSpPr txBox="1"/>
          <p:nvPr>
            <p:ph idx="11" type="ftr"/>
          </p:nvPr>
        </p:nvSpPr>
        <p:spPr>
          <a:xfrm>
            <a:off x="3256915" y="4813638"/>
            <a:ext cx="3825875" cy="180340"/>
          </a:xfrm>
          <a:prstGeom prst="rect">
            <a:avLst/>
          </a:prstGeom>
          <a:noFill/>
          <a:ln>
            <a:noFill/>
          </a:ln>
        </p:spPr>
        <p:txBody>
          <a:bodyPr anchorCtr="0" anchor="t" bIns="0" lIns="0" spcFirstLastPara="1" rIns="0" wrap="square" tIns="0">
            <a:spAutoFit/>
          </a:bodyPr>
          <a:lstStyle/>
          <a:p>
            <a:pPr indent="0" lvl="0" marL="12700" rtl="0" algn="l">
              <a:lnSpc>
                <a:spcPct val="117499"/>
              </a:lnSpc>
              <a:spcBef>
                <a:spcPts val="0"/>
              </a:spcBef>
              <a:spcAft>
                <a:spcPts val="0"/>
              </a:spcAft>
              <a:buNone/>
            </a:pPr>
            <a:r>
              <a:rPr lang="en-US"/>
              <a:t>CGB1201 – JAVA PROGRAMMING </a:t>
            </a:r>
            <a:endParaRPr/>
          </a:p>
        </p:txBody>
      </p:sp>
      <p:pic>
        <p:nvPicPr>
          <p:cNvPr descr="Screenshot 2024-11-30 152644" id="246" name="Google Shape;246;p14"/>
          <p:cNvPicPr preferRelativeResize="0"/>
          <p:nvPr/>
        </p:nvPicPr>
        <p:blipFill rotWithShape="1">
          <a:blip r:embed="rId5">
            <a:alphaModFix/>
          </a:blip>
          <a:srcRect b="0" l="0" r="0" t="0"/>
          <a:stretch/>
        </p:blipFill>
        <p:spPr>
          <a:xfrm>
            <a:off x="456565" y="1203325"/>
            <a:ext cx="3947160" cy="2896870"/>
          </a:xfrm>
          <a:prstGeom prst="rect">
            <a:avLst/>
          </a:prstGeom>
          <a:noFill/>
          <a:ln>
            <a:noFill/>
          </a:ln>
        </p:spPr>
      </p:pic>
      <p:pic>
        <p:nvPicPr>
          <p:cNvPr descr="Screenshot 2024-11-30 152714" id="247" name="Google Shape;247;p14"/>
          <p:cNvPicPr preferRelativeResize="0"/>
          <p:nvPr/>
        </p:nvPicPr>
        <p:blipFill rotWithShape="1">
          <a:blip r:embed="rId6">
            <a:alphaModFix/>
          </a:blip>
          <a:srcRect b="0" l="0" r="0" t="0"/>
          <a:stretch/>
        </p:blipFill>
        <p:spPr>
          <a:xfrm>
            <a:off x="4585970" y="1223010"/>
            <a:ext cx="4100830" cy="29089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mt="29000"/>
          </a:blip>
          <a:tile algn="tl" flip="none" tx="0" sx="100000" ty="0" sy="100000"/>
        </a:blipFill>
      </p:bgPr>
    </p:bg>
    <p:spTree>
      <p:nvGrpSpPr>
        <p:cNvPr id="251" name="Shape 251"/>
        <p:cNvGrpSpPr/>
        <p:nvPr/>
      </p:nvGrpSpPr>
      <p:grpSpPr>
        <a:xfrm>
          <a:off x="0" y="0"/>
          <a:ext cx="0" cy="0"/>
          <a:chOff x="0" y="0"/>
          <a:chExt cx="0" cy="0"/>
        </a:xfrm>
      </p:grpSpPr>
      <p:grpSp>
        <p:nvGrpSpPr>
          <p:cNvPr id="252" name="Google Shape;252;p15"/>
          <p:cNvGrpSpPr/>
          <p:nvPr/>
        </p:nvGrpSpPr>
        <p:grpSpPr>
          <a:xfrm>
            <a:off x="0" y="0"/>
            <a:ext cx="9144000" cy="5143500"/>
            <a:chOff x="0" y="0"/>
            <a:chExt cx="9144000" cy="5143500"/>
          </a:xfrm>
        </p:grpSpPr>
        <p:pic>
          <p:nvPicPr>
            <p:cNvPr id="253" name="Google Shape;253;p15"/>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254" name="Google Shape;254;p15"/>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5" name="Google Shape;255;p15"/>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15"/>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5"/>
          <p:cNvSpPr/>
          <p:nvPr/>
        </p:nvSpPr>
        <p:spPr>
          <a:xfrm>
            <a:off x="457200" y="114300"/>
            <a:ext cx="8229600" cy="742950"/>
          </a:xfrm>
          <a:custGeom>
            <a:rect b="b" l="l" r="r" t="t"/>
            <a:pathLst>
              <a:path extrusionOk="0" h="742950" w="8229600">
                <a:moveTo>
                  <a:pt x="8229600" y="0"/>
                </a:moveTo>
                <a:lnTo>
                  <a:pt x="0" y="0"/>
                </a:lnTo>
                <a:lnTo>
                  <a:pt x="0" y="742950"/>
                </a:lnTo>
                <a:lnTo>
                  <a:pt x="8229600" y="742950"/>
                </a:lnTo>
                <a:lnTo>
                  <a:pt x="8229600" y="0"/>
                </a:lnTo>
                <a:close/>
              </a:path>
            </a:pathLst>
          </a:custGeom>
          <a:solidFill>
            <a:srgbClr val="93B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5"/>
          <p:cNvSpPr txBox="1"/>
          <p:nvPr>
            <p:ph type="title"/>
          </p:nvPr>
        </p:nvSpPr>
        <p:spPr>
          <a:xfrm>
            <a:off x="457200" y="297256"/>
            <a:ext cx="8229600" cy="51435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RESULTS AND DISCUSSION</a:t>
            </a:r>
            <a:endParaRPr/>
          </a:p>
        </p:txBody>
      </p:sp>
      <p:sp>
        <p:nvSpPr>
          <p:cNvPr id="259" name="Google Shape;259;p15"/>
          <p:cNvSpPr txBox="1"/>
          <p:nvPr>
            <p:ph idx="12" type="sldNum"/>
          </p:nvPr>
        </p:nvSpPr>
        <p:spPr>
          <a:xfrm>
            <a:off x="665987" y="4806620"/>
            <a:ext cx="256540" cy="232410"/>
          </a:xfrm>
          <a:prstGeom prst="rect">
            <a:avLst/>
          </a:prstGeom>
          <a:noFill/>
          <a:ln>
            <a:noFill/>
          </a:ln>
        </p:spPr>
        <p:txBody>
          <a:bodyPr anchorCtr="0" anchor="t" bIns="0" lIns="0" spcFirstLastPara="1" rIns="0" wrap="square" tIns="6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60" name="Google Shape;260;p15"/>
          <p:cNvSpPr txBox="1"/>
          <p:nvPr>
            <p:ph idx="11" type="ftr"/>
          </p:nvPr>
        </p:nvSpPr>
        <p:spPr>
          <a:xfrm>
            <a:off x="3256915" y="4813638"/>
            <a:ext cx="3825875" cy="180340"/>
          </a:xfrm>
          <a:prstGeom prst="rect">
            <a:avLst/>
          </a:prstGeom>
          <a:noFill/>
          <a:ln>
            <a:noFill/>
          </a:ln>
        </p:spPr>
        <p:txBody>
          <a:bodyPr anchorCtr="0" anchor="t" bIns="0" lIns="0" spcFirstLastPara="1" rIns="0" wrap="square" tIns="0">
            <a:spAutoFit/>
          </a:bodyPr>
          <a:lstStyle/>
          <a:p>
            <a:pPr indent="0" lvl="0" marL="12700" rtl="0" algn="l">
              <a:lnSpc>
                <a:spcPct val="117499"/>
              </a:lnSpc>
              <a:spcBef>
                <a:spcPts val="0"/>
              </a:spcBef>
              <a:spcAft>
                <a:spcPts val="0"/>
              </a:spcAft>
              <a:buNone/>
            </a:pPr>
            <a:r>
              <a:rPr lang="en-US"/>
              <a:t>CGB1201 – JAVA PROGRAMMING </a:t>
            </a:r>
            <a:endParaRPr/>
          </a:p>
        </p:txBody>
      </p:sp>
      <p:pic>
        <p:nvPicPr>
          <p:cNvPr descr="Screenshot 2024-11-30 152807" id="261" name="Google Shape;261;p15"/>
          <p:cNvPicPr preferRelativeResize="0"/>
          <p:nvPr/>
        </p:nvPicPr>
        <p:blipFill rotWithShape="1">
          <a:blip r:embed="rId5">
            <a:alphaModFix/>
          </a:blip>
          <a:srcRect b="0" l="0" r="0" t="0"/>
          <a:stretch/>
        </p:blipFill>
        <p:spPr>
          <a:xfrm>
            <a:off x="457200" y="1279525"/>
            <a:ext cx="3874135" cy="2863850"/>
          </a:xfrm>
          <a:prstGeom prst="rect">
            <a:avLst/>
          </a:prstGeom>
          <a:noFill/>
          <a:ln>
            <a:noFill/>
          </a:ln>
        </p:spPr>
      </p:pic>
      <p:pic>
        <p:nvPicPr>
          <p:cNvPr descr="Screenshot 2024-11-30 152848" id="262" name="Google Shape;262;p15"/>
          <p:cNvPicPr preferRelativeResize="0"/>
          <p:nvPr/>
        </p:nvPicPr>
        <p:blipFill rotWithShape="1">
          <a:blip r:embed="rId6">
            <a:alphaModFix/>
          </a:blip>
          <a:srcRect b="0" l="0" r="0" t="0"/>
          <a:stretch/>
        </p:blipFill>
        <p:spPr>
          <a:xfrm>
            <a:off x="4590415" y="1357630"/>
            <a:ext cx="4065905" cy="27851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mt="29000"/>
          </a:blip>
          <a:tile algn="tl" flip="none" tx="0" sx="100000" ty="0" sy="100000"/>
        </a:blipFill>
      </p:bgPr>
    </p:bg>
    <p:spTree>
      <p:nvGrpSpPr>
        <p:cNvPr id="266" name="Shape 266"/>
        <p:cNvGrpSpPr/>
        <p:nvPr/>
      </p:nvGrpSpPr>
      <p:grpSpPr>
        <a:xfrm>
          <a:off x="0" y="0"/>
          <a:ext cx="0" cy="0"/>
          <a:chOff x="0" y="0"/>
          <a:chExt cx="0" cy="0"/>
        </a:xfrm>
      </p:grpSpPr>
      <p:grpSp>
        <p:nvGrpSpPr>
          <p:cNvPr id="267" name="Google Shape;267;p16"/>
          <p:cNvGrpSpPr/>
          <p:nvPr/>
        </p:nvGrpSpPr>
        <p:grpSpPr>
          <a:xfrm>
            <a:off x="0" y="0"/>
            <a:ext cx="9144000" cy="5143500"/>
            <a:chOff x="0" y="0"/>
            <a:chExt cx="9144000" cy="5143500"/>
          </a:xfrm>
        </p:grpSpPr>
        <p:pic>
          <p:nvPicPr>
            <p:cNvPr id="268" name="Google Shape;268;p16"/>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269" name="Google Shape;269;p16"/>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0" name="Google Shape;270;p16"/>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6"/>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6"/>
          <p:cNvSpPr/>
          <p:nvPr/>
        </p:nvSpPr>
        <p:spPr>
          <a:xfrm>
            <a:off x="457200" y="114300"/>
            <a:ext cx="8229600" cy="742950"/>
          </a:xfrm>
          <a:custGeom>
            <a:rect b="b" l="l" r="r" t="t"/>
            <a:pathLst>
              <a:path extrusionOk="0" h="742950" w="8229600">
                <a:moveTo>
                  <a:pt x="8229600" y="0"/>
                </a:moveTo>
                <a:lnTo>
                  <a:pt x="0" y="0"/>
                </a:lnTo>
                <a:lnTo>
                  <a:pt x="0" y="742950"/>
                </a:lnTo>
                <a:lnTo>
                  <a:pt x="8229600" y="742950"/>
                </a:lnTo>
                <a:lnTo>
                  <a:pt x="8229600" y="0"/>
                </a:lnTo>
                <a:close/>
              </a:path>
            </a:pathLst>
          </a:custGeom>
          <a:solidFill>
            <a:srgbClr val="93B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16"/>
          <p:cNvSpPr txBox="1"/>
          <p:nvPr>
            <p:ph type="title"/>
          </p:nvPr>
        </p:nvSpPr>
        <p:spPr>
          <a:xfrm>
            <a:off x="457200" y="297256"/>
            <a:ext cx="8229600" cy="51435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RESULTS AND DISCUSSION</a:t>
            </a:r>
            <a:endParaRPr/>
          </a:p>
        </p:txBody>
      </p:sp>
      <p:sp>
        <p:nvSpPr>
          <p:cNvPr id="274" name="Google Shape;274;p16"/>
          <p:cNvSpPr txBox="1"/>
          <p:nvPr>
            <p:ph idx="12" type="sldNum"/>
          </p:nvPr>
        </p:nvSpPr>
        <p:spPr>
          <a:xfrm>
            <a:off x="665987" y="4806620"/>
            <a:ext cx="256540" cy="232410"/>
          </a:xfrm>
          <a:prstGeom prst="rect">
            <a:avLst/>
          </a:prstGeom>
          <a:noFill/>
          <a:ln>
            <a:noFill/>
          </a:ln>
        </p:spPr>
        <p:txBody>
          <a:bodyPr anchorCtr="0" anchor="t" bIns="0" lIns="0" spcFirstLastPara="1" rIns="0" wrap="square" tIns="6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75" name="Google Shape;275;p16"/>
          <p:cNvSpPr txBox="1"/>
          <p:nvPr>
            <p:ph idx="11" type="ftr"/>
          </p:nvPr>
        </p:nvSpPr>
        <p:spPr>
          <a:xfrm>
            <a:off x="3256915" y="4813638"/>
            <a:ext cx="3825875" cy="180340"/>
          </a:xfrm>
          <a:prstGeom prst="rect">
            <a:avLst/>
          </a:prstGeom>
          <a:noFill/>
          <a:ln>
            <a:noFill/>
          </a:ln>
        </p:spPr>
        <p:txBody>
          <a:bodyPr anchorCtr="0" anchor="t" bIns="0" lIns="0" spcFirstLastPara="1" rIns="0" wrap="square" tIns="0">
            <a:spAutoFit/>
          </a:bodyPr>
          <a:lstStyle/>
          <a:p>
            <a:pPr indent="0" lvl="0" marL="12700" rtl="0" algn="l">
              <a:lnSpc>
                <a:spcPct val="117499"/>
              </a:lnSpc>
              <a:spcBef>
                <a:spcPts val="0"/>
              </a:spcBef>
              <a:spcAft>
                <a:spcPts val="0"/>
              </a:spcAft>
              <a:buNone/>
            </a:pPr>
            <a:r>
              <a:rPr lang="en-US"/>
              <a:t>CGB1201 – JAVA PROGRAMMING </a:t>
            </a:r>
            <a:endParaRPr/>
          </a:p>
        </p:txBody>
      </p:sp>
      <p:pic>
        <p:nvPicPr>
          <p:cNvPr descr="Screenshot 2024-11-30 154234" id="276" name="Google Shape;276;p16"/>
          <p:cNvPicPr preferRelativeResize="0"/>
          <p:nvPr/>
        </p:nvPicPr>
        <p:blipFill rotWithShape="1">
          <a:blip r:embed="rId5">
            <a:alphaModFix/>
          </a:blip>
          <a:srcRect b="0" l="0" r="0" t="0"/>
          <a:stretch/>
        </p:blipFill>
        <p:spPr>
          <a:xfrm>
            <a:off x="2175510" y="1121410"/>
            <a:ext cx="4792980" cy="33585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29000"/>
          </a:blip>
          <a:tile algn="tl" flip="none" tx="0" sx="100000" ty="0" sy="100000"/>
        </a:blipFill>
      </p:bgPr>
    </p:bg>
    <p:spTree>
      <p:nvGrpSpPr>
        <p:cNvPr id="280" name="Shape 280"/>
        <p:cNvGrpSpPr/>
        <p:nvPr/>
      </p:nvGrpSpPr>
      <p:grpSpPr>
        <a:xfrm>
          <a:off x="0" y="0"/>
          <a:ext cx="0" cy="0"/>
          <a:chOff x="0" y="0"/>
          <a:chExt cx="0" cy="0"/>
        </a:xfrm>
      </p:grpSpPr>
      <p:grpSp>
        <p:nvGrpSpPr>
          <p:cNvPr id="281" name="Google Shape;281;p17"/>
          <p:cNvGrpSpPr/>
          <p:nvPr/>
        </p:nvGrpSpPr>
        <p:grpSpPr>
          <a:xfrm>
            <a:off x="0" y="0"/>
            <a:ext cx="9144000" cy="5143500"/>
            <a:chOff x="0" y="0"/>
            <a:chExt cx="9144000" cy="5143500"/>
          </a:xfrm>
        </p:grpSpPr>
        <p:pic>
          <p:nvPicPr>
            <p:cNvPr id="282" name="Google Shape;282;p17"/>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283" name="Google Shape;283;p17"/>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4" name="Google Shape;284;p17"/>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17"/>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7"/>
          <p:cNvSpPr/>
          <p:nvPr/>
        </p:nvSpPr>
        <p:spPr>
          <a:xfrm>
            <a:off x="457200" y="114300"/>
            <a:ext cx="8229600" cy="742950"/>
          </a:xfrm>
          <a:custGeom>
            <a:rect b="b" l="l" r="r" t="t"/>
            <a:pathLst>
              <a:path extrusionOk="0" h="742950" w="8229600">
                <a:moveTo>
                  <a:pt x="8229600" y="0"/>
                </a:moveTo>
                <a:lnTo>
                  <a:pt x="0" y="0"/>
                </a:lnTo>
                <a:lnTo>
                  <a:pt x="0" y="742950"/>
                </a:lnTo>
                <a:lnTo>
                  <a:pt x="8229600" y="742950"/>
                </a:lnTo>
                <a:lnTo>
                  <a:pt x="8229600" y="0"/>
                </a:lnTo>
                <a:close/>
              </a:path>
            </a:pathLst>
          </a:custGeom>
          <a:solidFill>
            <a:srgbClr val="93B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7"/>
          <p:cNvSpPr txBox="1"/>
          <p:nvPr>
            <p:ph type="title"/>
          </p:nvPr>
        </p:nvSpPr>
        <p:spPr>
          <a:xfrm>
            <a:off x="457200" y="297256"/>
            <a:ext cx="8229600" cy="514350"/>
          </a:xfrm>
          <a:prstGeom prst="rect">
            <a:avLst/>
          </a:prstGeom>
          <a:noFill/>
          <a:ln>
            <a:noFill/>
          </a:ln>
        </p:spPr>
        <p:txBody>
          <a:bodyPr anchorCtr="0" anchor="t" bIns="0" lIns="0" spcFirstLastPara="1" rIns="0" wrap="square" tIns="13325">
            <a:spAutoFit/>
          </a:bodyPr>
          <a:lstStyle/>
          <a:p>
            <a:pPr indent="0" lvl="0" marL="635" rtl="0" algn="ctr">
              <a:lnSpc>
                <a:spcPct val="100000"/>
              </a:lnSpc>
              <a:spcBef>
                <a:spcPts val="0"/>
              </a:spcBef>
              <a:spcAft>
                <a:spcPts val="0"/>
              </a:spcAft>
              <a:buNone/>
            </a:pPr>
            <a:r>
              <a:rPr lang="en-US"/>
              <a:t>CONCLUSION</a:t>
            </a:r>
            <a:endParaRPr/>
          </a:p>
        </p:txBody>
      </p:sp>
      <p:sp>
        <p:nvSpPr>
          <p:cNvPr id="288" name="Google Shape;288;p17"/>
          <p:cNvSpPr txBox="1"/>
          <p:nvPr>
            <p:ph idx="12" type="sldNum"/>
          </p:nvPr>
        </p:nvSpPr>
        <p:spPr>
          <a:xfrm>
            <a:off x="665987" y="4806620"/>
            <a:ext cx="256540" cy="232410"/>
          </a:xfrm>
          <a:prstGeom prst="rect">
            <a:avLst/>
          </a:prstGeom>
          <a:noFill/>
          <a:ln>
            <a:noFill/>
          </a:ln>
        </p:spPr>
        <p:txBody>
          <a:bodyPr anchorCtr="0" anchor="t" bIns="0" lIns="0" spcFirstLastPara="1" rIns="0" wrap="square" tIns="6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89" name="Google Shape;289;p17"/>
          <p:cNvSpPr txBox="1"/>
          <p:nvPr>
            <p:ph idx="11" type="ftr"/>
          </p:nvPr>
        </p:nvSpPr>
        <p:spPr>
          <a:xfrm>
            <a:off x="3256915" y="4813638"/>
            <a:ext cx="3825875" cy="180340"/>
          </a:xfrm>
          <a:prstGeom prst="rect">
            <a:avLst/>
          </a:prstGeom>
          <a:noFill/>
          <a:ln>
            <a:noFill/>
          </a:ln>
        </p:spPr>
        <p:txBody>
          <a:bodyPr anchorCtr="0" anchor="t" bIns="0" lIns="0" spcFirstLastPara="1" rIns="0" wrap="square" tIns="0">
            <a:spAutoFit/>
          </a:bodyPr>
          <a:lstStyle/>
          <a:p>
            <a:pPr indent="0" lvl="0" marL="12700" rtl="0" algn="l">
              <a:lnSpc>
                <a:spcPct val="117499"/>
              </a:lnSpc>
              <a:spcBef>
                <a:spcPts val="0"/>
              </a:spcBef>
              <a:spcAft>
                <a:spcPts val="0"/>
              </a:spcAft>
              <a:buNone/>
            </a:pPr>
            <a:r>
              <a:rPr lang="en-US"/>
              <a:t>CGB1201 – JAVA PROGRAMMING </a:t>
            </a:r>
            <a:endParaRPr/>
          </a:p>
        </p:txBody>
      </p:sp>
      <p:sp>
        <p:nvSpPr>
          <p:cNvPr id="290" name="Google Shape;290;p17"/>
          <p:cNvSpPr txBox="1"/>
          <p:nvPr/>
        </p:nvSpPr>
        <p:spPr>
          <a:xfrm>
            <a:off x="535940" y="1544777"/>
            <a:ext cx="7787640" cy="2165985"/>
          </a:xfrm>
          <a:prstGeom prst="rect">
            <a:avLst/>
          </a:prstGeom>
          <a:noFill/>
          <a:ln>
            <a:noFill/>
          </a:ln>
        </p:spPr>
        <p:txBody>
          <a:bodyPr anchorCtr="0" anchor="t" bIns="0" lIns="0" spcFirstLastPara="1" rIns="0" wrap="square" tIns="13325">
            <a:spAutoFit/>
          </a:bodyPr>
          <a:lstStyle/>
          <a:p>
            <a:pPr indent="-457200" lvl="0" marL="469265" marR="5080" rtl="0" algn="just">
              <a:lnSpc>
                <a:spcPct val="100000"/>
              </a:lnSpc>
              <a:spcBef>
                <a:spcPts val="0"/>
              </a:spcBef>
              <a:spcAft>
                <a:spcPts val="0"/>
              </a:spcAft>
              <a:buClr>
                <a:srgbClr val="717BA2"/>
              </a:buClr>
              <a:buSzPts val="1950"/>
              <a:buFont typeface="Noto Sans Symbols"/>
              <a:buChar char="⮚"/>
            </a:pPr>
            <a:r>
              <a:rPr lang="en-US" sz="2600">
                <a:solidFill>
                  <a:schemeClr val="dk1"/>
                </a:solidFill>
                <a:latin typeface="Times New Roman"/>
                <a:ea typeface="Times New Roman"/>
                <a:cs typeface="Times New Roman"/>
                <a:sym typeface="Times New Roman"/>
              </a:rPr>
              <a:t>Its clear and simple design, allows users to input queries  and receive matching results based on contents.</a:t>
            </a:r>
            <a:endParaRPr sz="2600">
              <a:solidFill>
                <a:schemeClr val="dk1"/>
              </a:solidFill>
              <a:latin typeface="Times New Roman"/>
              <a:ea typeface="Times New Roman"/>
              <a:cs typeface="Times New Roman"/>
              <a:sym typeface="Times New Roman"/>
            </a:endParaRPr>
          </a:p>
          <a:p>
            <a:pPr indent="-457200" lvl="0" marL="469900" marR="0" rtl="0" algn="just">
              <a:lnSpc>
                <a:spcPct val="100000"/>
              </a:lnSpc>
              <a:spcBef>
                <a:spcPts val="590"/>
              </a:spcBef>
              <a:spcAft>
                <a:spcPts val="0"/>
              </a:spcAft>
              <a:buClr>
                <a:srgbClr val="717BA2"/>
              </a:buClr>
              <a:buSzPts val="1950"/>
              <a:buFont typeface="Noto Sans Symbols"/>
              <a:buChar char="⮚"/>
            </a:pPr>
            <a:r>
              <a:rPr lang="en-US" sz="2600">
                <a:solidFill>
                  <a:schemeClr val="dk1"/>
                </a:solidFill>
                <a:latin typeface="Times New Roman"/>
                <a:ea typeface="Times New Roman"/>
                <a:cs typeface="Times New Roman"/>
                <a:sym typeface="Times New Roman"/>
              </a:rPr>
              <a:t>Interactive User Interface.</a:t>
            </a:r>
            <a:endParaRPr sz="2600">
              <a:solidFill>
                <a:schemeClr val="dk1"/>
              </a:solidFill>
              <a:latin typeface="Times New Roman"/>
              <a:ea typeface="Times New Roman"/>
              <a:cs typeface="Times New Roman"/>
              <a:sym typeface="Times New Roman"/>
            </a:endParaRPr>
          </a:p>
          <a:p>
            <a:pPr indent="-457200" lvl="0" marL="469265" marR="316230" rtl="0" algn="just">
              <a:lnSpc>
                <a:spcPct val="100000"/>
              </a:lnSpc>
              <a:spcBef>
                <a:spcPts val="600"/>
              </a:spcBef>
              <a:spcAft>
                <a:spcPts val="0"/>
              </a:spcAft>
              <a:buClr>
                <a:srgbClr val="717BA2"/>
              </a:buClr>
              <a:buSzPts val="1950"/>
              <a:buFont typeface="Noto Sans Symbols"/>
              <a:buChar char="⮚"/>
            </a:pPr>
            <a:r>
              <a:rPr lang="en-US" sz="2600">
                <a:solidFill>
                  <a:schemeClr val="dk1"/>
                </a:solidFill>
                <a:latin typeface="Times New Roman"/>
                <a:ea typeface="Times New Roman"/>
                <a:cs typeface="Times New Roman"/>
                <a:sym typeface="Times New Roman"/>
              </a:rPr>
              <a:t>Excellent starting point for understanding how search  engines work.</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29000"/>
          </a:blip>
          <a:tile algn="tl" flip="none" tx="0" sx="100000" ty="0" sy="100000"/>
        </a:blipFill>
      </p:bgPr>
    </p:bg>
    <p:spTree>
      <p:nvGrpSpPr>
        <p:cNvPr id="294" name="Shape 294"/>
        <p:cNvGrpSpPr/>
        <p:nvPr/>
      </p:nvGrpSpPr>
      <p:grpSpPr>
        <a:xfrm>
          <a:off x="0" y="0"/>
          <a:ext cx="0" cy="0"/>
          <a:chOff x="0" y="0"/>
          <a:chExt cx="0" cy="0"/>
        </a:xfrm>
      </p:grpSpPr>
      <p:grpSp>
        <p:nvGrpSpPr>
          <p:cNvPr id="295" name="Google Shape;295;p18"/>
          <p:cNvGrpSpPr/>
          <p:nvPr/>
        </p:nvGrpSpPr>
        <p:grpSpPr>
          <a:xfrm>
            <a:off x="0" y="0"/>
            <a:ext cx="9144000" cy="5143500"/>
            <a:chOff x="0" y="0"/>
            <a:chExt cx="9144000" cy="5143500"/>
          </a:xfrm>
        </p:grpSpPr>
        <p:pic>
          <p:nvPicPr>
            <p:cNvPr id="296" name="Google Shape;296;p18"/>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297" name="Google Shape;297;p18"/>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8" name="Google Shape;298;p18"/>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9" name="Google Shape;299;p18"/>
          <p:cNvPicPr preferRelativeResize="0"/>
          <p:nvPr/>
        </p:nvPicPr>
        <p:blipFill rotWithShape="1">
          <a:blip r:embed="rId5">
            <a:alphaModFix/>
          </a:blip>
          <a:srcRect b="0" l="0" r="0" t="0"/>
          <a:stretch/>
        </p:blipFill>
        <p:spPr>
          <a:xfrm>
            <a:off x="454367" y="4824158"/>
            <a:ext cx="120319" cy="143129"/>
          </a:xfrm>
          <a:prstGeom prst="rect">
            <a:avLst/>
          </a:prstGeom>
          <a:noFill/>
          <a:ln>
            <a:noFill/>
          </a:ln>
        </p:spPr>
      </p:pic>
      <p:sp>
        <p:nvSpPr>
          <p:cNvPr id="300" name="Google Shape;300;p18"/>
          <p:cNvSpPr txBox="1"/>
          <p:nvPr>
            <p:ph type="title"/>
          </p:nvPr>
        </p:nvSpPr>
        <p:spPr>
          <a:xfrm>
            <a:off x="381000" y="2038350"/>
            <a:ext cx="8229600" cy="685800"/>
          </a:xfrm>
          <a:prstGeom prst="rect">
            <a:avLst/>
          </a:prstGeom>
          <a:solidFill>
            <a:srgbClr val="93B9C3"/>
          </a:solidFill>
          <a:ln>
            <a:noFill/>
          </a:ln>
        </p:spPr>
        <p:txBody>
          <a:bodyPr anchorCtr="0" anchor="t" bIns="0" lIns="0" spcFirstLastPara="1" rIns="0" wrap="square" tIns="13950">
            <a:spAutoFit/>
          </a:bodyPr>
          <a:lstStyle/>
          <a:p>
            <a:pPr indent="0" lvl="0" marL="1270" rtl="0" algn="ctr">
              <a:lnSpc>
                <a:spcPct val="100000"/>
              </a:lnSpc>
              <a:spcBef>
                <a:spcPts val="0"/>
              </a:spcBef>
              <a:spcAft>
                <a:spcPts val="0"/>
              </a:spcAft>
              <a:buNone/>
            </a:pPr>
            <a:r>
              <a:rPr lang="en-US" sz="4000"/>
              <a:t>THANK	YOU</a:t>
            </a:r>
            <a:endParaRPr sz="4000"/>
          </a:p>
        </p:txBody>
      </p:sp>
      <p:sp>
        <p:nvSpPr>
          <p:cNvPr id="301" name="Google Shape;301;p18"/>
          <p:cNvSpPr txBox="1"/>
          <p:nvPr>
            <p:ph idx="12" type="sldNum"/>
          </p:nvPr>
        </p:nvSpPr>
        <p:spPr>
          <a:xfrm>
            <a:off x="665987" y="4806620"/>
            <a:ext cx="256540" cy="232410"/>
          </a:xfrm>
          <a:prstGeom prst="rect">
            <a:avLst/>
          </a:prstGeom>
          <a:noFill/>
          <a:ln>
            <a:noFill/>
          </a:ln>
        </p:spPr>
        <p:txBody>
          <a:bodyPr anchorCtr="0" anchor="t" bIns="0" lIns="0" spcFirstLastPara="1" rIns="0" wrap="square" tIns="6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02" name="Google Shape;302;p18"/>
          <p:cNvSpPr txBox="1"/>
          <p:nvPr>
            <p:ph idx="11" type="ftr"/>
          </p:nvPr>
        </p:nvSpPr>
        <p:spPr>
          <a:xfrm>
            <a:off x="3256915" y="4813638"/>
            <a:ext cx="3825875" cy="180340"/>
          </a:xfrm>
          <a:prstGeom prst="rect">
            <a:avLst/>
          </a:prstGeom>
          <a:noFill/>
          <a:ln>
            <a:noFill/>
          </a:ln>
        </p:spPr>
        <p:txBody>
          <a:bodyPr anchorCtr="0" anchor="t" bIns="0" lIns="0" spcFirstLastPara="1" rIns="0" wrap="square" tIns="0">
            <a:spAutoFit/>
          </a:bodyPr>
          <a:lstStyle/>
          <a:p>
            <a:pPr indent="0" lvl="0" marL="12700" rtl="0" algn="l">
              <a:lnSpc>
                <a:spcPct val="117499"/>
              </a:lnSpc>
              <a:spcBef>
                <a:spcPts val="0"/>
              </a:spcBef>
              <a:spcAft>
                <a:spcPts val="0"/>
              </a:spcAft>
              <a:buNone/>
            </a:pPr>
            <a:r>
              <a:rPr lang="en-US"/>
              <a:t>CGB1201 – JAVA PROGRAMMING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mt="29000"/>
          </a:blip>
          <a:tile algn="tl" flip="none" tx="0" sx="100000" ty="0" sy="100000"/>
        </a:blipFill>
      </p:bgPr>
    </p:bg>
    <p:spTree>
      <p:nvGrpSpPr>
        <p:cNvPr id="66" name="Shape 66"/>
        <p:cNvGrpSpPr/>
        <p:nvPr/>
      </p:nvGrpSpPr>
      <p:grpSpPr>
        <a:xfrm>
          <a:off x="0" y="0"/>
          <a:ext cx="0" cy="0"/>
          <a:chOff x="0" y="0"/>
          <a:chExt cx="0" cy="0"/>
        </a:xfrm>
      </p:grpSpPr>
      <p:grpSp>
        <p:nvGrpSpPr>
          <p:cNvPr id="67" name="Google Shape;67;p2"/>
          <p:cNvGrpSpPr/>
          <p:nvPr/>
        </p:nvGrpSpPr>
        <p:grpSpPr>
          <a:xfrm>
            <a:off x="76200" y="0"/>
            <a:ext cx="9144000" cy="5143500"/>
            <a:chOff x="0" y="0"/>
            <a:chExt cx="9144000" cy="5143500"/>
          </a:xfrm>
        </p:grpSpPr>
        <p:pic>
          <p:nvPicPr>
            <p:cNvPr id="68" name="Google Shape;68;p2"/>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69" name="Google Shape;69;p2"/>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0" name="Google Shape;70;p2"/>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457200" y="171450"/>
            <a:ext cx="8229600" cy="685800"/>
          </a:xfrm>
          <a:custGeom>
            <a:rect b="b" l="l" r="r" t="t"/>
            <a:pathLst>
              <a:path extrusionOk="0" h="685800" w="8229600">
                <a:moveTo>
                  <a:pt x="8229600" y="0"/>
                </a:moveTo>
                <a:lnTo>
                  <a:pt x="0" y="0"/>
                </a:lnTo>
                <a:lnTo>
                  <a:pt x="0" y="685800"/>
                </a:lnTo>
                <a:lnTo>
                  <a:pt x="8229600" y="685800"/>
                </a:lnTo>
                <a:lnTo>
                  <a:pt x="8229600" y="0"/>
                </a:lnTo>
                <a:close/>
              </a:path>
            </a:pathLst>
          </a:custGeom>
          <a:solidFill>
            <a:srgbClr val="93B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txBox="1"/>
          <p:nvPr>
            <p:ph type="title"/>
          </p:nvPr>
        </p:nvSpPr>
        <p:spPr>
          <a:xfrm>
            <a:off x="457200" y="297256"/>
            <a:ext cx="8229600" cy="51435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TITLE OF THE PROJECT</a:t>
            </a:r>
            <a:endParaRPr/>
          </a:p>
        </p:txBody>
      </p:sp>
      <p:sp>
        <p:nvSpPr>
          <p:cNvPr id="74" name="Google Shape;74;p2"/>
          <p:cNvSpPr txBox="1"/>
          <p:nvPr/>
        </p:nvSpPr>
        <p:spPr>
          <a:xfrm>
            <a:off x="3329685" y="4797044"/>
            <a:ext cx="3826510" cy="1968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464652"/>
                </a:solidFill>
                <a:latin typeface="Times New Roman"/>
                <a:ea typeface="Times New Roman"/>
                <a:cs typeface="Times New Roman"/>
                <a:sym typeface="Times New Roman"/>
              </a:rPr>
              <a:t>CGB1201 – JAVA PROGRAMMING </a:t>
            </a:r>
            <a:endParaRPr sz="1200">
              <a:solidFill>
                <a:schemeClr val="dk1"/>
              </a:solidFill>
              <a:latin typeface="Times New Roman"/>
              <a:ea typeface="Times New Roman"/>
              <a:cs typeface="Times New Roman"/>
              <a:sym typeface="Times New Roman"/>
            </a:endParaRPr>
          </a:p>
        </p:txBody>
      </p:sp>
      <p:sp>
        <p:nvSpPr>
          <p:cNvPr id="75" name="Google Shape;75;p2"/>
          <p:cNvSpPr txBox="1"/>
          <p:nvPr/>
        </p:nvSpPr>
        <p:spPr>
          <a:xfrm>
            <a:off x="691387" y="4793996"/>
            <a:ext cx="11493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464652"/>
                </a:solidFill>
                <a:latin typeface="Trebuchet MS"/>
                <a:ea typeface="Trebuchet MS"/>
                <a:cs typeface="Trebuchet MS"/>
                <a:sym typeface="Trebuchet MS"/>
              </a:rPr>
              <a:t>2</a:t>
            </a:r>
            <a:endParaRPr sz="1400">
              <a:solidFill>
                <a:schemeClr val="dk1"/>
              </a:solidFill>
              <a:latin typeface="Trebuchet MS"/>
              <a:ea typeface="Trebuchet MS"/>
              <a:cs typeface="Trebuchet MS"/>
              <a:sym typeface="Trebuchet MS"/>
            </a:endParaRPr>
          </a:p>
        </p:txBody>
      </p:sp>
      <p:sp>
        <p:nvSpPr>
          <p:cNvPr id="76" name="Google Shape;76;p2"/>
          <p:cNvSpPr txBox="1"/>
          <p:nvPr/>
        </p:nvSpPr>
        <p:spPr>
          <a:xfrm>
            <a:off x="2964180" y="2306955"/>
            <a:ext cx="3438525" cy="41338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600">
                <a:solidFill>
                  <a:schemeClr val="dk1"/>
                </a:solidFill>
                <a:latin typeface="Times New Roman"/>
                <a:ea typeface="Times New Roman"/>
                <a:cs typeface="Times New Roman"/>
                <a:sym typeface="Times New Roman"/>
              </a:rPr>
              <a:t>SEARCH ENGINE</a:t>
            </a:r>
            <a:endParaRPr b="1" sz="2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29000"/>
          </a:blip>
          <a:tile algn="tl" flip="none" tx="0" sx="100000" ty="0" sy="100000"/>
        </a:blipFill>
      </p:bgPr>
    </p:bg>
    <p:spTree>
      <p:nvGrpSpPr>
        <p:cNvPr id="80" name="Shape 80"/>
        <p:cNvGrpSpPr/>
        <p:nvPr/>
      </p:nvGrpSpPr>
      <p:grpSpPr>
        <a:xfrm>
          <a:off x="0" y="0"/>
          <a:ext cx="0" cy="0"/>
          <a:chOff x="0" y="0"/>
          <a:chExt cx="0" cy="0"/>
        </a:xfrm>
      </p:grpSpPr>
      <p:grpSp>
        <p:nvGrpSpPr>
          <p:cNvPr id="81" name="Google Shape;81;p3"/>
          <p:cNvGrpSpPr/>
          <p:nvPr/>
        </p:nvGrpSpPr>
        <p:grpSpPr>
          <a:xfrm>
            <a:off x="0" y="0"/>
            <a:ext cx="9144000" cy="5143500"/>
            <a:chOff x="0" y="0"/>
            <a:chExt cx="9144000" cy="5143500"/>
          </a:xfrm>
        </p:grpSpPr>
        <p:pic>
          <p:nvPicPr>
            <p:cNvPr id="82" name="Google Shape;82;p3"/>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83" name="Google Shape;83;p3"/>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4" name="Google Shape;84;p3"/>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3"/>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3"/>
          <p:cNvSpPr/>
          <p:nvPr/>
        </p:nvSpPr>
        <p:spPr>
          <a:xfrm>
            <a:off x="457200" y="139065"/>
            <a:ext cx="8229600" cy="718185"/>
          </a:xfrm>
          <a:custGeom>
            <a:rect b="b" l="l" r="r" t="t"/>
            <a:pathLst>
              <a:path extrusionOk="0" h="609600" w="8229600">
                <a:moveTo>
                  <a:pt x="8229600" y="0"/>
                </a:moveTo>
                <a:lnTo>
                  <a:pt x="0" y="0"/>
                </a:lnTo>
                <a:lnTo>
                  <a:pt x="0" y="609600"/>
                </a:lnTo>
                <a:lnTo>
                  <a:pt x="8229600" y="609600"/>
                </a:lnTo>
                <a:lnTo>
                  <a:pt x="8229600" y="0"/>
                </a:lnTo>
                <a:close/>
              </a:path>
            </a:pathLst>
          </a:custGeom>
          <a:solidFill>
            <a:srgbClr val="93B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3"/>
          <p:cNvSpPr txBox="1"/>
          <p:nvPr>
            <p:ph type="title"/>
          </p:nvPr>
        </p:nvSpPr>
        <p:spPr>
          <a:xfrm>
            <a:off x="1444625" y="259080"/>
            <a:ext cx="6254750" cy="50546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solidFill>
                  <a:srgbClr val="000000"/>
                </a:solidFill>
              </a:rPr>
              <a:t>PROBLEM IDENTIFICATION</a:t>
            </a:r>
            <a:endParaRPr>
              <a:solidFill>
                <a:srgbClr val="000000"/>
              </a:solidFill>
            </a:endParaRPr>
          </a:p>
        </p:txBody>
      </p:sp>
      <p:sp>
        <p:nvSpPr>
          <p:cNvPr id="88" name="Google Shape;88;p3"/>
          <p:cNvSpPr txBox="1"/>
          <p:nvPr/>
        </p:nvSpPr>
        <p:spPr>
          <a:xfrm>
            <a:off x="665987" y="4806620"/>
            <a:ext cx="165735" cy="232410"/>
          </a:xfrm>
          <a:prstGeom prst="rect">
            <a:avLst/>
          </a:prstGeom>
          <a:noFill/>
          <a:ln>
            <a:noFill/>
          </a:ln>
        </p:spPr>
        <p:txBody>
          <a:bodyPr anchorCtr="0" anchor="t" bIns="0" lIns="0" spcFirstLastPara="1" rIns="0" wrap="square" tIns="625">
            <a:spAutoFit/>
          </a:bodyPr>
          <a:lstStyle/>
          <a:p>
            <a:pPr indent="0" lvl="0" marL="38100" marR="0" rtl="0" algn="l">
              <a:lnSpc>
                <a:spcPct val="100000"/>
              </a:lnSpc>
              <a:spcBef>
                <a:spcPts val="0"/>
              </a:spcBef>
              <a:spcAft>
                <a:spcPts val="0"/>
              </a:spcAft>
              <a:buNone/>
            </a:pPr>
            <a:fld id="{00000000-1234-1234-1234-123412341234}" type="slidenum">
              <a:rPr lang="en-US" sz="1400">
                <a:solidFill>
                  <a:srgbClr val="464652"/>
                </a:solidFill>
                <a:latin typeface="Trebuchet MS"/>
                <a:ea typeface="Trebuchet MS"/>
                <a:cs typeface="Trebuchet MS"/>
                <a:sym typeface="Trebuchet MS"/>
              </a:rPr>
              <a:t>‹#›</a:t>
            </a:fld>
            <a:endParaRPr sz="1400">
              <a:solidFill>
                <a:schemeClr val="dk1"/>
              </a:solidFill>
              <a:latin typeface="Trebuchet MS"/>
              <a:ea typeface="Trebuchet MS"/>
              <a:cs typeface="Trebuchet MS"/>
              <a:sym typeface="Trebuchet MS"/>
            </a:endParaRPr>
          </a:p>
        </p:txBody>
      </p:sp>
      <p:sp>
        <p:nvSpPr>
          <p:cNvPr id="89" name="Google Shape;89;p3"/>
          <p:cNvSpPr txBox="1"/>
          <p:nvPr/>
        </p:nvSpPr>
        <p:spPr>
          <a:xfrm>
            <a:off x="3256533" y="4813638"/>
            <a:ext cx="3826510" cy="180340"/>
          </a:xfrm>
          <a:prstGeom prst="rect">
            <a:avLst/>
          </a:prstGeom>
          <a:noFill/>
          <a:ln>
            <a:noFill/>
          </a:ln>
        </p:spPr>
        <p:txBody>
          <a:bodyPr anchorCtr="0" anchor="t" bIns="0" lIns="0" spcFirstLastPara="1" rIns="0" wrap="square" tIns="0">
            <a:spAutoFit/>
          </a:bodyPr>
          <a:lstStyle/>
          <a:p>
            <a:pPr indent="0" lvl="0" marL="12700" marR="0" rtl="0" algn="l">
              <a:lnSpc>
                <a:spcPct val="117499"/>
              </a:lnSpc>
              <a:spcBef>
                <a:spcPts val="0"/>
              </a:spcBef>
              <a:spcAft>
                <a:spcPts val="0"/>
              </a:spcAft>
              <a:buNone/>
            </a:pPr>
            <a:r>
              <a:rPr lang="en-US" sz="1200">
                <a:solidFill>
                  <a:srgbClr val="464652"/>
                </a:solidFill>
                <a:latin typeface="Times New Roman"/>
                <a:ea typeface="Times New Roman"/>
                <a:cs typeface="Times New Roman"/>
                <a:sym typeface="Times New Roman"/>
              </a:rPr>
              <a:t>CGB1201 – JAVA PROGRAMMING </a:t>
            </a:r>
            <a:endParaRPr sz="1200">
              <a:solidFill>
                <a:schemeClr val="dk1"/>
              </a:solidFill>
              <a:latin typeface="Times New Roman"/>
              <a:ea typeface="Times New Roman"/>
              <a:cs typeface="Times New Roman"/>
              <a:sym typeface="Times New Roman"/>
            </a:endParaRPr>
          </a:p>
        </p:txBody>
      </p:sp>
      <p:sp>
        <p:nvSpPr>
          <p:cNvPr id="90" name="Google Shape;90;p3"/>
          <p:cNvSpPr txBox="1"/>
          <p:nvPr/>
        </p:nvSpPr>
        <p:spPr>
          <a:xfrm>
            <a:off x="912495" y="748030"/>
            <a:ext cx="4882515" cy="3932555"/>
          </a:xfrm>
          <a:prstGeom prst="rect">
            <a:avLst/>
          </a:prstGeom>
          <a:noFill/>
          <a:ln>
            <a:noFill/>
          </a:ln>
        </p:spPr>
        <p:txBody>
          <a:bodyPr anchorCtr="0" anchor="t" bIns="45700" lIns="91425" spcFirstLastPara="1" rIns="91425" wrap="square" tIns="45700">
            <a:noAutofit/>
          </a:bodyPr>
          <a:lstStyle/>
          <a:p>
            <a:pPr indent="-342900" lvl="0" marL="342900" marR="0" rtl="0" algn="l">
              <a:lnSpc>
                <a:spcPct val="20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Irrelevant Search Results</a:t>
            </a:r>
            <a:endParaRPr sz="1800">
              <a:solidFill>
                <a:schemeClr val="dk1"/>
              </a:solidFill>
              <a:latin typeface="Times New Roman"/>
              <a:ea typeface="Times New Roman"/>
              <a:cs typeface="Times New Roman"/>
              <a:sym typeface="Times New Roman"/>
            </a:endParaRPr>
          </a:p>
          <a:p>
            <a:pPr indent="-342900" lvl="0" marL="342900" marR="0" rtl="0" algn="l">
              <a:lnSpc>
                <a:spcPct val="20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Slow Search Response</a:t>
            </a:r>
            <a:endParaRPr sz="1800">
              <a:solidFill>
                <a:schemeClr val="dk1"/>
              </a:solidFill>
              <a:latin typeface="Times New Roman"/>
              <a:ea typeface="Times New Roman"/>
              <a:cs typeface="Times New Roman"/>
              <a:sym typeface="Times New Roman"/>
            </a:endParaRPr>
          </a:p>
          <a:p>
            <a:pPr indent="-342900" lvl="0" marL="342900" marR="0" rtl="0" algn="l">
              <a:lnSpc>
                <a:spcPct val="20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Difficulty in Formulating Queries</a:t>
            </a:r>
            <a:endParaRPr sz="1800">
              <a:solidFill>
                <a:schemeClr val="dk1"/>
              </a:solidFill>
              <a:latin typeface="Times New Roman"/>
              <a:ea typeface="Times New Roman"/>
              <a:cs typeface="Times New Roman"/>
              <a:sym typeface="Times New Roman"/>
            </a:endParaRPr>
          </a:p>
          <a:p>
            <a:pPr indent="-342900" lvl="0" marL="342900" marR="0" rtl="0" algn="l">
              <a:lnSpc>
                <a:spcPct val="20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Overwhelming Number of Results</a:t>
            </a:r>
            <a:endParaRPr sz="1800">
              <a:solidFill>
                <a:schemeClr val="dk1"/>
              </a:solidFill>
              <a:latin typeface="Times New Roman"/>
              <a:ea typeface="Times New Roman"/>
              <a:cs typeface="Times New Roman"/>
              <a:sym typeface="Times New Roman"/>
            </a:endParaRPr>
          </a:p>
          <a:p>
            <a:pPr indent="-342900" lvl="0" marL="342900" marR="0" rtl="0" algn="l">
              <a:lnSpc>
                <a:spcPct val="20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Lack of Advanced Search Options</a:t>
            </a:r>
            <a:endParaRPr sz="1800">
              <a:solidFill>
                <a:schemeClr val="dk1"/>
              </a:solidFill>
              <a:latin typeface="Times New Roman"/>
              <a:ea typeface="Times New Roman"/>
              <a:cs typeface="Times New Roman"/>
              <a:sym typeface="Times New Roman"/>
            </a:endParaRPr>
          </a:p>
          <a:p>
            <a:pPr indent="-342900" lvl="0" marL="342900" marR="0" rtl="0" algn="l">
              <a:lnSpc>
                <a:spcPct val="20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Poor Ranking of Results</a:t>
            </a:r>
            <a:endParaRPr sz="1800">
              <a:solidFill>
                <a:schemeClr val="dk1"/>
              </a:solidFill>
              <a:latin typeface="Times New Roman"/>
              <a:ea typeface="Times New Roman"/>
              <a:cs typeface="Times New Roman"/>
              <a:sym typeface="Times New Roman"/>
            </a:endParaRPr>
          </a:p>
          <a:p>
            <a:pPr indent="-342900" lvl="0" marL="342900" marR="0" rtl="0" algn="l">
              <a:lnSpc>
                <a:spcPct val="20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Duplicate or Similar Results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29000"/>
          </a:blip>
          <a:tile algn="tl" flip="none" tx="0" sx="100000" ty="0" sy="100000"/>
        </a:blipFill>
      </p:bgPr>
    </p:bg>
    <p:spTree>
      <p:nvGrpSpPr>
        <p:cNvPr id="94" name="Shape 94"/>
        <p:cNvGrpSpPr/>
        <p:nvPr/>
      </p:nvGrpSpPr>
      <p:grpSpPr>
        <a:xfrm>
          <a:off x="0" y="0"/>
          <a:ext cx="0" cy="0"/>
          <a:chOff x="0" y="0"/>
          <a:chExt cx="0" cy="0"/>
        </a:xfrm>
      </p:grpSpPr>
      <p:grpSp>
        <p:nvGrpSpPr>
          <p:cNvPr id="95" name="Google Shape;95;p4"/>
          <p:cNvGrpSpPr/>
          <p:nvPr/>
        </p:nvGrpSpPr>
        <p:grpSpPr>
          <a:xfrm>
            <a:off x="0" y="0"/>
            <a:ext cx="9144000" cy="5143500"/>
            <a:chOff x="0" y="0"/>
            <a:chExt cx="9144000" cy="5143500"/>
          </a:xfrm>
        </p:grpSpPr>
        <p:pic>
          <p:nvPicPr>
            <p:cNvPr id="96" name="Google Shape;96;p4"/>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97" name="Google Shape;97;p4"/>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8" name="Google Shape;98;p4"/>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4"/>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4"/>
          <p:cNvSpPr/>
          <p:nvPr/>
        </p:nvSpPr>
        <p:spPr>
          <a:xfrm>
            <a:off x="457200" y="101917"/>
            <a:ext cx="8229600" cy="641350"/>
          </a:xfrm>
          <a:custGeom>
            <a:rect b="b" l="l" r="r" t="t"/>
            <a:pathLst>
              <a:path extrusionOk="0" h="641350" w="8229600">
                <a:moveTo>
                  <a:pt x="8229600" y="0"/>
                </a:moveTo>
                <a:lnTo>
                  <a:pt x="0" y="0"/>
                </a:lnTo>
                <a:lnTo>
                  <a:pt x="0" y="641032"/>
                </a:lnTo>
                <a:lnTo>
                  <a:pt x="8229600" y="641032"/>
                </a:lnTo>
                <a:lnTo>
                  <a:pt x="8229600" y="0"/>
                </a:lnTo>
                <a:close/>
              </a:path>
            </a:pathLst>
          </a:custGeom>
          <a:solidFill>
            <a:srgbClr val="93B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4"/>
          <p:cNvSpPr txBox="1"/>
          <p:nvPr>
            <p:ph type="title"/>
          </p:nvPr>
        </p:nvSpPr>
        <p:spPr>
          <a:xfrm>
            <a:off x="2929889" y="183261"/>
            <a:ext cx="3282315"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solidFill>
                  <a:srgbClr val="000000"/>
                </a:solidFill>
              </a:rPr>
              <a:t>INTRODUCTION</a:t>
            </a:r>
            <a:endParaRPr>
              <a:solidFill>
                <a:srgbClr val="000000"/>
              </a:solidFill>
            </a:endParaRPr>
          </a:p>
        </p:txBody>
      </p:sp>
      <p:sp>
        <p:nvSpPr>
          <p:cNvPr id="102" name="Google Shape;102;p4"/>
          <p:cNvSpPr txBox="1"/>
          <p:nvPr/>
        </p:nvSpPr>
        <p:spPr>
          <a:xfrm>
            <a:off x="665987" y="4806620"/>
            <a:ext cx="165735" cy="232410"/>
          </a:xfrm>
          <a:prstGeom prst="rect">
            <a:avLst/>
          </a:prstGeom>
          <a:noFill/>
          <a:ln>
            <a:noFill/>
          </a:ln>
        </p:spPr>
        <p:txBody>
          <a:bodyPr anchorCtr="0" anchor="t" bIns="0" lIns="0" spcFirstLastPara="1" rIns="0" wrap="square" tIns="625">
            <a:spAutoFit/>
          </a:bodyPr>
          <a:lstStyle/>
          <a:p>
            <a:pPr indent="0" lvl="0" marL="38100" marR="0" rtl="0" algn="l">
              <a:lnSpc>
                <a:spcPct val="100000"/>
              </a:lnSpc>
              <a:spcBef>
                <a:spcPts val="0"/>
              </a:spcBef>
              <a:spcAft>
                <a:spcPts val="0"/>
              </a:spcAft>
              <a:buNone/>
            </a:pPr>
            <a:fld id="{00000000-1234-1234-1234-123412341234}" type="slidenum">
              <a:rPr lang="en-US" sz="1400">
                <a:solidFill>
                  <a:srgbClr val="464652"/>
                </a:solidFill>
                <a:latin typeface="Trebuchet MS"/>
                <a:ea typeface="Trebuchet MS"/>
                <a:cs typeface="Trebuchet MS"/>
                <a:sym typeface="Trebuchet MS"/>
              </a:rPr>
              <a:t>‹#›</a:t>
            </a:fld>
            <a:endParaRPr sz="1400">
              <a:solidFill>
                <a:schemeClr val="dk1"/>
              </a:solidFill>
              <a:latin typeface="Trebuchet MS"/>
              <a:ea typeface="Trebuchet MS"/>
              <a:cs typeface="Trebuchet MS"/>
              <a:sym typeface="Trebuchet MS"/>
            </a:endParaRPr>
          </a:p>
        </p:txBody>
      </p:sp>
      <p:sp>
        <p:nvSpPr>
          <p:cNvPr id="103" name="Google Shape;103;p4"/>
          <p:cNvSpPr txBox="1"/>
          <p:nvPr/>
        </p:nvSpPr>
        <p:spPr>
          <a:xfrm>
            <a:off x="3256533" y="4813638"/>
            <a:ext cx="3826510" cy="180340"/>
          </a:xfrm>
          <a:prstGeom prst="rect">
            <a:avLst/>
          </a:prstGeom>
          <a:noFill/>
          <a:ln>
            <a:noFill/>
          </a:ln>
        </p:spPr>
        <p:txBody>
          <a:bodyPr anchorCtr="0" anchor="t" bIns="0" lIns="0" spcFirstLastPara="1" rIns="0" wrap="square" tIns="0">
            <a:spAutoFit/>
          </a:bodyPr>
          <a:lstStyle/>
          <a:p>
            <a:pPr indent="0" lvl="0" marL="12700" marR="0" rtl="0" algn="l">
              <a:lnSpc>
                <a:spcPct val="117499"/>
              </a:lnSpc>
              <a:spcBef>
                <a:spcPts val="0"/>
              </a:spcBef>
              <a:spcAft>
                <a:spcPts val="0"/>
              </a:spcAft>
              <a:buNone/>
            </a:pPr>
            <a:r>
              <a:rPr lang="en-US" sz="1200">
                <a:solidFill>
                  <a:srgbClr val="464652"/>
                </a:solidFill>
                <a:latin typeface="Times New Roman"/>
                <a:ea typeface="Times New Roman"/>
                <a:cs typeface="Times New Roman"/>
                <a:sym typeface="Times New Roman"/>
              </a:rPr>
              <a:t>CGB1201 – JAVA PROGRAMMING </a:t>
            </a:r>
            <a:endParaRPr sz="1200">
              <a:solidFill>
                <a:schemeClr val="dk1"/>
              </a:solidFill>
              <a:latin typeface="Times New Roman"/>
              <a:ea typeface="Times New Roman"/>
              <a:cs typeface="Times New Roman"/>
              <a:sym typeface="Times New Roman"/>
            </a:endParaRPr>
          </a:p>
        </p:txBody>
      </p:sp>
      <p:sp>
        <p:nvSpPr>
          <p:cNvPr id="104" name="Google Shape;104;p4"/>
          <p:cNvSpPr txBox="1"/>
          <p:nvPr/>
        </p:nvSpPr>
        <p:spPr>
          <a:xfrm>
            <a:off x="383540" y="1544777"/>
            <a:ext cx="7647305" cy="2013585"/>
          </a:xfrm>
          <a:prstGeom prst="rect">
            <a:avLst/>
          </a:prstGeom>
          <a:noFill/>
          <a:ln>
            <a:noFill/>
          </a:ln>
        </p:spPr>
        <p:txBody>
          <a:bodyPr anchorCtr="0" anchor="t" bIns="0" lIns="0" spcFirstLastPara="1" rIns="0" wrap="square" tIns="13325">
            <a:spAutoFit/>
          </a:bodyPr>
          <a:lstStyle/>
          <a:p>
            <a:pPr indent="457200" lvl="0" marL="286385" marR="92710" rtl="0" algn="just">
              <a:lnSpc>
                <a:spcPct val="100000"/>
              </a:lnSpc>
              <a:spcBef>
                <a:spcPts val="0"/>
              </a:spcBef>
              <a:spcAft>
                <a:spcPts val="0"/>
              </a:spcAft>
              <a:buNone/>
            </a:pPr>
            <a:r>
              <a:rPr lang="en-US" sz="2600">
                <a:solidFill>
                  <a:schemeClr val="dk1"/>
                </a:solidFill>
                <a:latin typeface="Times New Roman"/>
                <a:ea typeface="Times New Roman"/>
                <a:cs typeface="Times New Roman"/>
                <a:sym typeface="Times New Roman"/>
              </a:rPr>
              <a:t>Search Engine is a fundamental implementation of a  search system designed to handle small datasets of text  documents.It allows users to search for specific terms ,returning all  the documents that contain the search query.</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29000"/>
          </a:blip>
          <a:tile algn="tl" flip="none" tx="0" sx="100000" ty="0" sy="100000"/>
        </a:blipFill>
      </p:bgPr>
    </p:bg>
    <p:spTree>
      <p:nvGrpSpPr>
        <p:cNvPr id="108" name="Shape 108"/>
        <p:cNvGrpSpPr/>
        <p:nvPr/>
      </p:nvGrpSpPr>
      <p:grpSpPr>
        <a:xfrm>
          <a:off x="0" y="0"/>
          <a:ext cx="0" cy="0"/>
          <a:chOff x="0" y="0"/>
          <a:chExt cx="0" cy="0"/>
        </a:xfrm>
      </p:grpSpPr>
      <p:grpSp>
        <p:nvGrpSpPr>
          <p:cNvPr id="109" name="Google Shape;109;p5"/>
          <p:cNvGrpSpPr/>
          <p:nvPr/>
        </p:nvGrpSpPr>
        <p:grpSpPr>
          <a:xfrm>
            <a:off x="0" y="0"/>
            <a:ext cx="9144000" cy="5143500"/>
            <a:chOff x="0" y="0"/>
            <a:chExt cx="9144000" cy="5143500"/>
          </a:xfrm>
        </p:grpSpPr>
        <p:pic>
          <p:nvPicPr>
            <p:cNvPr id="110" name="Google Shape;110;p5"/>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11" name="Google Shape;111;p5"/>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2" name="Google Shape;112;p5"/>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5"/>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5"/>
          <p:cNvSpPr/>
          <p:nvPr/>
        </p:nvSpPr>
        <p:spPr>
          <a:xfrm>
            <a:off x="457200" y="114300"/>
            <a:ext cx="8229600" cy="742950"/>
          </a:xfrm>
          <a:custGeom>
            <a:rect b="b" l="l" r="r" t="t"/>
            <a:pathLst>
              <a:path extrusionOk="0" h="742950" w="8229600">
                <a:moveTo>
                  <a:pt x="8229600" y="0"/>
                </a:moveTo>
                <a:lnTo>
                  <a:pt x="0" y="0"/>
                </a:lnTo>
                <a:lnTo>
                  <a:pt x="0" y="742950"/>
                </a:lnTo>
                <a:lnTo>
                  <a:pt x="8229600" y="742950"/>
                </a:lnTo>
                <a:lnTo>
                  <a:pt x="8229600" y="0"/>
                </a:lnTo>
                <a:close/>
              </a:path>
            </a:pathLst>
          </a:custGeom>
          <a:solidFill>
            <a:srgbClr val="93B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5"/>
          <p:cNvSpPr txBox="1"/>
          <p:nvPr>
            <p:ph type="title"/>
          </p:nvPr>
        </p:nvSpPr>
        <p:spPr>
          <a:xfrm>
            <a:off x="457200" y="297256"/>
            <a:ext cx="8229600" cy="514350"/>
          </a:xfrm>
          <a:prstGeom prst="rect">
            <a:avLst/>
          </a:prstGeom>
          <a:noFill/>
          <a:ln>
            <a:noFill/>
          </a:ln>
        </p:spPr>
        <p:txBody>
          <a:bodyPr anchorCtr="0" anchor="t" bIns="0" lIns="0" spcFirstLastPara="1" rIns="0" wrap="square" tIns="59050">
            <a:spAutoFit/>
          </a:bodyPr>
          <a:lstStyle/>
          <a:p>
            <a:pPr indent="0" lvl="0" marL="398145" rtl="0" algn="l">
              <a:lnSpc>
                <a:spcPct val="100000"/>
              </a:lnSpc>
              <a:spcBef>
                <a:spcPts val="0"/>
              </a:spcBef>
              <a:spcAft>
                <a:spcPts val="0"/>
              </a:spcAft>
              <a:buNone/>
            </a:pPr>
            <a:r>
              <a:rPr lang="en-US" sz="2900"/>
              <a:t>JAVA PROGRAMMING	- CONCEPTS USED</a:t>
            </a:r>
            <a:endParaRPr sz="2900"/>
          </a:p>
        </p:txBody>
      </p:sp>
      <p:sp>
        <p:nvSpPr>
          <p:cNvPr id="116" name="Google Shape;116;p5"/>
          <p:cNvSpPr txBox="1"/>
          <p:nvPr/>
        </p:nvSpPr>
        <p:spPr>
          <a:xfrm>
            <a:off x="665987" y="4806620"/>
            <a:ext cx="165735" cy="232410"/>
          </a:xfrm>
          <a:prstGeom prst="rect">
            <a:avLst/>
          </a:prstGeom>
          <a:noFill/>
          <a:ln>
            <a:noFill/>
          </a:ln>
        </p:spPr>
        <p:txBody>
          <a:bodyPr anchorCtr="0" anchor="t" bIns="0" lIns="0" spcFirstLastPara="1" rIns="0" wrap="square" tIns="625">
            <a:spAutoFit/>
          </a:bodyPr>
          <a:lstStyle/>
          <a:p>
            <a:pPr indent="0" lvl="0" marL="38100" marR="0" rtl="0" algn="l">
              <a:lnSpc>
                <a:spcPct val="100000"/>
              </a:lnSpc>
              <a:spcBef>
                <a:spcPts val="0"/>
              </a:spcBef>
              <a:spcAft>
                <a:spcPts val="0"/>
              </a:spcAft>
              <a:buNone/>
            </a:pPr>
            <a:fld id="{00000000-1234-1234-1234-123412341234}" type="slidenum">
              <a:rPr lang="en-US" sz="1400">
                <a:solidFill>
                  <a:srgbClr val="464652"/>
                </a:solidFill>
                <a:latin typeface="Trebuchet MS"/>
                <a:ea typeface="Trebuchet MS"/>
                <a:cs typeface="Trebuchet MS"/>
                <a:sym typeface="Trebuchet MS"/>
              </a:rPr>
              <a:t>‹#›</a:t>
            </a:fld>
            <a:endParaRPr sz="1400">
              <a:solidFill>
                <a:schemeClr val="dk1"/>
              </a:solidFill>
              <a:latin typeface="Trebuchet MS"/>
              <a:ea typeface="Trebuchet MS"/>
              <a:cs typeface="Trebuchet MS"/>
              <a:sym typeface="Trebuchet MS"/>
            </a:endParaRPr>
          </a:p>
        </p:txBody>
      </p:sp>
      <p:sp>
        <p:nvSpPr>
          <p:cNvPr id="117" name="Google Shape;117;p5"/>
          <p:cNvSpPr txBox="1"/>
          <p:nvPr/>
        </p:nvSpPr>
        <p:spPr>
          <a:xfrm>
            <a:off x="3253485" y="4813638"/>
            <a:ext cx="3829050" cy="180340"/>
          </a:xfrm>
          <a:prstGeom prst="rect">
            <a:avLst/>
          </a:prstGeom>
          <a:noFill/>
          <a:ln>
            <a:noFill/>
          </a:ln>
        </p:spPr>
        <p:txBody>
          <a:bodyPr anchorCtr="0" anchor="t" bIns="0" lIns="0" spcFirstLastPara="1" rIns="0" wrap="square" tIns="0">
            <a:spAutoFit/>
          </a:bodyPr>
          <a:lstStyle/>
          <a:p>
            <a:pPr indent="0" lvl="0" marL="12700" marR="0" rtl="0" algn="l">
              <a:lnSpc>
                <a:spcPct val="117499"/>
              </a:lnSpc>
              <a:spcBef>
                <a:spcPts val="0"/>
              </a:spcBef>
              <a:spcAft>
                <a:spcPts val="0"/>
              </a:spcAft>
              <a:buNone/>
            </a:pPr>
            <a:r>
              <a:rPr lang="en-US" sz="1200">
                <a:solidFill>
                  <a:srgbClr val="464652"/>
                </a:solidFill>
                <a:latin typeface="Times New Roman"/>
                <a:ea typeface="Times New Roman"/>
                <a:cs typeface="Times New Roman"/>
                <a:sym typeface="Times New Roman"/>
              </a:rPr>
              <a:t>CGB1201 – JAVA PROGRAMMING </a:t>
            </a:r>
            <a:endParaRPr sz="1200">
              <a:solidFill>
                <a:schemeClr val="dk1"/>
              </a:solidFill>
              <a:latin typeface="Times New Roman"/>
              <a:ea typeface="Times New Roman"/>
              <a:cs typeface="Times New Roman"/>
              <a:sym typeface="Times New Roman"/>
            </a:endParaRPr>
          </a:p>
        </p:txBody>
      </p:sp>
      <p:sp>
        <p:nvSpPr>
          <p:cNvPr id="118" name="Google Shape;118;p5"/>
          <p:cNvSpPr txBox="1"/>
          <p:nvPr/>
        </p:nvSpPr>
        <p:spPr>
          <a:xfrm>
            <a:off x="916940" y="1240155"/>
            <a:ext cx="6302375" cy="2927350"/>
          </a:xfrm>
          <a:prstGeom prst="rect">
            <a:avLst/>
          </a:prstGeom>
          <a:noFill/>
          <a:ln>
            <a:noFill/>
          </a:ln>
        </p:spPr>
        <p:txBody>
          <a:bodyPr anchorCtr="0" anchor="t" bIns="0" lIns="0" spcFirstLastPara="1" rIns="0" wrap="square" tIns="89525">
            <a:noAutofit/>
          </a:bodyPr>
          <a:lstStyle/>
          <a:p>
            <a:pPr indent="-457200" lvl="0" marL="469900" marR="0" rtl="0" algn="l">
              <a:lnSpc>
                <a:spcPct val="100000"/>
              </a:lnSpc>
              <a:spcBef>
                <a:spcPts val="0"/>
              </a:spcBef>
              <a:spcAft>
                <a:spcPts val="0"/>
              </a:spcAft>
              <a:buClr>
                <a:schemeClr val="dk1"/>
              </a:buClr>
              <a:buSzPts val="2600"/>
              <a:buFont typeface="Noto Sans Symbols"/>
              <a:buChar char="⮚"/>
            </a:pPr>
            <a:r>
              <a:rPr lang="en-US" sz="2600">
                <a:solidFill>
                  <a:schemeClr val="dk1"/>
                </a:solidFill>
                <a:latin typeface="Times New Roman"/>
                <a:ea typeface="Times New Roman"/>
                <a:cs typeface="Times New Roman"/>
                <a:sym typeface="Times New Roman"/>
              </a:rPr>
              <a:t>OOP (Object-Oritented programming)</a:t>
            </a:r>
            <a:endParaRPr sz="2600">
              <a:solidFill>
                <a:schemeClr val="dk1"/>
              </a:solidFill>
              <a:latin typeface="Times New Roman"/>
              <a:ea typeface="Times New Roman"/>
              <a:cs typeface="Times New Roman"/>
              <a:sym typeface="Times New Roman"/>
            </a:endParaRPr>
          </a:p>
          <a:p>
            <a:pPr indent="-457200" lvl="0" marL="469900" marR="0" rtl="0" algn="l">
              <a:lnSpc>
                <a:spcPct val="100000"/>
              </a:lnSpc>
              <a:spcBef>
                <a:spcPts val="600"/>
              </a:spcBef>
              <a:spcAft>
                <a:spcPts val="0"/>
              </a:spcAft>
              <a:buClr>
                <a:schemeClr val="dk1"/>
              </a:buClr>
              <a:buSzPts val="2600"/>
              <a:buFont typeface="Noto Sans Symbols"/>
              <a:buChar char="⮚"/>
            </a:pPr>
            <a:r>
              <a:rPr lang="en-US" sz="2600">
                <a:solidFill>
                  <a:schemeClr val="dk1"/>
                </a:solidFill>
                <a:latin typeface="Times New Roman"/>
                <a:ea typeface="Times New Roman"/>
                <a:cs typeface="Times New Roman"/>
                <a:sym typeface="Times New Roman"/>
              </a:rPr>
              <a:t>Collections Framework</a:t>
            </a:r>
            <a:endParaRPr sz="2600">
              <a:solidFill>
                <a:schemeClr val="dk1"/>
              </a:solidFill>
              <a:latin typeface="Times New Roman"/>
              <a:ea typeface="Times New Roman"/>
              <a:cs typeface="Times New Roman"/>
              <a:sym typeface="Times New Roman"/>
            </a:endParaRPr>
          </a:p>
          <a:p>
            <a:pPr indent="-457200" lvl="0" marL="469900" marR="0" rtl="0" algn="l">
              <a:lnSpc>
                <a:spcPct val="100000"/>
              </a:lnSpc>
              <a:spcBef>
                <a:spcPts val="600"/>
              </a:spcBef>
              <a:spcAft>
                <a:spcPts val="0"/>
              </a:spcAft>
              <a:buClr>
                <a:schemeClr val="dk1"/>
              </a:buClr>
              <a:buSzPts val="2600"/>
              <a:buFont typeface="Noto Sans Symbols"/>
              <a:buChar char="⮚"/>
            </a:pPr>
            <a:r>
              <a:rPr lang="en-US" sz="2600">
                <a:solidFill>
                  <a:schemeClr val="dk1"/>
                </a:solidFill>
                <a:latin typeface="Times New Roman"/>
                <a:ea typeface="Times New Roman"/>
                <a:cs typeface="Times New Roman"/>
                <a:sym typeface="Times New Roman"/>
              </a:rPr>
              <a:t>Multithreading</a:t>
            </a:r>
            <a:endParaRPr sz="2600">
              <a:solidFill>
                <a:schemeClr val="dk1"/>
              </a:solidFill>
              <a:latin typeface="Times New Roman"/>
              <a:ea typeface="Times New Roman"/>
              <a:cs typeface="Times New Roman"/>
              <a:sym typeface="Times New Roman"/>
            </a:endParaRPr>
          </a:p>
          <a:p>
            <a:pPr indent="-457200" lvl="0" marL="469900" marR="0" rtl="0" algn="l">
              <a:lnSpc>
                <a:spcPct val="100000"/>
              </a:lnSpc>
              <a:spcBef>
                <a:spcPts val="605"/>
              </a:spcBef>
              <a:spcAft>
                <a:spcPts val="0"/>
              </a:spcAft>
              <a:buClr>
                <a:schemeClr val="dk1"/>
              </a:buClr>
              <a:buSzPts val="2600"/>
              <a:buFont typeface="Noto Sans Symbols"/>
              <a:buChar char="⮚"/>
            </a:pPr>
            <a:r>
              <a:rPr lang="en-US" sz="2600">
                <a:solidFill>
                  <a:schemeClr val="dk1"/>
                </a:solidFill>
                <a:latin typeface="Times New Roman"/>
                <a:ea typeface="Times New Roman"/>
                <a:cs typeface="Times New Roman"/>
                <a:sym typeface="Times New Roman"/>
              </a:rPr>
              <a:t>Swing </a:t>
            </a:r>
            <a:endParaRPr sz="2600">
              <a:solidFill>
                <a:schemeClr val="dk1"/>
              </a:solidFill>
              <a:latin typeface="Times New Roman"/>
              <a:ea typeface="Times New Roman"/>
              <a:cs typeface="Times New Roman"/>
              <a:sym typeface="Times New Roman"/>
            </a:endParaRPr>
          </a:p>
          <a:p>
            <a:pPr indent="-457200" lvl="0" marL="469900" marR="0" rtl="0" algn="l">
              <a:lnSpc>
                <a:spcPct val="100000"/>
              </a:lnSpc>
              <a:spcBef>
                <a:spcPts val="605"/>
              </a:spcBef>
              <a:spcAft>
                <a:spcPts val="0"/>
              </a:spcAft>
              <a:buClr>
                <a:schemeClr val="dk1"/>
              </a:buClr>
              <a:buSzPts val="2600"/>
              <a:buFont typeface="Noto Sans Symbols"/>
              <a:buChar char="⮚"/>
            </a:pPr>
            <a:r>
              <a:rPr lang="en-US" sz="2600">
                <a:solidFill>
                  <a:schemeClr val="dk1"/>
                </a:solidFill>
                <a:latin typeface="Times New Roman"/>
                <a:ea typeface="Times New Roman"/>
                <a:cs typeface="Times New Roman"/>
                <a:sym typeface="Times New Roman"/>
              </a:rPr>
              <a:t>File Handling</a:t>
            </a:r>
            <a:endParaRPr sz="2600">
              <a:solidFill>
                <a:schemeClr val="dk1"/>
              </a:solidFill>
              <a:latin typeface="Times New Roman"/>
              <a:ea typeface="Times New Roman"/>
              <a:cs typeface="Times New Roman"/>
              <a:sym typeface="Times New Roman"/>
            </a:endParaRPr>
          </a:p>
          <a:p>
            <a:pPr indent="-457200" lvl="0" marL="469900" marR="0" rtl="0" algn="l">
              <a:lnSpc>
                <a:spcPct val="100000"/>
              </a:lnSpc>
              <a:spcBef>
                <a:spcPts val="605"/>
              </a:spcBef>
              <a:spcAft>
                <a:spcPts val="0"/>
              </a:spcAft>
              <a:buClr>
                <a:schemeClr val="dk1"/>
              </a:buClr>
              <a:buSzPts val="2600"/>
              <a:buFont typeface="Noto Sans Symbols"/>
              <a:buChar char="⮚"/>
            </a:pPr>
            <a:r>
              <a:rPr lang="en-US" sz="2600">
                <a:solidFill>
                  <a:schemeClr val="dk1"/>
                </a:solidFill>
                <a:latin typeface="Times New Roman"/>
                <a:ea typeface="Times New Roman"/>
                <a:cs typeface="Times New Roman"/>
                <a:sym typeface="Times New Roman"/>
              </a:rPr>
              <a:t>Java Standard Libraries</a:t>
            </a:r>
            <a:endParaRPr sz="2600">
              <a:solidFill>
                <a:schemeClr val="dk1"/>
              </a:solidFill>
              <a:latin typeface="Times New Roman"/>
              <a:ea typeface="Times New Roman"/>
              <a:cs typeface="Times New Roman"/>
              <a:sym typeface="Times New Roman"/>
            </a:endParaRPr>
          </a:p>
          <a:p>
            <a:pPr indent="-457200" lvl="0" marL="469900" marR="0" rtl="0" algn="l">
              <a:lnSpc>
                <a:spcPct val="100000"/>
              </a:lnSpc>
              <a:spcBef>
                <a:spcPts val="605"/>
              </a:spcBef>
              <a:spcAft>
                <a:spcPts val="0"/>
              </a:spcAft>
              <a:buClr>
                <a:schemeClr val="dk1"/>
              </a:buClr>
              <a:buSzPts val="2600"/>
              <a:buFont typeface="Noto Sans Symbols"/>
              <a:buChar char="⮚"/>
            </a:pPr>
            <a:r>
              <a:rPr lang="en-US" sz="2600">
                <a:solidFill>
                  <a:schemeClr val="dk1"/>
                </a:solidFill>
                <a:latin typeface="Times New Roman"/>
                <a:ea typeface="Times New Roman"/>
                <a:cs typeface="Times New Roman"/>
                <a:sym typeface="Times New Roman"/>
              </a:rPr>
              <a:t>Exception Handling</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mt="29000"/>
          </a:blip>
          <a:tile algn="tl" flip="none" tx="0" sx="100000" ty="0" sy="100000"/>
        </a:blipFill>
      </p:bgPr>
    </p:bg>
    <p:spTree>
      <p:nvGrpSpPr>
        <p:cNvPr id="122" name="Shape 122"/>
        <p:cNvGrpSpPr/>
        <p:nvPr/>
      </p:nvGrpSpPr>
      <p:grpSpPr>
        <a:xfrm>
          <a:off x="0" y="0"/>
          <a:ext cx="0" cy="0"/>
          <a:chOff x="0" y="0"/>
          <a:chExt cx="0" cy="0"/>
        </a:xfrm>
      </p:grpSpPr>
      <p:sp>
        <p:nvSpPr>
          <p:cNvPr id="123" name="Google Shape;123;p6"/>
          <p:cNvSpPr txBox="1"/>
          <p:nvPr>
            <p:ph type="title"/>
          </p:nvPr>
        </p:nvSpPr>
        <p:spPr>
          <a:xfrm>
            <a:off x="304800" y="133350"/>
            <a:ext cx="8229600" cy="719455"/>
          </a:xfrm>
          <a:prstGeom prst="rect">
            <a:avLst/>
          </a:prstGeom>
          <a:solidFill>
            <a:srgbClr val="93B9C3"/>
          </a:solidFill>
          <a:ln>
            <a:noFill/>
          </a:ln>
        </p:spPr>
        <p:txBody>
          <a:bodyPr anchorCtr="0" anchor="t" bIns="0" lIns="0" spcFirstLastPara="1" rIns="0" wrap="square" tIns="196200">
            <a:spAutoFit/>
          </a:bodyPr>
          <a:lstStyle/>
          <a:p>
            <a:pPr indent="0" lvl="0" marL="0" rtl="0" algn="ctr">
              <a:lnSpc>
                <a:spcPct val="100000"/>
              </a:lnSpc>
              <a:spcBef>
                <a:spcPts val="0"/>
              </a:spcBef>
              <a:spcAft>
                <a:spcPts val="0"/>
              </a:spcAft>
              <a:buNone/>
            </a:pPr>
            <a:r>
              <a:rPr lang="en-US"/>
              <a:t>PROPOSED ARCHITECTURE</a:t>
            </a:r>
            <a:endParaRPr/>
          </a:p>
        </p:txBody>
      </p:sp>
      <p:pic>
        <p:nvPicPr>
          <p:cNvPr id="124" name="Google Shape;124;p6"/>
          <p:cNvPicPr preferRelativeResize="0"/>
          <p:nvPr/>
        </p:nvPicPr>
        <p:blipFill rotWithShape="1">
          <a:blip r:embed="rId4">
            <a:alphaModFix/>
          </a:blip>
          <a:srcRect b="0" l="0" r="0" t="0"/>
          <a:stretch/>
        </p:blipFill>
        <p:spPr>
          <a:xfrm>
            <a:off x="1486535" y="1047699"/>
            <a:ext cx="6171057" cy="3608197"/>
          </a:xfrm>
          <a:prstGeom prst="rect">
            <a:avLst/>
          </a:prstGeom>
          <a:noFill/>
          <a:ln>
            <a:noFill/>
          </a:ln>
        </p:spPr>
      </p:pic>
      <p:sp>
        <p:nvSpPr>
          <p:cNvPr id="125" name="Google Shape;125;p6"/>
          <p:cNvSpPr txBox="1"/>
          <p:nvPr/>
        </p:nvSpPr>
        <p:spPr>
          <a:xfrm>
            <a:off x="4070985" y="2266950"/>
            <a:ext cx="254635" cy="21463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00">
                <a:solidFill>
                  <a:schemeClr val="dk1"/>
                </a:solidFill>
                <a:latin typeface="Trebuchet MS"/>
                <a:ea typeface="Trebuchet MS"/>
                <a:cs typeface="Trebuchet MS"/>
                <a:sym typeface="Trebuchet MS"/>
              </a:rPr>
              <a:t>YES</a:t>
            </a:r>
            <a:endParaRPr sz="1200">
              <a:solidFill>
                <a:schemeClr val="dk1"/>
              </a:solidFill>
              <a:latin typeface="Trebuchet MS"/>
              <a:ea typeface="Trebuchet MS"/>
              <a:cs typeface="Trebuchet MS"/>
              <a:sym typeface="Trebuchet MS"/>
            </a:endParaRPr>
          </a:p>
        </p:txBody>
      </p:sp>
      <p:sp>
        <p:nvSpPr>
          <p:cNvPr id="126" name="Google Shape;126;p6"/>
          <p:cNvSpPr txBox="1"/>
          <p:nvPr/>
        </p:nvSpPr>
        <p:spPr>
          <a:xfrm>
            <a:off x="665987" y="4806620"/>
            <a:ext cx="165735" cy="232410"/>
          </a:xfrm>
          <a:prstGeom prst="rect">
            <a:avLst/>
          </a:prstGeom>
          <a:noFill/>
          <a:ln>
            <a:noFill/>
          </a:ln>
        </p:spPr>
        <p:txBody>
          <a:bodyPr anchorCtr="0" anchor="t" bIns="0" lIns="0" spcFirstLastPara="1" rIns="0" wrap="square" tIns="625">
            <a:spAutoFit/>
          </a:bodyPr>
          <a:lstStyle/>
          <a:p>
            <a:pPr indent="0" lvl="0" marL="38100" marR="0" rtl="0" algn="l">
              <a:lnSpc>
                <a:spcPct val="100000"/>
              </a:lnSpc>
              <a:spcBef>
                <a:spcPts val="0"/>
              </a:spcBef>
              <a:spcAft>
                <a:spcPts val="0"/>
              </a:spcAft>
              <a:buNone/>
            </a:pPr>
            <a:fld id="{00000000-1234-1234-1234-123412341234}" type="slidenum">
              <a:rPr lang="en-US" sz="1400">
                <a:solidFill>
                  <a:srgbClr val="464652"/>
                </a:solidFill>
                <a:latin typeface="Trebuchet MS"/>
                <a:ea typeface="Trebuchet MS"/>
                <a:cs typeface="Trebuchet MS"/>
                <a:sym typeface="Trebuchet MS"/>
              </a:rPr>
              <a:t>‹#›</a:t>
            </a:fld>
            <a:endParaRPr sz="1400">
              <a:solidFill>
                <a:schemeClr val="dk1"/>
              </a:solidFill>
              <a:latin typeface="Trebuchet MS"/>
              <a:ea typeface="Trebuchet MS"/>
              <a:cs typeface="Trebuchet MS"/>
              <a:sym typeface="Trebuchet MS"/>
            </a:endParaRPr>
          </a:p>
        </p:txBody>
      </p:sp>
      <p:sp>
        <p:nvSpPr>
          <p:cNvPr id="127" name="Google Shape;127;p6"/>
          <p:cNvSpPr txBox="1"/>
          <p:nvPr/>
        </p:nvSpPr>
        <p:spPr>
          <a:xfrm>
            <a:off x="3253485" y="4813638"/>
            <a:ext cx="3829050" cy="180340"/>
          </a:xfrm>
          <a:prstGeom prst="rect">
            <a:avLst/>
          </a:prstGeom>
          <a:noFill/>
          <a:ln>
            <a:noFill/>
          </a:ln>
        </p:spPr>
        <p:txBody>
          <a:bodyPr anchorCtr="0" anchor="t" bIns="0" lIns="0" spcFirstLastPara="1" rIns="0" wrap="square" tIns="0">
            <a:spAutoFit/>
          </a:bodyPr>
          <a:lstStyle/>
          <a:p>
            <a:pPr indent="0" lvl="0" marL="12700" marR="0" rtl="0" algn="l">
              <a:lnSpc>
                <a:spcPct val="117499"/>
              </a:lnSpc>
              <a:spcBef>
                <a:spcPts val="0"/>
              </a:spcBef>
              <a:spcAft>
                <a:spcPts val="0"/>
              </a:spcAft>
              <a:buNone/>
            </a:pPr>
            <a:r>
              <a:rPr lang="en-US" sz="1200">
                <a:solidFill>
                  <a:srgbClr val="464652"/>
                </a:solidFill>
                <a:latin typeface="Times New Roman"/>
                <a:ea typeface="Times New Roman"/>
                <a:cs typeface="Times New Roman"/>
                <a:sym typeface="Times New Roman"/>
              </a:rPr>
              <a:t>CGB1201 – JAVA PROGRAMMING </a:t>
            </a:r>
            <a:endParaRPr sz="1200">
              <a:solidFill>
                <a:schemeClr val="dk1"/>
              </a:solidFill>
              <a:latin typeface="Times New Roman"/>
              <a:ea typeface="Times New Roman"/>
              <a:cs typeface="Times New Roman"/>
              <a:sym typeface="Times New Roman"/>
            </a:endParaRPr>
          </a:p>
        </p:txBody>
      </p:sp>
      <p:sp>
        <p:nvSpPr>
          <p:cNvPr id="128" name="Google Shape;128;p6"/>
          <p:cNvSpPr txBox="1"/>
          <p:nvPr/>
        </p:nvSpPr>
        <p:spPr>
          <a:xfrm>
            <a:off x="5108575" y="2152015"/>
            <a:ext cx="309880" cy="1968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Trebuchet MS"/>
                <a:ea typeface="Trebuchet MS"/>
                <a:cs typeface="Trebuchet MS"/>
                <a:sym typeface="Trebuchet MS"/>
              </a:rPr>
              <a:t>NO</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29000"/>
          </a:blip>
          <a:tile algn="tl" flip="none" tx="0" sx="100000" ty="0" sy="100000"/>
        </a:blipFill>
      </p:bgPr>
    </p:bg>
    <p:spTree>
      <p:nvGrpSpPr>
        <p:cNvPr id="132" name="Shape 132"/>
        <p:cNvGrpSpPr/>
        <p:nvPr/>
      </p:nvGrpSpPr>
      <p:grpSpPr>
        <a:xfrm>
          <a:off x="0" y="0"/>
          <a:ext cx="0" cy="0"/>
          <a:chOff x="0" y="0"/>
          <a:chExt cx="0" cy="0"/>
        </a:xfrm>
      </p:grpSpPr>
      <p:grpSp>
        <p:nvGrpSpPr>
          <p:cNvPr id="133" name="Google Shape;133;p7"/>
          <p:cNvGrpSpPr/>
          <p:nvPr/>
        </p:nvGrpSpPr>
        <p:grpSpPr>
          <a:xfrm>
            <a:off x="0" y="0"/>
            <a:ext cx="9144000" cy="5143500"/>
            <a:chOff x="0" y="0"/>
            <a:chExt cx="9144000" cy="5143500"/>
          </a:xfrm>
        </p:grpSpPr>
        <p:pic>
          <p:nvPicPr>
            <p:cNvPr id="134" name="Google Shape;134;p7"/>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35" name="Google Shape;135;p7"/>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6" name="Google Shape;136;p7"/>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7"/>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7"/>
          <p:cNvSpPr/>
          <p:nvPr/>
        </p:nvSpPr>
        <p:spPr>
          <a:xfrm>
            <a:off x="453186" y="122936"/>
            <a:ext cx="8229600" cy="742950"/>
          </a:xfrm>
          <a:custGeom>
            <a:rect b="b" l="l" r="r" t="t"/>
            <a:pathLst>
              <a:path extrusionOk="0" h="742950" w="8229600">
                <a:moveTo>
                  <a:pt x="8229600" y="0"/>
                </a:moveTo>
                <a:lnTo>
                  <a:pt x="0" y="0"/>
                </a:lnTo>
                <a:lnTo>
                  <a:pt x="0" y="742950"/>
                </a:lnTo>
                <a:lnTo>
                  <a:pt x="8229600" y="742950"/>
                </a:lnTo>
                <a:lnTo>
                  <a:pt x="8229600" y="0"/>
                </a:lnTo>
                <a:close/>
              </a:path>
            </a:pathLst>
          </a:custGeom>
          <a:solidFill>
            <a:srgbClr val="93B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7"/>
          <p:cNvSpPr txBox="1"/>
          <p:nvPr>
            <p:ph type="title"/>
          </p:nvPr>
        </p:nvSpPr>
        <p:spPr>
          <a:xfrm>
            <a:off x="457200" y="297256"/>
            <a:ext cx="8229600" cy="50546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LIST OF MODULES</a:t>
            </a:r>
            <a:endParaRPr/>
          </a:p>
        </p:txBody>
      </p:sp>
      <p:sp>
        <p:nvSpPr>
          <p:cNvPr id="140" name="Google Shape;140;p7"/>
          <p:cNvSpPr txBox="1"/>
          <p:nvPr>
            <p:ph idx="12" type="sldNum"/>
          </p:nvPr>
        </p:nvSpPr>
        <p:spPr>
          <a:xfrm>
            <a:off x="665987" y="4806620"/>
            <a:ext cx="256540" cy="232410"/>
          </a:xfrm>
          <a:prstGeom prst="rect">
            <a:avLst/>
          </a:prstGeom>
          <a:noFill/>
          <a:ln>
            <a:noFill/>
          </a:ln>
        </p:spPr>
        <p:txBody>
          <a:bodyPr anchorCtr="0" anchor="t" bIns="0" lIns="0" spcFirstLastPara="1" rIns="0" wrap="square" tIns="6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1" name="Google Shape;141;p7"/>
          <p:cNvSpPr txBox="1"/>
          <p:nvPr>
            <p:ph idx="11" type="ftr"/>
          </p:nvPr>
        </p:nvSpPr>
        <p:spPr>
          <a:xfrm>
            <a:off x="3256915" y="4813638"/>
            <a:ext cx="3825875" cy="180340"/>
          </a:xfrm>
          <a:prstGeom prst="rect">
            <a:avLst/>
          </a:prstGeom>
          <a:noFill/>
          <a:ln>
            <a:noFill/>
          </a:ln>
        </p:spPr>
        <p:txBody>
          <a:bodyPr anchorCtr="0" anchor="t" bIns="0" lIns="0" spcFirstLastPara="1" rIns="0" wrap="square" tIns="0">
            <a:spAutoFit/>
          </a:bodyPr>
          <a:lstStyle/>
          <a:p>
            <a:pPr indent="0" lvl="0" marL="12700" rtl="0" algn="l">
              <a:lnSpc>
                <a:spcPct val="117499"/>
              </a:lnSpc>
              <a:spcBef>
                <a:spcPts val="0"/>
              </a:spcBef>
              <a:spcAft>
                <a:spcPts val="0"/>
              </a:spcAft>
              <a:buNone/>
            </a:pPr>
            <a:r>
              <a:rPr lang="en-US"/>
              <a:t>CGB1201 – JAVA PROGRAMMING </a:t>
            </a:r>
            <a:endParaRPr/>
          </a:p>
        </p:txBody>
      </p:sp>
      <p:sp>
        <p:nvSpPr>
          <p:cNvPr id="142" name="Google Shape;142;p7"/>
          <p:cNvSpPr txBox="1"/>
          <p:nvPr/>
        </p:nvSpPr>
        <p:spPr>
          <a:xfrm>
            <a:off x="1221740" y="1468755"/>
            <a:ext cx="4510405" cy="2413635"/>
          </a:xfrm>
          <a:prstGeom prst="rect">
            <a:avLst/>
          </a:prstGeom>
          <a:noFill/>
          <a:ln>
            <a:noFill/>
          </a:ln>
        </p:spPr>
        <p:txBody>
          <a:bodyPr anchorCtr="0" anchor="t" bIns="0" lIns="0" spcFirstLastPara="1" rIns="0" wrap="square" tIns="13325">
            <a:spAutoFit/>
          </a:bodyPr>
          <a:lstStyle/>
          <a:p>
            <a:pPr indent="-457200" lvl="0" marL="469900" marR="0" rtl="0" algn="l">
              <a:lnSpc>
                <a:spcPct val="150000"/>
              </a:lnSpc>
              <a:spcBef>
                <a:spcPts val="0"/>
              </a:spcBef>
              <a:spcAft>
                <a:spcPts val="0"/>
              </a:spcAft>
              <a:buClr>
                <a:srgbClr val="717BA2"/>
              </a:buClr>
              <a:buSzPts val="1950"/>
              <a:buFont typeface="Noto Sans Symbols"/>
              <a:buChar char="⮚"/>
            </a:pPr>
            <a:r>
              <a:rPr lang="en-US" sz="2600">
                <a:solidFill>
                  <a:schemeClr val="dk1"/>
                </a:solidFill>
                <a:latin typeface="Times New Roman"/>
                <a:ea typeface="Times New Roman"/>
                <a:cs typeface="Times New Roman"/>
                <a:sym typeface="Times New Roman"/>
              </a:rPr>
              <a:t>Indexing Module</a:t>
            </a:r>
            <a:endParaRPr sz="3750">
              <a:solidFill>
                <a:schemeClr val="dk1"/>
              </a:solidFill>
              <a:latin typeface="Times New Roman"/>
              <a:ea typeface="Times New Roman"/>
              <a:cs typeface="Times New Roman"/>
              <a:sym typeface="Times New Roman"/>
            </a:endParaRPr>
          </a:p>
          <a:p>
            <a:pPr indent="-457200" lvl="0" marL="469900" marR="0" rtl="0" algn="l">
              <a:lnSpc>
                <a:spcPct val="150000"/>
              </a:lnSpc>
              <a:spcBef>
                <a:spcPts val="0"/>
              </a:spcBef>
              <a:spcAft>
                <a:spcPts val="0"/>
              </a:spcAft>
              <a:buClr>
                <a:srgbClr val="717BA2"/>
              </a:buClr>
              <a:buSzPts val="1950"/>
              <a:buFont typeface="Noto Sans Symbols"/>
              <a:buChar char="⮚"/>
            </a:pPr>
            <a:r>
              <a:rPr lang="en-US" sz="2600">
                <a:solidFill>
                  <a:schemeClr val="dk1"/>
                </a:solidFill>
                <a:latin typeface="Times New Roman"/>
                <a:ea typeface="Times New Roman"/>
                <a:cs typeface="Times New Roman"/>
                <a:sym typeface="Times New Roman"/>
              </a:rPr>
              <a:t>Search Module</a:t>
            </a:r>
            <a:endParaRPr sz="3750">
              <a:solidFill>
                <a:schemeClr val="dk1"/>
              </a:solidFill>
              <a:latin typeface="Times New Roman"/>
              <a:ea typeface="Times New Roman"/>
              <a:cs typeface="Times New Roman"/>
              <a:sym typeface="Times New Roman"/>
            </a:endParaRPr>
          </a:p>
          <a:p>
            <a:pPr indent="-457200" lvl="0" marL="469900" marR="0" rtl="0" algn="l">
              <a:lnSpc>
                <a:spcPct val="150000"/>
              </a:lnSpc>
              <a:spcBef>
                <a:spcPts val="0"/>
              </a:spcBef>
              <a:spcAft>
                <a:spcPts val="0"/>
              </a:spcAft>
              <a:buClr>
                <a:srgbClr val="717BA2"/>
              </a:buClr>
              <a:buSzPts val="1950"/>
              <a:buFont typeface="Noto Sans Symbols"/>
              <a:buChar char="⮚"/>
            </a:pPr>
            <a:r>
              <a:rPr lang="en-US" sz="2600">
                <a:solidFill>
                  <a:schemeClr val="dk1"/>
                </a:solidFill>
                <a:latin typeface="Times New Roman"/>
                <a:ea typeface="Times New Roman"/>
                <a:cs typeface="Times New Roman"/>
                <a:sym typeface="Times New Roman"/>
              </a:rPr>
              <a:t>GUI Module</a:t>
            </a:r>
            <a:endParaRPr sz="2600">
              <a:solidFill>
                <a:schemeClr val="dk1"/>
              </a:solidFill>
              <a:latin typeface="Times New Roman"/>
              <a:ea typeface="Times New Roman"/>
              <a:cs typeface="Times New Roman"/>
              <a:sym typeface="Times New Roman"/>
            </a:endParaRPr>
          </a:p>
          <a:p>
            <a:pPr indent="-333375" lvl="0" marL="469900" marR="0" rtl="0" algn="l">
              <a:lnSpc>
                <a:spcPct val="150000"/>
              </a:lnSpc>
              <a:spcBef>
                <a:spcPts val="0"/>
              </a:spcBef>
              <a:spcAft>
                <a:spcPts val="0"/>
              </a:spcAft>
              <a:buClr>
                <a:srgbClr val="717BA2"/>
              </a:buClr>
              <a:buSzPts val="1950"/>
              <a:buFont typeface="Noto Sans Symbols"/>
              <a:buNone/>
            </a:pPr>
            <a:r>
              <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mt="29000"/>
          </a:blip>
          <a:tile algn="tl" flip="none" tx="0" sx="100000" ty="0" sy="100000"/>
        </a:blipFill>
      </p:bgPr>
    </p:bg>
    <p:spTree>
      <p:nvGrpSpPr>
        <p:cNvPr id="146" name="Shape 146"/>
        <p:cNvGrpSpPr/>
        <p:nvPr/>
      </p:nvGrpSpPr>
      <p:grpSpPr>
        <a:xfrm>
          <a:off x="0" y="0"/>
          <a:ext cx="0" cy="0"/>
          <a:chOff x="0" y="0"/>
          <a:chExt cx="0" cy="0"/>
        </a:xfrm>
      </p:grpSpPr>
      <p:grpSp>
        <p:nvGrpSpPr>
          <p:cNvPr id="147" name="Google Shape;147;p8"/>
          <p:cNvGrpSpPr/>
          <p:nvPr/>
        </p:nvGrpSpPr>
        <p:grpSpPr>
          <a:xfrm>
            <a:off x="0" y="0"/>
            <a:ext cx="9144000" cy="5143500"/>
            <a:chOff x="0" y="0"/>
            <a:chExt cx="9144000" cy="5143500"/>
          </a:xfrm>
        </p:grpSpPr>
        <p:pic>
          <p:nvPicPr>
            <p:cNvPr id="148" name="Google Shape;148;p8"/>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49" name="Google Shape;149;p8"/>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0" name="Google Shape;150;p8"/>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8"/>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8"/>
          <p:cNvSpPr/>
          <p:nvPr/>
        </p:nvSpPr>
        <p:spPr>
          <a:xfrm>
            <a:off x="453186" y="122936"/>
            <a:ext cx="8229600" cy="742950"/>
          </a:xfrm>
          <a:custGeom>
            <a:rect b="b" l="l" r="r" t="t"/>
            <a:pathLst>
              <a:path extrusionOk="0" h="742950" w="8229600">
                <a:moveTo>
                  <a:pt x="8229600" y="0"/>
                </a:moveTo>
                <a:lnTo>
                  <a:pt x="0" y="0"/>
                </a:lnTo>
                <a:lnTo>
                  <a:pt x="0" y="742950"/>
                </a:lnTo>
                <a:lnTo>
                  <a:pt x="8229600" y="742950"/>
                </a:lnTo>
                <a:lnTo>
                  <a:pt x="8229600" y="0"/>
                </a:lnTo>
                <a:close/>
              </a:path>
            </a:pathLst>
          </a:custGeom>
          <a:solidFill>
            <a:srgbClr val="93B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8"/>
          <p:cNvSpPr txBox="1"/>
          <p:nvPr>
            <p:ph type="title"/>
          </p:nvPr>
        </p:nvSpPr>
        <p:spPr>
          <a:xfrm>
            <a:off x="457200" y="297256"/>
            <a:ext cx="8229600" cy="50546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MODULE DESCRIPTION</a:t>
            </a:r>
            <a:endParaRPr/>
          </a:p>
        </p:txBody>
      </p:sp>
      <p:sp>
        <p:nvSpPr>
          <p:cNvPr id="154" name="Google Shape;154;p8"/>
          <p:cNvSpPr txBox="1"/>
          <p:nvPr>
            <p:ph idx="12" type="sldNum"/>
          </p:nvPr>
        </p:nvSpPr>
        <p:spPr>
          <a:xfrm>
            <a:off x="665987" y="4806620"/>
            <a:ext cx="256540" cy="232410"/>
          </a:xfrm>
          <a:prstGeom prst="rect">
            <a:avLst/>
          </a:prstGeom>
          <a:noFill/>
          <a:ln>
            <a:noFill/>
          </a:ln>
        </p:spPr>
        <p:txBody>
          <a:bodyPr anchorCtr="0" anchor="t" bIns="0" lIns="0" spcFirstLastPara="1" rIns="0" wrap="square" tIns="6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5" name="Google Shape;155;p8"/>
          <p:cNvSpPr txBox="1"/>
          <p:nvPr>
            <p:ph idx="11" type="ftr"/>
          </p:nvPr>
        </p:nvSpPr>
        <p:spPr>
          <a:xfrm>
            <a:off x="3256915" y="4813638"/>
            <a:ext cx="3825875" cy="180340"/>
          </a:xfrm>
          <a:prstGeom prst="rect">
            <a:avLst/>
          </a:prstGeom>
          <a:noFill/>
          <a:ln>
            <a:noFill/>
          </a:ln>
        </p:spPr>
        <p:txBody>
          <a:bodyPr anchorCtr="0" anchor="t" bIns="0" lIns="0" spcFirstLastPara="1" rIns="0" wrap="square" tIns="0">
            <a:spAutoFit/>
          </a:bodyPr>
          <a:lstStyle/>
          <a:p>
            <a:pPr indent="0" lvl="0" marL="12700" rtl="0" algn="l">
              <a:lnSpc>
                <a:spcPct val="117499"/>
              </a:lnSpc>
              <a:spcBef>
                <a:spcPts val="0"/>
              </a:spcBef>
              <a:spcAft>
                <a:spcPts val="0"/>
              </a:spcAft>
              <a:buNone/>
            </a:pPr>
            <a:r>
              <a:rPr lang="en-US"/>
              <a:t>CGB1201 – JAVA PROGRAMMING </a:t>
            </a:r>
            <a:endParaRPr/>
          </a:p>
        </p:txBody>
      </p:sp>
      <p:sp>
        <p:nvSpPr>
          <p:cNvPr id="156" name="Google Shape;156;p8"/>
          <p:cNvSpPr txBox="1"/>
          <p:nvPr/>
        </p:nvSpPr>
        <p:spPr>
          <a:xfrm>
            <a:off x="459740" y="1011555"/>
            <a:ext cx="7957820" cy="4023360"/>
          </a:xfrm>
          <a:prstGeom prst="rect">
            <a:avLst/>
          </a:prstGeom>
          <a:noFill/>
          <a:ln>
            <a:noFill/>
          </a:ln>
        </p:spPr>
        <p:txBody>
          <a:bodyPr anchorCtr="0" anchor="t" bIns="0" lIns="0" spcFirstLastPara="1" rIns="0" wrap="square" tIns="13325">
            <a:noAutofit/>
          </a:bodyPr>
          <a:lstStyle/>
          <a:p>
            <a:pPr indent="0" lvl="0" marL="12700" marR="0" rtl="0" algn="l">
              <a:lnSpc>
                <a:spcPct val="150000"/>
              </a:lnSpc>
              <a:spcBef>
                <a:spcPts val="0"/>
              </a:spcBef>
              <a:spcAft>
                <a:spcPts val="0"/>
              </a:spcAft>
              <a:buClr>
                <a:srgbClr val="717BA2"/>
              </a:buClr>
              <a:buSzPts val="1950"/>
              <a:buFont typeface="Noto Sans Symbols"/>
              <a:buNone/>
            </a:pPr>
            <a:r>
              <a:rPr b="1" lang="en-US" sz="2600">
                <a:solidFill>
                  <a:schemeClr val="dk1"/>
                </a:solidFill>
                <a:latin typeface="Times New Roman"/>
                <a:ea typeface="Times New Roman"/>
                <a:cs typeface="Times New Roman"/>
                <a:sym typeface="Times New Roman"/>
              </a:rPr>
              <a:t>Indexing Module:</a:t>
            </a:r>
            <a:endParaRPr b="1" sz="2600">
              <a:solidFill>
                <a:schemeClr val="dk1"/>
              </a:solidFill>
              <a:latin typeface="Times New Roman"/>
              <a:ea typeface="Times New Roman"/>
              <a:cs typeface="Times New Roman"/>
              <a:sym typeface="Times New Roman"/>
            </a:endParaRPr>
          </a:p>
          <a:p>
            <a:pPr indent="457200" lvl="0" marL="12700" marR="0" rtl="0" algn="just">
              <a:lnSpc>
                <a:spcPct val="150000"/>
              </a:lnSpc>
              <a:spcBef>
                <a:spcPts val="105"/>
              </a:spcBef>
              <a:spcAft>
                <a:spcPts val="0"/>
              </a:spcAft>
              <a:buClr>
                <a:srgbClr val="717BA2"/>
              </a:buClr>
              <a:buSzPts val="1650"/>
              <a:buFont typeface="Noto Sans Symbols"/>
              <a:buNone/>
            </a:pPr>
            <a:r>
              <a:rPr lang="en-US" sz="2200">
                <a:solidFill>
                  <a:schemeClr val="dk1"/>
                </a:solidFill>
                <a:latin typeface="Times New Roman"/>
                <a:ea typeface="Times New Roman"/>
                <a:cs typeface="Times New Roman"/>
                <a:sym typeface="Times New Roman"/>
              </a:rPr>
              <a:t>The Indexing Module is responsible for processing the text content from files and web pages to build an inverted index, which maps words to their occurrences across documents or URLs. This module ensures that data is organized efficiently for quick retrieval, using structures like HashMap to store word frequencies and document associations.</a:t>
            </a:r>
            <a:endParaRPr sz="2200">
              <a:solidFill>
                <a:schemeClr val="dk1"/>
              </a:solidFill>
              <a:latin typeface="Times New Roman"/>
              <a:ea typeface="Times New Roman"/>
              <a:cs typeface="Times New Roman"/>
              <a:sym typeface="Times New Roman"/>
            </a:endParaRPr>
          </a:p>
          <a:p>
            <a:pPr indent="0" lvl="0" marL="12700" marR="0" rtl="0" algn="l">
              <a:lnSpc>
                <a:spcPct val="150000"/>
              </a:lnSpc>
              <a:spcBef>
                <a:spcPts val="0"/>
              </a:spcBef>
              <a:spcAft>
                <a:spcPts val="0"/>
              </a:spcAft>
              <a:buClr>
                <a:srgbClr val="717BA2"/>
              </a:buClr>
              <a:buSzPts val="1650"/>
              <a:buFont typeface="Noto Sans Symbols"/>
              <a:buNone/>
            </a:pPr>
            <a:r>
              <a:t/>
            </a:r>
            <a:endParaRPr sz="2200">
              <a:solidFill>
                <a:schemeClr val="dk1"/>
              </a:solidFill>
              <a:latin typeface="Times New Roman"/>
              <a:ea typeface="Times New Roman"/>
              <a:cs typeface="Times New Roman"/>
              <a:sym typeface="Times New Roman"/>
            </a:endParaRPr>
          </a:p>
          <a:p>
            <a:pPr indent="-352425" lvl="0" marL="469900" marR="0" rtl="0" algn="l">
              <a:lnSpc>
                <a:spcPct val="150000"/>
              </a:lnSpc>
              <a:spcBef>
                <a:spcPts val="0"/>
              </a:spcBef>
              <a:spcAft>
                <a:spcPts val="0"/>
              </a:spcAft>
              <a:buClr>
                <a:srgbClr val="717BA2"/>
              </a:buClr>
              <a:buSzPts val="1650"/>
              <a:buFont typeface="Noto Sans Symbols"/>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mt="29000"/>
          </a:blip>
          <a:tile algn="tl" flip="none" tx="0" sx="100000" ty="0" sy="100000"/>
        </a:blipFill>
      </p:bgPr>
    </p:bg>
    <p:spTree>
      <p:nvGrpSpPr>
        <p:cNvPr id="160" name="Shape 160"/>
        <p:cNvGrpSpPr/>
        <p:nvPr/>
      </p:nvGrpSpPr>
      <p:grpSpPr>
        <a:xfrm>
          <a:off x="0" y="0"/>
          <a:ext cx="0" cy="0"/>
          <a:chOff x="0" y="0"/>
          <a:chExt cx="0" cy="0"/>
        </a:xfrm>
      </p:grpSpPr>
      <p:grpSp>
        <p:nvGrpSpPr>
          <p:cNvPr id="161" name="Google Shape;161;p9"/>
          <p:cNvGrpSpPr/>
          <p:nvPr/>
        </p:nvGrpSpPr>
        <p:grpSpPr>
          <a:xfrm>
            <a:off x="0" y="0"/>
            <a:ext cx="9144000" cy="5143500"/>
            <a:chOff x="0" y="0"/>
            <a:chExt cx="9144000" cy="5143500"/>
          </a:xfrm>
        </p:grpSpPr>
        <p:pic>
          <p:nvPicPr>
            <p:cNvPr id="162" name="Google Shape;162;p9"/>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63" name="Google Shape;163;p9"/>
            <p:cNvSpPr/>
            <p:nvPr/>
          </p:nvSpPr>
          <p:spPr>
            <a:xfrm>
              <a:off x="457200" y="4764875"/>
              <a:ext cx="8229600" cy="635"/>
            </a:xfrm>
            <a:custGeom>
              <a:rect b="b" l="l" r="r" t="t"/>
              <a:pathLst>
                <a:path extrusionOk="0" h="635" w="8229600">
                  <a:moveTo>
                    <a:pt x="0" y="0"/>
                  </a:moveTo>
                  <a:lnTo>
                    <a:pt x="8229600" y="12"/>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4" name="Google Shape;164;p9"/>
          <p:cNvSpPr/>
          <p:nvPr/>
        </p:nvSpPr>
        <p:spPr>
          <a:xfrm>
            <a:off x="457200" y="857250"/>
            <a:ext cx="8229600" cy="0"/>
          </a:xfrm>
          <a:custGeom>
            <a:rect b="b" l="l" r="r" t="t"/>
            <a:pathLst>
              <a:path extrusionOk="0" h="120000" w="8229600">
                <a:moveTo>
                  <a:pt x="0" y="0"/>
                </a:moveTo>
                <a:lnTo>
                  <a:pt x="8229600" y="0"/>
                </a:lnTo>
              </a:path>
            </a:pathLst>
          </a:custGeom>
          <a:noFill/>
          <a:ln cap="flat" cmpd="sng" w="9525">
            <a:solidFill>
              <a:srgbClr val="9FB8CD"/>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9"/>
          <p:cNvSpPr/>
          <p:nvPr/>
        </p:nvSpPr>
        <p:spPr>
          <a:xfrm>
            <a:off x="454367" y="4824158"/>
            <a:ext cx="120650" cy="143510"/>
          </a:xfrm>
          <a:custGeom>
            <a:rect b="b" l="l" r="r" t="t"/>
            <a:pathLst>
              <a:path extrusionOk="0" h="143510" w="120650">
                <a:moveTo>
                  <a:pt x="0" y="0"/>
                </a:moveTo>
                <a:lnTo>
                  <a:pt x="0" y="143128"/>
                </a:lnTo>
                <a:lnTo>
                  <a:pt x="120319" y="71564"/>
                </a:lnTo>
                <a:lnTo>
                  <a:pt x="0" y="0"/>
                </a:lnTo>
                <a:close/>
              </a:path>
            </a:pathLst>
          </a:custGeom>
          <a:solidFill>
            <a:srgbClr val="9FB8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9"/>
          <p:cNvSpPr/>
          <p:nvPr/>
        </p:nvSpPr>
        <p:spPr>
          <a:xfrm>
            <a:off x="453186" y="122936"/>
            <a:ext cx="8229600" cy="742950"/>
          </a:xfrm>
          <a:custGeom>
            <a:rect b="b" l="l" r="r" t="t"/>
            <a:pathLst>
              <a:path extrusionOk="0" h="742950" w="8229600">
                <a:moveTo>
                  <a:pt x="8229600" y="0"/>
                </a:moveTo>
                <a:lnTo>
                  <a:pt x="0" y="0"/>
                </a:lnTo>
                <a:lnTo>
                  <a:pt x="0" y="742950"/>
                </a:lnTo>
                <a:lnTo>
                  <a:pt x="8229600" y="742950"/>
                </a:lnTo>
                <a:lnTo>
                  <a:pt x="8229600" y="0"/>
                </a:lnTo>
                <a:close/>
              </a:path>
            </a:pathLst>
          </a:custGeom>
          <a:solidFill>
            <a:srgbClr val="93B9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9"/>
          <p:cNvSpPr txBox="1"/>
          <p:nvPr>
            <p:ph type="title"/>
          </p:nvPr>
        </p:nvSpPr>
        <p:spPr>
          <a:xfrm>
            <a:off x="457200" y="297256"/>
            <a:ext cx="8229600" cy="50546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MODULE DESCRIPTION</a:t>
            </a:r>
            <a:endParaRPr/>
          </a:p>
        </p:txBody>
      </p:sp>
      <p:sp>
        <p:nvSpPr>
          <p:cNvPr id="168" name="Google Shape;168;p9"/>
          <p:cNvSpPr txBox="1"/>
          <p:nvPr>
            <p:ph idx="12" type="sldNum"/>
          </p:nvPr>
        </p:nvSpPr>
        <p:spPr>
          <a:xfrm>
            <a:off x="665987" y="4806620"/>
            <a:ext cx="256540" cy="232410"/>
          </a:xfrm>
          <a:prstGeom prst="rect">
            <a:avLst/>
          </a:prstGeom>
          <a:noFill/>
          <a:ln>
            <a:noFill/>
          </a:ln>
        </p:spPr>
        <p:txBody>
          <a:bodyPr anchorCtr="0" anchor="t" bIns="0" lIns="0" spcFirstLastPara="1" rIns="0" wrap="square" tIns="6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9" name="Google Shape;169;p9"/>
          <p:cNvSpPr txBox="1"/>
          <p:nvPr>
            <p:ph idx="11" type="ftr"/>
          </p:nvPr>
        </p:nvSpPr>
        <p:spPr>
          <a:xfrm>
            <a:off x="3256915" y="4813638"/>
            <a:ext cx="3825875" cy="180340"/>
          </a:xfrm>
          <a:prstGeom prst="rect">
            <a:avLst/>
          </a:prstGeom>
          <a:noFill/>
          <a:ln>
            <a:noFill/>
          </a:ln>
        </p:spPr>
        <p:txBody>
          <a:bodyPr anchorCtr="0" anchor="t" bIns="0" lIns="0" spcFirstLastPara="1" rIns="0" wrap="square" tIns="0">
            <a:spAutoFit/>
          </a:bodyPr>
          <a:lstStyle/>
          <a:p>
            <a:pPr indent="0" lvl="0" marL="12700" rtl="0" algn="l">
              <a:lnSpc>
                <a:spcPct val="117499"/>
              </a:lnSpc>
              <a:spcBef>
                <a:spcPts val="0"/>
              </a:spcBef>
              <a:spcAft>
                <a:spcPts val="0"/>
              </a:spcAft>
              <a:buNone/>
            </a:pPr>
            <a:r>
              <a:rPr lang="en-US"/>
              <a:t>CGB1201 – JAVA PROGRAMMING </a:t>
            </a:r>
            <a:endParaRPr/>
          </a:p>
        </p:txBody>
      </p:sp>
      <p:sp>
        <p:nvSpPr>
          <p:cNvPr id="170" name="Google Shape;170;p9"/>
          <p:cNvSpPr txBox="1"/>
          <p:nvPr/>
        </p:nvSpPr>
        <p:spPr>
          <a:xfrm>
            <a:off x="459740" y="1163955"/>
            <a:ext cx="7957820" cy="4023360"/>
          </a:xfrm>
          <a:prstGeom prst="rect">
            <a:avLst/>
          </a:prstGeom>
          <a:noFill/>
          <a:ln>
            <a:noFill/>
          </a:ln>
        </p:spPr>
        <p:txBody>
          <a:bodyPr anchorCtr="0" anchor="t" bIns="0" lIns="0" spcFirstLastPara="1" rIns="0" wrap="square" tIns="13325">
            <a:noAutofit/>
          </a:bodyPr>
          <a:lstStyle/>
          <a:p>
            <a:pPr indent="0" lvl="0" marL="12700" marR="0" rtl="0" algn="l">
              <a:lnSpc>
                <a:spcPct val="150000"/>
              </a:lnSpc>
              <a:spcBef>
                <a:spcPts val="0"/>
              </a:spcBef>
              <a:spcAft>
                <a:spcPts val="0"/>
              </a:spcAft>
              <a:buClr>
                <a:srgbClr val="717BA2"/>
              </a:buClr>
              <a:buSzPts val="1950"/>
              <a:buFont typeface="Noto Sans Symbols"/>
              <a:buNone/>
            </a:pPr>
            <a:r>
              <a:rPr b="1" lang="en-US" sz="2600">
                <a:solidFill>
                  <a:schemeClr val="dk1"/>
                </a:solidFill>
                <a:latin typeface="Times New Roman"/>
                <a:ea typeface="Times New Roman"/>
                <a:cs typeface="Times New Roman"/>
                <a:sym typeface="Times New Roman"/>
              </a:rPr>
              <a:t>Search Module:</a:t>
            </a:r>
            <a:endParaRPr b="1" sz="2600">
              <a:solidFill>
                <a:schemeClr val="dk1"/>
              </a:solidFill>
              <a:latin typeface="Times New Roman"/>
              <a:ea typeface="Times New Roman"/>
              <a:cs typeface="Times New Roman"/>
              <a:sym typeface="Times New Roman"/>
            </a:endParaRPr>
          </a:p>
          <a:p>
            <a:pPr indent="457200" lvl="0" marL="12700" marR="0" rtl="0" algn="just">
              <a:lnSpc>
                <a:spcPct val="150000"/>
              </a:lnSpc>
              <a:spcBef>
                <a:spcPts val="105"/>
              </a:spcBef>
              <a:spcAft>
                <a:spcPts val="0"/>
              </a:spcAft>
              <a:buClr>
                <a:srgbClr val="717BA2"/>
              </a:buClr>
              <a:buSzPts val="1650"/>
              <a:buFont typeface="Noto Sans Symbols"/>
              <a:buNone/>
            </a:pPr>
            <a:r>
              <a:rPr lang="en-US" sz="2200">
                <a:solidFill>
                  <a:schemeClr val="dk1"/>
                </a:solidFill>
                <a:latin typeface="Times New Roman"/>
                <a:ea typeface="Times New Roman"/>
                <a:cs typeface="Times New Roman"/>
                <a:sym typeface="Times New Roman"/>
              </a:rPr>
              <a:t>The Search Module handles user queries by searching the indexed data for matching terms. It retrieves results from the index, sorts them based on frequency or relevance, and formats the output for display. This module is crucial for ensuring accurate and fast retrieval of information.</a:t>
            </a:r>
            <a:endParaRPr sz="2200">
              <a:solidFill>
                <a:schemeClr val="dk1"/>
              </a:solidFill>
              <a:latin typeface="Times New Roman"/>
              <a:ea typeface="Times New Roman"/>
              <a:cs typeface="Times New Roman"/>
              <a:sym typeface="Times New Roman"/>
            </a:endParaRPr>
          </a:p>
          <a:p>
            <a:pPr indent="-352425" lvl="0" marL="469900" marR="0" rtl="0" algn="l">
              <a:lnSpc>
                <a:spcPct val="150000"/>
              </a:lnSpc>
              <a:spcBef>
                <a:spcPts val="0"/>
              </a:spcBef>
              <a:spcAft>
                <a:spcPts val="0"/>
              </a:spcAft>
              <a:buClr>
                <a:srgbClr val="717BA2"/>
              </a:buClr>
              <a:buSzPts val="1650"/>
              <a:buFont typeface="Noto Sans Symbols"/>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2024-11-24T15:59:00Z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2024-11-24T14:30:00Z</vt:filetime>
  </property>
  <property fmtid="{D5CDD505-2E9C-101B-9397-08002B2CF9AE}" pid="3" name="Creator">
    <vt:lpwstr>Microsoft® PowerPoint® 2019</vt:lpwstr>
  </property>
  <property fmtid="{D5CDD505-2E9C-101B-9397-08002B2CF9AE}" pid="4" name="LastSaved">
    <vt:filetime>2024-11-25T14:30:00Z</vt:filetime>
  </property>
  <property fmtid="{D5CDD505-2E9C-101B-9397-08002B2CF9AE}" pid="5" name="ICV">
    <vt:lpwstr>7AB54B6E8D1742728DBD34E73E639099_13</vt:lpwstr>
  </property>
  <property fmtid="{D5CDD505-2E9C-101B-9397-08002B2CF9AE}" pid="6" name="KSOProductBuildVer">
    <vt:lpwstr>1033-12.2.0.18911</vt:lpwstr>
  </property>
</Properties>
</file>