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5" r:id="rId1"/>
    <p:sldMasterId id="2147483705" r:id="rId2"/>
  </p:sldMasterIdLst>
  <p:notesMasterIdLst>
    <p:notesMasterId r:id="rId17"/>
  </p:notesMasterIdLst>
  <p:sldIdLst>
    <p:sldId id="256" r:id="rId3"/>
    <p:sldId id="303" r:id="rId4"/>
    <p:sldId id="258" r:id="rId5"/>
    <p:sldId id="259" r:id="rId6"/>
    <p:sldId id="304" r:id="rId7"/>
    <p:sldId id="260" r:id="rId8"/>
    <p:sldId id="28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D:\Employee_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Employee_Datas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1"/>
  </c:pivotSource>
  <c:chart>
    <c:autoTitleDeleted val="1"/>
    <c:plotArea>
      <c:layout/>
      <c:barChart>
        <c:barDir val="bar"/>
        <c:grouping val="clustered"/>
        <c:varyColors val="0"/>
        <c:ser>
          <c:idx val="0"/>
          <c:order val="0"/>
          <c:tx>
            <c:strRef>
              <c:f>[Employee_Dataset.xlsx]Sheet5!$B$3:$B$4</c:f>
              <c:strCache>
                <c:ptCount val="1"/>
                <c:pt idx="0">
                  <c:v>Fixed Term</c:v>
                </c:pt>
              </c:strCache>
            </c:strRef>
          </c:tx>
          <c:spPr>
            <a:solidFill>
              <a:schemeClr val="accent1"/>
            </a:solidFill>
            <a:ln>
              <a:noFill/>
            </a:ln>
            <a:effectLst/>
          </c:spPr>
          <c:invertIfNegative val="0"/>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72D1-EC41-A547-B5A17ADC1BD7}"/>
            </c:ext>
          </c:extLst>
        </c:ser>
        <c:ser>
          <c:idx val="1"/>
          <c:order val="1"/>
          <c:tx>
            <c:strRef>
              <c:f>[Employee_Dataset.xlsx]Sheet5!$C$3:$C$4</c:f>
              <c:strCache>
                <c:ptCount val="1"/>
                <c:pt idx="0">
                  <c:v>Permanent</c:v>
                </c:pt>
              </c:strCache>
            </c:strRef>
          </c:tx>
          <c:spPr>
            <a:solidFill>
              <a:schemeClr val="accent2"/>
            </a:solidFill>
            <a:ln>
              <a:noFill/>
            </a:ln>
            <a:effectLst/>
          </c:spPr>
          <c:invertIfNegative val="0"/>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extLst>
            <c:ext xmlns:c16="http://schemas.microsoft.com/office/drawing/2014/chart" uri="{C3380CC4-5D6E-409C-BE32-E72D297353CC}">
              <c16:uniqueId val="{00000001-72D1-EC41-A547-B5A17ADC1BD7}"/>
            </c:ext>
          </c:extLst>
        </c:ser>
        <c:ser>
          <c:idx val="2"/>
          <c:order val="2"/>
          <c:tx>
            <c:strRef>
              <c:f>[Employee_Dataset.xlsx]Sheet5!$D$3:$D$4</c:f>
              <c:strCache>
                <c:ptCount val="1"/>
                <c:pt idx="0">
                  <c:v>Temporary</c:v>
                </c:pt>
              </c:strCache>
            </c:strRef>
          </c:tx>
          <c:spPr>
            <a:solidFill>
              <a:schemeClr val="accent3"/>
            </a:solidFill>
            <a:ln>
              <a:noFill/>
            </a:ln>
            <a:effectLst/>
          </c:spPr>
          <c:invertIfNegative val="0"/>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72D1-EC41-A547-B5A17ADC1BD7}"/>
            </c:ext>
          </c:extLst>
        </c:ser>
        <c:dLbls>
          <c:showLegendKey val="0"/>
          <c:showVal val="0"/>
          <c:showCatName val="0"/>
          <c:showSerName val="0"/>
          <c:showPercent val="0"/>
          <c:showBubbleSize val="0"/>
        </c:dLbls>
        <c:gapWidth val="140"/>
        <c:overlap val="-40"/>
        <c:axId val="397686341"/>
        <c:axId val="777996767"/>
      </c:barChart>
      <c:catAx>
        <c:axId val="397686341"/>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77996767"/>
        <c:crosses val="autoZero"/>
        <c:auto val="1"/>
        <c:lblAlgn val="ctr"/>
        <c:lblOffset val="100"/>
        <c:noMultiLvlLbl val="0"/>
      </c:catAx>
      <c:valAx>
        <c:axId val="777996767"/>
        <c:scaling>
          <c:orientation val="minMax"/>
        </c:scaling>
        <c:delete val="0"/>
        <c:axPos val="b"/>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97686341"/>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1"/>
  </c:pivotSource>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ofPieChart>
        <c:ofPieType val="bar"/>
        <c:varyColors val="1"/>
        <c:ser>
          <c:idx val="0"/>
          <c:order val="0"/>
          <c:tx>
            <c:strRef>
              <c:f>[Employee_Dataset.xlsx]Sheet5!$B$3:$B$4</c:f>
              <c:strCache>
                <c:ptCount val="1"/>
                <c:pt idx="0">
                  <c:v>Fixed Term</c:v>
                </c:pt>
              </c:strCache>
            </c:strRef>
          </c:tx>
          <c:dPt>
            <c:idx val="0"/>
            <c:bubble3D val="0"/>
            <c:spPr>
              <a:solidFill>
                <a:schemeClr val="accent1"/>
              </a:solidFill>
              <a:ln w="9525">
                <a:solidFill>
                  <a:schemeClr val="bg1"/>
                </a:solidFill>
              </a:ln>
              <a:effectLst/>
              <a:sp3d contourW="9525"/>
            </c:spPr>
            <c:extLst>
              <c:ext xmlns:c16="http://schemas.microsoft.com/office/drawing/2014/chart" uri="{C3380CC4-5D6E-409C-BE32-E72D297353CC}">
                <c16:uniqueId val="{00000001-6BD4-4D85-B358-16213A7AA22D}"/>
              </c:ext>
            </c:extLst>
          </c:dPt>
          <c:dPt>
            <c:idx val="1"/>
            <c:bubble3D val="0"/>
            <c:spPr>
              <a:solidFill>
                <a:schemeClr val="accent2"/>
              </a:solidFill>
              <a:ln w="9525">
                <a:solidFill>
                  <a:schemeClr val="bg1"/>
                </a:solidFill>
              </a:ln>
              <a:effectLst/>
              <a:sp3d contourW="9525"/>
            </c:spPr>
            <c:extLst>
              <c:ext xmlns:c16="http://schemas.microsoft.com/office/drawing/2014/chart" uri="{C3380CC4-5D6E-409C-BE32-E72D297353CC}">
                <c16:uniqueId val="{00000003-6BD4-4D85-B358-16213A7AA22D}"/>
              </c:ext>
            </c:extLst>
          </c:dPt>
          <c:dPt>
            <c:idx val="2"/>
            <c:bubble3D val="0"/>
            <c:spPr>
              <a:solidFill>
                <a:schemeClr val="accent3"/>
              </a:solidFill>
              <a:ln w="9525">
                <a:solidFill>
                  <a:schemeClr val="bg1"/>
                </a:solidFill>
              </a:ln>
              <a:effectLst/>
              <a:sp3d contourW="9525"/>
            </c:spPr>
            <c:extLst>
              <c:ext xmlns:c16="http://schemas.microsoft.com/office/drawing/2014/chart" uri="{C3380CC4-5D6E-409C-BE32-E72D297353CC}">
                <c16:uniqueId val="{00000005-6BD4-4D85-B358-16213A7AA22D}"/>
              </c:ext>
            </c:extLst>
          </c:dPt>
          <c:dPt>
            <c:idx val="3"/>
            <c:bubble3D val="0"/>
            <c:spPr>
              <a:solidFill>
                <a:schemeClr val="accent4"/>
              </a:solidFill>
              <a:ln w="9525">
                <a:solidFill>
                  <a:schemeClr val="bg1"/>
                </a:solidFill>
              </a:ln>
              <a:effectLst/>
              <a:sp3d contourW="9525"/>
            </c:spPr>
            <c:extLst>
              <c:ext xmlns:c16="http://schemas.microsoft.com/office/drawing/2014/chart" uri="{C3380CC4-5D6E-409C-BE32-E72D297353CC}">
                <c16:uniqueId val="{00000007-6BD4-4D85-B358-16213A7AA22D}"/>
              </c:ext>
            </c:extLst>
          </c:dPt>
          <c:dPt>
            <c:idx val="4"/>
            <c:bubble3D val="0"/>
            <c:spPr>
              <a:solidFill>
                <a:schemeClr val="accent5"/>
              </a:solidFill>
              <a:ln w="9525">
                <a:solidFill>
                  <a:schemeClr val="bg1"/>
                </a:solidFill>
              </a:ln>
              <a:effectLst/>
              <a:sp3d contourW="9525"/>
            </c:spPr>
            <c:extLst>
              <c:ext xmlns:c16="http://schemas.microsoft.com/office/drawing/2014/chart" uri="{C3380CC4-5D6E-409C-BE32-E72D297353CC}">
                <c16:uniqueId val="{00000009-6BD4-4D85-B358-16213A7AA22D}"/>
              </c:ext>
            </c:extLst>
          </c:dPt>
          <c:dPt>
            <c:idx val="5"/>
            <c:bubble3D val="0"/>
            <c:spPr>
              <a:solidFill>
                <a:schemeClr val="accent6"/>
              </a:solidFill>
              <a:ln w="9525">
                <a:solidFill>
                  <a:schemeClr val="bg1"/>
                </a:solidFill>
              </a:ln>
              <a:effectLst/>
              <a:sp3d contourW="9525"/>
            </c:spPr>
            <c:extLst>
              <c:ext xmlns:c16="http://schemas.microsoft.com/office/drawing/2014/chart" uri="{C3380CC4-5D6E-409C-BE32-E72D297353CC}">
                <c16:uniqueId val="{0000000B-6BD4-4D85-B358-16213A7AA22D}"/>
              </c:ext>
            </c:extLst>
          </c:dPt>
          <c:dPt>
            <c:idx val="6"/>
            <c:bubble3D val="0"/>
            <c:spPr>
              <a:solidFill>
                <a:schemeClr val="accent1">
                  <a:lumMod val="60000"/>
                </a:schemeClr>
              </a:solidFill>
              <a:ln w="9525">
                <a:solidFill>
                  <a:schemeClr val="bg1"/>
                </a:solidFill>
              </a:ln>
              <a:effectLst/>
              <a:sp3d contourW="9525"/>
            </c:spPr>
            <c:extLst>
              <c:ext xmlns:c16="http://schemas.microsoft.com/office/drawing/2014/chart" uri="{C3380CC4-5D6E-409C-BE32-E72D297353CC}">
                <c16:uniqueId val="{0000000D-6BD4-4D85-B358-16213A7AA22D}"/>
              </c:ext>
            </c:extLst>
          </c:dPt>
          <c:dPt>
            <c:idx val="7"/>
            <c:bubble3D val="0"/>
            <c:spPr>
              <a:solidFill>
                <a:schemeClr val="accent2">
                  <a:lumMod val="60000"/>
                </a:schemeClr>
              </a:solidFill>
              <a:ln w="9525">
                <a:solidFill>
                  <a:schemeClr val="bg1"/>
                </a:solidFill>
              </a:ln>
              <a:effectLst/>
              <a:sp3d contourW="9525"/>
            </c:spPr>
            <c:extLst>
              <c:ext xmlns:c16="http://schemas.microsoft.com/office/drawing/2014/chart" uri="{C3380CC4-5D6E-409C-BE32-E72D297353CC}">
                <c16:uniqueId val="{0000000F-6BD4-4D85-B358-16213A7AA22D}"/>
              </c:ext>
            </c:extLst>
          </c:dPt>
          <c:dPt>
            <c:idx val="8"/>
            <c:bubble3D val="0"/>
            <c:spPr>
              <a:solidFill>
                <a:schemeClr val="accent3">
                  <a:lumMod val="60000"/>
                </a:schemeClr>
              </a:solidFill>
              <a:ln w="9525">
                <a:solidFill>
                  <a:schemeClr val="bg1"/>
                </a:solidFill>
              </a:ln>
              <a:effectLst/>
              <a:sp3d contourW="9525"/>
            </c:spPr>
            <c:extLst>
              <c:ext xmlns:c16="http://schemas.microsoft.com/office/drawing/2014/chart" uri="{C3380CC4-5D6E-409C-BE32-E72D297353CC}">
                <c16:uniqueId val="{00000011-6BD4-4D85-B358-16213A7AA22D}"/>
              </c:ext>
            </c:extLst>
          </c:dPt>
          <c:dPt>
            <c:idx val="9"/>
            <c:bubble3D val="0"/>
            <c:spPr>
              <a:solidFill>
                <a:schemeClr val="accent4">
                  <a:lumMod val="60000"/>
                </a:schemeClr>
              </a:solidFill>
              <a:ln w="9525">
                <a:solidFill>
                  <a:schemeClr val="bg1"/>
                </a:solidFill>
              </a:ln>
              <a:effectLst/>
              <a:sp3d contourW="9525"/>
            </c:spPr>
            <c:extLst>
              <c:ext xmlns:c16="http://schemas.microsoft.com/office/drawing/2014/chart" uri="{C3380CC4-5D6E-409C-BE32-E72D297353CC}">
                <c16:uniqueId val="{00000013-6BD4-4D85-B358-16213A7AA22D}"/>
              </c:ext>
            </c:extLst>
          </c:dPt>
          <c:dPt>
            <c:idx val="10"/>
            <c:bubble3D val="0"/>
            <c:spPr>
              <a:solidFill>
                <a:schemeClr val="accent5">
                  <a:lumMod val="60000"/>
                </a:schemeClr>
              </a:solidFill>
              <a:ln w="9525">
                <a:solidFill>
                  <a:schemeClr val="bg1"/>
                </a:solidFill>
              </a:ln>
              <a:effectLst/>
              <a:sp3d contourW="9525"/>
            </c:spPr>
            <c:extLst>
              <c:ext xmlns:c16="http://schemas.microsoft.com/office/drawing/2014/chart" uri="{C3380CC4-5D6E-409C-BE32-E72D297353CC}">
                <c16:uniqueId val="{00000015-6BD4-4D85-B358-16213A7AA22D}"/>
              </c:ext>
            </c:extLst>
          </c:dPt>
          <c:dPt>
            <c:idx val="11"/>
            <c:bubble3D val="0"/>
            <c:spPr>
              <a:solidFill>
                <a:schemeClr val="accent6">
                  <a:lumMod val="60000"/>
                </a:schemeClr>
              </a:solidFill>
              <a:ln w="9525">
                <a:solidFill>
                  <a:schemeClr val="bg1"/>
                </a:solidFill>
              </a:ln>
              <a:effectLst/>
              <a:sp3d contourW="9525"/>
            </c:spPr>
            <c:extLst>
              <c:ext xmlns:c16="http://schemas.microsoft.com/office/drawing/2014/chart" uri="{C3380CC4-5D6E-409C-BE32-E72D297353CC}">
                <c16:uniqueId val="{00000017-6BD4-4D85-B358-16213A7AA22D}"/>
              </c:ext>
            </c:extLst>
          </c:dPt>
          <c:dPt>
            <c:idx val="12"/>
            <c:bubble3D val="0"/>
            <c:spPr>
              <a:solidFill>
                <a:schemeClr val="accent1">
                  <a:lumMod val="80000"/>
                  <a:lumOff val="20000"/>
                </a:schemeClr>
              </a:solidFill>
              <a:ln w="9525">
                <a:solidFill>
                  <a:schemeClr val="bg1"/>
                </a:solidFill>
              </a:ln>
              <a:effectLst/>
              <a:sp3d contourW="9525"/>
            </c:spPr>
            <c:extLst>
              <c:ext xmlns:c16="http://schemas.microsoft.com/office/drawing/2014/chart" uri="{C3380CC4-5D6E-409C-BE32-E72D297353CC}">
                <c16:uniqueId val="{00000019-6BD4-4D85-B358-16213A7AA22D}"/>
              </c:ext>
            </c:extLst>
          </c:dPt>
          <c:dPt>
            <c:idx val="13"/>
            <c:bubble3D val="0"/>
            <c:spPr>
              <a:solidFill>
                <a:schemeClr val="accent2">
                  <a:lumMod val="80000"/>
                  <a:lumOff val="20000"/>
                </a:schemeClr>
              </a:solidFill>
              <a:ln w="9525">
                <a:solidFill>
                  <a:schemeClr val="bg1"/>
                </a:solidFill>
              </a:ln>
              <a:effectLst/>
              <a:sp3d contourW="9525"/>
            </c:spPr>
            <c:extLst>
              <c:ext xmlns:c16="http://schemas.microsoft.com/office/drawing/2014/chart" uri="{C3380CC4-5D6E-409C-BE32-E72D297353CC}">
                <c16:uniqueId val="{0000001B-6BD4-4D85-B358-16213A7AA22D}"/>
              </c:ext>
            </c:extLst>
          </c:dPt>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6589-6D42-B034-B505338C51BB}"/>
            </c:ext>
          </c:extLst>
        </c:ser>
        <c:ser>
          <c:idx val="1"/>
          <c:order val="1"/>
          <c:tx>
            <c:strRef>
              <c:f>[Employee_Dataset.xlsx]Sheet5!$C$3:$C$4</c:f>
              <c:strCache>
                <c:ptCount val="1"/>
                <c:pt idx="0">
                  <c:v>Permanent</c:v>
                </c:pt>
              </c:strCache>
            </c:strRef>
          </c:tx>
          <c:dPt>
            <c:idx val="0"/>
            <c:bubble3D val="0"/>
            <c:spPr>
              <a:solidFill>
                <a:schemeClr val="accent1"/>
              </a:solidFill>
              <a:ln w="9525">
                <a:solidFill>
                  <a:schemeClr val="bg1"/>
                </a:solidFill>
              </a:ln>
              <a:effectLst/>
              <a:sp3d contourW="9525"/>
            </c:spPr>
            <c:extLst>
              <c:ext xmlns:c16="http://schemas.microsoft.com/office/drawing/2014/chart" uri="{C3380CC4-5D6E-409C-BE32-E72D297353CC}">
                <c16:uniqueId val="{0000001D-6BD4-4D85-B358-16213A7AA22D}"/>
              </c:ext>
            </c:extLst>
          </c:dPt>
          <c:dPt>
            <c:idx val="1"/>
            <c:bubble3D val="0"/>
            <c:spPr>
              <a:solidFill>
                <a:schemeClr val="accent2"/>
              </a:solidFill>
              <a:ln w="9525">
                <a:solidFill>
                  <a:schemeClr val="bg1"/>
                </a:solidFill>
              </a:ln>
              <a:effectLst/>
              <a:sp3d contourW="9525"/>
            </c:spPr>
            <c:extLst>
              <c:ext xmlns:c16="http://schemas.microsoft.com/office/drawing/2014/chart" uri="{C3380CC4-5D6E-409C-BE32-E72D297353CC}">
                <c16:uniqueId val="{0000001F-6BD4-4D85-B358-16213A7AA22D}"/>
              </c:ext>
            </c:extLst>
          </c:dPt>
          <c:dPt>
            <c:idx val="2"/>
            <c:bubble3D val="0"/>
            <c:spPr>
              <a:solidFill>
                <a:schemeClr val="accent3"/>
              </a:solidFill>
              <a:ln w="9525">
                <a:solidFill>
                  <a:schemeClr val="bg1"/>
                </a:solidFill>
              </a:ln>
              <a:effectLst/>
              <a:sp3d contourW="9525"/>
            </c:spPr>
            <c:extLst>
              <c:ext xmlns:c16="http://schemas.microsoft.com/office/drawing/2014/chart" uri="{C3380CC4-5D6E-409C-BE32-E72D297353CC}">
                <c16:uniqueId val="{00000021-6BD4-4D85-B358-16213A7AA22D}"/>
              </c:ext>
            </c:extLst>
          </c:dPt>
          <c:dPt>
            <c:idx val="3"/>
            <c:bubble3D val="0"/>
            <c:spPr>
              <a:solidFill>
                <a:schemeClr val="accent4"/>
              </a:solidFill>
              <a:ln w="9525">
                <a:solidFill>
                  <a:schemeClr val="bg1"/>
                </a:solidFill>
              </a:ln>
              <a:effectLst/>
              <a:sp3d contourW="9525"/>
            </c:spPr>
            <c:extLst>
              <c:ext xmlns:c16="http://schemas.microsoft.com/office/drawing/2014/chart" uri="{C3380CC4-5D6E-409C-BE32-E72D297353CC}">
                <c16:uniqueId val="{00000023-6BD4-4D85-B358-16213A7AA22D}"/>
              </c:ext>
            </c:extLst>
          </c:dPt>
          <c:dPt>
            <c:idx val="4"/>
            <c:bubble3D val="0"/>
            <c:spPr>
              <a:solidFill>
                <a:schemeClr val="accent5"/>
              </a:solidFill>
              <a:ln w="9525">
                <a:solidFill>
                  <a:schemeClr val="bg1"/>
                </a:solidFill>
              </a:ln>
              <a:effectLst/>
              <a:sp3d contourW="9525"/>
            </c:spPr>
            <c:extLst>
              <c:ext xmlns:c16="http://schemas.microsoft.com/office/drawing/2014/chart" uri="{C3380CC4-5D6E-409C-BE32-E72D297353CC}">
                <c16:uniqueId val="{00000025-6BD4-4D85-B358-16213A7AA22D}"/>
              </c:ext>
            </c:extLst>
          </c:dPt>
          <c:dPt>
            <c:idx val="5"/>
            <c:bubble3D val="0"/>
            <c:spPr>
              <a:solidFill>
                <a:schemeClr val="accent6"/>
              </a:solidFill>
              <a:ln w="9525">
                <a:solidFill>
                  <a:schemeClr val="bg1"/>
                </a:solidFill>
              </a:ln>
              <a:effectLst/>
              <a:sp3d contourW="9525"/>
            </c:spPr>
            <c:extLst>
              <c:ext xmlns:c16="http://schemas.microsoft.com/office/drawing/2014/chart" uri="{C3380CC4-5D6E-409C-BE32-E72D297353CC}">
                <c16:uniqueId val="{00000027-6BD4-4D85-B358-16213A7AA22D}"/>
              </c:ext>
            </c:extLst>
          </c:dPt>
          <c:dPt>
            <c:idx val="6"/>
            <c:bubble3D val="0"/>
            <c:spPr>
              <a:solidFill>
                <a:schemeClr val="accent1">
                  <a:lumMod val="60000"/>
                </a:schemeClr>
              </a:solidFill>
              <a:ln w="9525">
                <a:solidFill>
                  <a:schemeClr val="bg1"/>
                </a:solidFill>
              </a:ln>
              <a:effectLst/>
              <a:sp3d contourW="9525"/>
            </c:spPr>
            <c:extLst>
              <c:ext xmlns:c16="http://schemas.microsoft.com/office/drawing/2014/chart" uri="{C3380CC4-5D6E-409C-BE32-E72D297353CC}">
                <c16:uniqueId val="{00000029-6BD4-4D85-B358-16213A7AA22D}"/>
              </c:ext>
            </c:extLst>
          </c:dPt>
          <c:dPt>
            <c:idx val="7"/>
            <c:bubble3D val="0"/>
            <c:spPr>
              <a:solidFill>
                <a:schemeClr val="accent2">
                  <a:lumMod val="60000"/>
                </a:schemeClr>
              </a:solidFill>
              <a:ln w="9525">
                <a:solidFill>
                  <a:schemeClr val="bg1"/>
                </a:solidFill>
              </a:ln>
              <a:effectLst/>
              <a:sp3d contourW="9525"/>
            </c:spPr>
            <c:extLst>
              <c:ext xmlns:c16="http://schemas.microsoft.com/office/drawing/2014/chart" uri="{C3380CC4-5D6E-409C-BE32-E72D297353CC}">
                <c16:uniqueId val="{0000002B-6BD4-4D85-B358-16213A7AA22D}"/>
              </c:ext>
            </c:extLst>
          </c:dPt>
          <c:dPt>
            <c:idx val="8"/>
            <c:bubble3D val="0"/>
            <c:spPr>
              <a:solidFill>
                <a:schemeClr val="accent3">
                  <a:lumMod val="60000"/>
                </a:schemeClr>
              </a:solidFill>
              <a:ln w="9525">
                <a:solidFill>
                  <a:schemeClr val="bg1"/>
                </a:solidFill>
              </a:ln>
              <a:effectLst/>
              <a:sp3d contourW="9525"/>
            </c:spPr>
            <c:extLst>
              <c:ext xmlns:c16="http://schemas.microsoft.com/office/drawing/2014/chart" uri="{C3380CC4-5D6E-409C-BE32-E72D297353CC}">
                <c16:uniqueId val="{0000002D-6BD4-4D85-B358-16213A7AA22D}"/>
              </c:ext>
            </c:extLst>
          </c:dPt>
          <c:dPt>
            <c:idx val="9"/>
            <c:bubble3D val="0"/>
            <c:spPr>
              <a:solidFill>
                <a:schemeClr val="accent4">
                  <a:lumMod val="60000"/>
                </a:schemeClr>
              </a:solidFill>
              <a:ln w="9525">
                <a:solidFill>
                  <a:schemeClr val="bg1"/>
                </a:solidFill>
              </a:ln>
              <a:effectLst/>
              <a:sp3d contourW="9525"/>
            </c:spPr>
            <c:extLst>
              <c:ext xmlns:c16="http://schemas.microsoft.com/office/drawing/2014/chart" uri="{C3380CC4-5D6E-409C-BE32-E72D297353CC}">
                <c16:uniqueId val="{0000002F-6BD4-4D85-B358-16213A7AA22D}"/>
              </c:ext>
            </c:extLst>
          </c:dPt>
          <c:dPt>
            <c:idx val="10"/>
            <c:bubble3D val="0"/>
            <c:spPr>
              <a:solidFill>
                <a:schemeClr val="accent5">
                  <a:lumMod val="60000"/>
                </a:schemeClr>
              </a:solidFill>
              <a:ln w="9525">
                <a:solidFill>
                  <a:schemeClr val="bg1"/>
                </a:solidFill>
              </a:ln>
              <a:effectLst/>
              <a:sp3d contourW="9525"/>
            </c:spPr>
            <c:extLst>
              <c:ext xmlns:c16="http://schemas.microsoft.com/office/drawing/2014/chart" uri="{C3380CC4-5D6E-409C-BE32-E72D297353CC}">
                <c16:uniqueId val="{00000031-6BD4-4D85-B358-16213A7AA22D}"/>
              </c:ext>
            </c:extLst>
          </c:dPt>
          <c:dPt>
            <c:idx val="11"/>
            <c:bubble3D val="0"/>
            <c:spPr>
              <a:solidFill>
                <a:schemeClr val="accent6">
                  <a:lumMod val="60000"/>
                </a:schemeClr>
              </a:solidFill>
              <a:ln w="9525">
                <a:solidFill>
                  <a:schemeClr val="bg1"/>
                </a:solidFill>
              </a:ln>
              <a:effectLst/>
              <a:sp3d contourW="9525"/>
            </c:spPr>
            <c:extLst>
              <c:ext xmlns:c16="http://schemas.microsoft.com/office/drawing/2014/chart" uri="{C3380CC4-5D6E-409C-BE32-E72D297353CC}">
                <c16:uniqueId val="{00000033-6BD4-4D85-B358-16213A7AA22D}"/>
              </c:ext>
            </c:extLst>
          </c:dPt>
          <c:dPt>
            <c:idx val="12"/>
            <c:bubble3D val="0"/>
            <c:spPr>
              <a:solidFill>
                <a:schemeClr val="accent1">
                  <a:lumMod val="80000"/>
                  <a:lumOff val="20000"/>
                </a:schemeClr>
              </a:solidFill>
              <a:ln w="9525">
                <a:solidFill>
                  <a:schemeClr val="bg1"/>
                </a:solidFill>
              </a:ln>
              <a:effectLst/>
              <a:sp3d contourW="9525"/>
            </c:spPr>
            <c:extLst>
              <c:ext xmlns:c16="http://schemas.microsoft.com/office/drawing/2014/chart" uri="{C3380CC4-5D6E-409C-BE32-E72D297353CC}">
                <c16:uniqueId val="{00000035-6BD4-4D85-B358-16213A7AA22D}"/>
              </c:ext>
            </c:extLst>
          </c:dPt>
          <c:dPt>
            <c:idx val="13"/>
            <c:bubble3D val="0"/>
            <c:spPr>
              <a:solidFill>
                <a:schemeClr val="accent2">
                  <a:lumMod val="80000"/>
                  <a:lumOff val="20000"/>
                </a:schemeClr>
              </a:solidFill>
              <a:ln w="9525">
                <a:solidFill>
                  <a:schemeClr val="bg1"/>
                </a:solidFill>
              </a:ln>
              <a:effectLst/>
              <a:sp3d contourW="9525"/>
            </c:spPr>
            <c:extLst>
              <c:ext xmlns:c16="http://schemas.microsoft.com/office/drawing/2014/chart" uri="{C3380CC4-5D6E-409C-BE32-E72D297353CC}">
                <c16:uniqueId val="{00000037-6BD4-4D85-B358-16213A7AA22D}"/>
              </c:ext>
            </c:extLst>
          </c:dPt>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extLst>
            <c:ext xmlns:c16="http://schemas.microsoft.com/office/drawing/2014/chart" uri="{C3380CC4-5D6E-409C-BE32-E72D297353CC}">
              <c16:uniqueId val="{00000001-6589-6D42-B034-B505338C51BB}"/>
            </c:ext>
          </c:extLst>
        </c:ser>
        <c:ser>
          <c:idx val="2"/>
          <c:order val="2"/>
          <c:tx>
            <c:strRef>
              <c:f>[Employee_Dataset.xlsx]Sheet5!$D$3:$D$4</c:f>
              <c:strCache>
                <c:ptCount val="1"/>
                <c:pt idx="0">
                  <c:v>Temporary</c:v>
                </c:pt>
              </c:strCache>
            </c:strRef>
          </c:tx>
          <c:dPt>
            <c:idx val="0"/>
            <c:bubble3D val="0"/>
            <c:spPr>
              <a:solidFill>
                <a:schemeClr val="accent1"/>
              </a:solidFill>
              <a:ln w="9525">
                <a:solidFill>
                  <a:schemeClr val="bg1"/>
                </a:solidFill>
              </a:ln>
              <a:effectLst/>
              <a:sp3d contourW="9525"/>
            </c:spPr>
            <c:extLst>
              <c:ext xmlns:c16="http://schemas.microsoft.com/office/drawing/2014/chart" uri="{C3380CC4-5D6E-409C-BE32-E72D297353CC}">
                <c16:uniqueId val="{00000039-6BD4-4D85-B358-16213A7AA22D}"/>
              </c:ext>
            </c:extLst>
          </c:dPt>
          <c:dPt>
            <c:idx val="1"/>
            <c:bubble3D val="0"/>
            <c:spPr>
              <a:solidFill>
                <a:schemeClr val="accent2"/>
              </a:solidFill>
              <a:ln w="9525">
                <a:solidFill>
                  <a:schemeClr val="bg1"/>
                </a:solidFill>
              </a:ln>
              <a:effectLst/>
              <a:sp3d contourW="9525"/>
            </c:spPr>
            <c:extLst>
              <c:ext xmlns:c16="http://schemas.microsoft.com/office/drawing/2014/chart" uri="{C3380CC4-5D6E-409C-BE32-E72D297353CC}">
                <c16:uniqueId val="{0000003B-6BD4-4D85-B358-16213A7AA22D}"/>
              </c:ext>
            </c:extLst>
          </c:dPt>
          <c:dPt>
            <c:idx val="2"/>
            <c:bubble3D val="0"/>
            <c:spPr>
              <a:solidFill>
                <a:schemeClr val="accent3"/>
              </a:solidFill>
              <a:ln w="9525">
                <a:solidFill>
                  <a:schemeClr val="bg1"/>
                </a:solidFill>
              </a:ln>
              <a:effectLst/>
              <a:sp3d contourW="9525"/>
            </c:spPr>
            <c:extLst>
              <c:ext xmlns:c16="http://schemas.microsoft.com/office/drawing/2014/chart" uri="{C3380CC4-5D6E-409C-BE32-E72D297353CC}">
                <c16:uniqueId val="{0000003D-6BD4-4D85-B358-16213A7AA22D}"/>
              </c:ext>
            </c:extLst>
          </c:dPt>
          <c:dPt>
            <c:idx val="3"/>
            <c:bubble3D val="0"/>
            <c:spPr>
              <a:solidFill>
                <a:schemeClr val="accent4"/>
              </a:solidFill>
              <a:ln w="9525">
                <a:solidFill>
                  <a:schemeClr val="bg1"/>
                </a:solidFill>
              </a:ln>
              <a:effectLst/>
              <a:sp3d contourW="9525"/>
            </c:spPr>
            <c:extLst>
              <c:ext xmlns:c16="http://schemas.microsoft.com/office/drawing/2014/chart" uri="{C3380CC4-5D6E-409C-BE32-E72D297353CC}">
                <c16:uniqueId val="{0000003F-6BD4-4D85-B358-16213A7AA22D}"/>
              </c:ext>
            </c:extLst>
          </c:dPt>
          <c:dPt>
            <c:idx val="4"/>
            <c:bubble3D val="0"/>
            <c:spPr>
              <a:solidFill>
                <a:schemeClr val="accent5"/>
              </a:solidFill>
              <a:ln w="9525">
                <a:solidFill>
                  <a:schemeClr val="bg1"/>
                </a:solidFill>
              </a:ln>
              <a:effectLst/>
              <a:sp3d contourW="9525"/>
            </c:spPr>
            <c:extLst>
              <c:ext xmlns:c16="http://schemas.microsoft.com/office/drawing/2014/chart" uri="{C3380CC4-5D6E-409C-BE32-E72D297353CC}">
                <c16:uniqueId val="{00000041-6BD4-4D85-B358-16213A7AA22D}"/>
              </c:ext>
            </c:extLst>
          </c:dPt>
          <c:dPt>
            <c:idx val="5"/>
            <c:bubble3D val="0"/>
            <c:spPr>
              <a:solidFill>
                <a:schemeClr val="accent6"/>
              </a:solidFill>
              <a:ln w="9525">
                <a:solidFill>
                  <a:schemeClr val="bg1"/>
                </a:solidFill>
              </a:ln>
              <a:effectLst/>
              <a:sp3d contourW="9525"/>
            </c:spPr>
            <c:extLst>
              <c:ext xmlns:c16="http://schemas.microsoft.com/office/drawing/2014/chart" uri="{C3380CC4-5D6E-409C-BE32-E72D297353CC}">
                <c16:uniqueId val="{00000043-6BD4-4D85-B358-16213A7AA22D}"/>
              </c:ext>
            </c:extLst>
          </c:dPt>
          <c:dPt>
            <c:idx val="6"/>
            <c:bubble3D val="0"/>
            <c:spPr>
              <a:solidFill>
                <a:schemeClr val="accent1">
                  <a:lumMod val="60000"/>
                </a:schemeClr>
              </a:solidFill>
              <a:ln w="9525">
                <a:solidFill>
                  <a:schemeClr val="bg1"/>
                </a:solidFill>
              </a:ln>
              <a:effectLst/>
              <a:sp3d contourW="9525"/>
            </c:spPr>
            <c:extLst>
              <c:ext xmlns:c16="http://schemas.microsoft.com/office/drawing/2014/chart" uri="{C3380CC4-5D6E-409C-BE32-E72D297353CC}">
                <c16:uniqueId val="{00000045-6BD4-4D85-B358-16213A7AA22D}"/>
              </c:ext>
            </c:extLst>
          </c:dPt>
          <c:dPt>
            <c:idx val="7"/>
            <c:bubble3D val="0"/>
            <c:spPr>
              <a:solidFill>
                <a:schemeClr val="accent2">
                  <a:lumMod val="60000"/>
                </a:schemeClr>
              </a:solidFill>
              <a:ln w="9525">
                <a:solidFill>
                  <a:schemeClr val="bg1"/>
                </a:solidFill>
              </a:ln>
              <a:effectLst/>
              <a:sp3d contourW="9525"/>
            </c:spPr>
            <c:extLst>
              <c:ext xmlns:c16="http://schemas.microsoft.com/office/drawing/2014/chart" uri="{C3380CC4-5D6E-409C-BE32-E72D297353CC}">
                <c16:uniqueId val="{00000047-6BD4-4D85-B358-16213A7AA22D}"/>
              </c:ext>
            </c:extLst>
          </c:dPt>
          <c:dPt>
            <c:idx val="8"/>
            <c:bubble3D val="0"/>
            <c:spPr>
              <a:solidFill>
                <a:schemeClr val="accent3">
                  <a:lumMod val="60000"/>
                </a:schemeClr>
              </a:solidFill>
              <a:ln w="9525">
                <a:solidFill>
                  <a:schemeClr val="bg1"/>
                </a:solidFill>
              </a:ln>
              <a:effectLst/>
              <a:sp3d contourW="9525"/>
            </c:spPr>
            <c:extLst>
              <c:ext xmlns:c16="http://schemas.microsoft.com/office/drawing/2014/chart" uri="{C3380CC4-5D6E-409C-BE32-E72D297353CC}">
                <c16:uniqueId val="{00000049-6BD4-4D85-B358-16213A7AA22D}"/>
              </c:ext>
            </c:extLst>
          </c:dPt>
          <c:dPt>
            <c:idx val="9"/>
            <c:bubble3D val="0"/>
            <c:spPr>
              <a:solidFill>
                <a:schemeClr val="accent4">
                  <a:lumMod val="60000"/>
                </a:schemeClr>
              </a:solidFill>
              <a:ln w="9525">
                <a:solidFill>
                  <a:schemeClr val="bg1"/>
                </a:solidFill>
              </a:ln>
              <a:effectLst/>
              <a:sp3d contourW="9525"/>
            </c:spPr>
            <c:extLst>
              <c:ext xmlns:c16="http://schemas.microsoft.com/office/drawing/2014/chart" uri="{C3380CC4-5D6E-409C-BE32-E72D297353CC}">
                <c16:uniqueId val="{0000004B-6BD4-4D85-B358-16213A7AA22D}"/>
              </c:ext>
            </c:extLst>
          </c:dPt>
          <c:dPt>
            <c:idx val="10"/>
            <c:bubble3D val="0"/>
            <c:spPr>
              <a:solidFill>
                <a:schemeClr val="accent5">
                  <a:lumMod val="60000"/>
                </a:schemeClr>
              </a:solidFill>
              <a:ln w="9525">
                <a:solidFill>
                  <a:schemeClr val="bg1"/>
                </a:solidFill>
              </a:ln>
              <a:effectLst/>
              <a:sp3d contourW="9525"/>
            </c:spPr>
            <c:extLst>
              <c:ext xmlns:c16="http://schemas.microsoft.com/office/drawing/2014/chart" uri="{C3380CC4-5D6E-409C-BE32-E72D297353CC}">
                <c16:uniqueId val="{0000004D-6BD4-4D85-B358-16213A7AA22D}"/>
              </c:ext>
            </c:extLst>
          </c:dPt>
          <c:dPt>
            <c:idx val="11"/>
            <c:bubble3D val="0"/>
            <c:spPr>
              <a:solidFill>
                <a:schemeClr val="accent6">
                  <a:lumMod val="60000"/>
                </a:schemeClr>
              </a:solidFill>
              <a:ln w="9525">
                <a:solidFill>
                  <a:schemeClr val="bg1"/>
                </a:solidFill>
              </a:ln>
              <a:effectLst/>
              <a:sp3d contourW="9525"/>
            </c:spPr>
            <c:extLst>
              <c:ext xmlns:c16="http://schemas.microsoft.com/office/drawing/2014/chart" uri="{C3380CC4-5D6E-409C-BE32-E72D297353CC}">
                <c16:uniqueId val="{0000004F-6BD4-4D85-B358-16213A7AA22D}"/>
              </c:ext>
            </c:extLst>
          </c:dPt>
          <c:dPt>
            <c:idx val="12"/>
            <c:bubble3D val="0"/>
            <c:spPr>
              <a:solidFill>
                <a:schemeClr val="accent1">
                  <a:lumMod val="80000"/>
                  <a:lumOff val="20000"/>
                </a:schemeClr>
              </a:solidFill>
              <a:ln w="9525">
                <a:solidFill>
                  <a:schemeClr val="bg1"/>
                </a:solidFill>
              </a:ln>
              <a:effectLst/>
              <a:sp3d contourW="9525"/>
            </c:spPr>
            <c:extLst>
              <c:ext xmlns:c16="http://schemas.microsoft.com/office/drawing/2014/chart" uri="{C3380CC4-5D6E-409C-BE32-E72D297353CC}">
                <c16:uniqueId val="{00000051-6BD4-4D85-B358-16213A7AA22D}"/>
              </c:ext>
            </c:extLst>
          </c:dPt>
          <c:dPt>
            <c:idx val="13"/>
            <c:bubble3D val="0"/>
            <c:spPr>
              <a:solidFill>
                <a:schemeClr val="accent2">
                  <a:lumMod val="80000"/>
                  <a:lumOff val="20000"/>
                </a:schemeClr>
              </a:solidFill>
              <a:ln w="9525">
                <a:solidFill>
                  <a:schemeClr val="bg1"/>
                </a:solidFill>
              </a:ln>
              <a:effectLst/>
              <a:sp3d contourW="9525"/>
            </c:spPr>
            <c:extLst>
              <c:ext xmlns:c16="http://schemas.microsoft.com/office/drawing/2014/chart" uri="{C3380CC4-5D6E-409C-BE32-E72D297353CC}">
                <c16:uniqueId val="{00000053-6BD4-4D85-B358-16213A7AA22D}"/>
              </c:ext>
            </c:extLst>
          </c:dPt>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6589-6D42-B034-B505338C51BB}"/>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1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32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w="9525">
        <a:solidFill>
          <a:schemeClr val="bg1"/>
        </a:solidFill>
      </a:ln>
      <a:effectLst/>
      <a:sp3d contourW="9525"/>
    </cs:spPr>
  </cs:dataPoint>
  <cs:dataPoint3D>
    <cs:lnRef idx="0"/>
    <cs:fillRef idx="1">
      <cs:styleClr val="auto"/>
    </cs:fillRef>
    <cs:effectRef idx="0"/>
    <cs:fontRef idx="minor">
      <a:schemeClr val="tx1"/>
    </cs:fontRef>
    <cs:spPr>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1">
      <cs:styleClr val="auto"/>
    </cs:fillRef>
    <cs:effectRef idx="0"/>
    <cs:fontRef idx="minor">
      <a:schemeClr val="tx1"/>
    </cs:fontRef>
    <cs:spPr>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29" Type="http://schemas.openxmlformats.org/officeDocument/2006/relationships/tags" Target="../tags/tag36.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32" Type="http://schemas.openxmlformats.org/officeDocument/2006/relationships/image" Target="../media/image1.png"/><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tags" Target="../tags/tag35.xml"/><Relationship Id="rId10" Type="http://schemas.openxmlformats.org/officeDocument/2006/relationships/tags" Target="../tags/tag17.xml"/><Relationship Id="rId19" Type="http://schemas.openxmlformats.org/officeDocument/2006/relationships/tags" Target="../tags/tag26.xml"/><Relationship Id="rId31" Type="http://schemas.openxmlformats.org/officeDocument/2006/relationships/slideMaster" Target="../slideMasters/slideMaster1.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tags" Target="../tags/tag34.xml"/><Relationship Id="rId30" Type="http://schemas.openxmlformats.org/officeDocument/2006/relationships/tags" Target="../tags/tag37.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slideMaster" Target="../slideMasters/slideMaster1.xml"/><Relationship Id="rId5" Type="http://schemas.openxmlformats.org/officeDocument/2006/relationships/tags" Target="../tags/tag115.xml"/><Relationship Id="rId4" Type="http://schemas.openxmlformats.org/officeDocument/2006/relationships/tags" Target="../tags/tag114.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tags" Target="../tags/tag128.xml"/><Relationship Id="rId18" Type="http://schemas.openxmlformats.org/officeDocument/2006/relationships/tags" Target="../tags/tag133.xml"/><Relationship Id="rId26" Type="http://schemas.openxmlformats.org/officeDocument/2006/relationships/tags" Target="../tags/tag141.xml"/><Relationship Id="rId3" Type="http://schemas.openxmlformats.org/officeDocument/2006/relationships/tags" Target="../tags/tag118.xml"/><Relationship Id="rId21" Type="http://schemas.openxmlformats.org/officeDocument/2006/relationships/tags" Target="../tags/tag136.xml"/><Relationship Id="rId7" Type="http://schemas.openxmlformats.org/officeDocument/2006/relationships/tags" Target="../tags/tag122.xml"/><Relationship Id="rId12" Type="http://schemas.openxmlformats.org/officeDocument/2006/relationships/tags" Target="../tags/tag127.xml"/><Relationship Id="rId17" Type="http://schemas.openxmlformats.org/officeDocument/2006/relationships/tags" Target="../tags/tag132.xml"/><Relationship Id="rId25" Type="http://schemas.openxmlformats.org/officeDocument/2006/relationships/tags" Target="../tags/tag140.xml"/><Relationship Id="rId2" Type="http://schemas.openxmlformats.org/officeDocument/2006/relationships/tags" Target="../tags/tag117.xml"/><Relationship Id="rId16" Type="http://schemas.openxmlformats.org/officeDocument/2006/relationships/tags" Target="../tags/tag131.xml"/><Relationship Id="rId20" Type="http://schemas.openxmlformats.org/officeDocument/2006/relationships/tags" Target="../tags/tag135.xml"/><Relationship Id="rId29" Type="http://schemas.openxmlformats.org/officeDocument/2006/relationships/tags" Target="../tags/tag144.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24" Type="http://schemas.openxmlformats.org/officeDocument/2006/relationships/tags" Target="../tags/tag139.xml"/><Relationship Id="rId32" Type="http://schemas.openxmlformats.org/officeDocument/2006/relationships/image" Target="../media/image1.png"/><Relationship Id="rId5" Type="http://schemas.openxmlformats.org/officeDocument/2006/relationships/tags" Target="../tags/tag120.xml"/><Relationship Id="rId15" Type="http://schemas.openxmlformats.org/officeDocument/2006/relationships/tags" Target="../tags/tag130.xml"/><Relationship Id="rId23" Type="http://schemas.openxmlformats.org/officeDocument/2006/relationships/tags" Target="../tags/tag138.xml"/><Relationship Id="rId28" Type="http://schemas.openxmlformats.org/officeDocument/2006/relationships/tags" Target="../tags/tag143.xml"/><Relationship Id="rId10" Type="http://schemas.openxmlformats.org/officeDocument/2006/relationships/tags" Target="../tags/tag125.xml"/><Relationship Id="rId19" Type="http://schemas.openxmlformats.org/officeDocument/2006/relationships/tags" Target="../tags/tag134.xml"/><Relationship Id="rId31" Type="http://schemas.openxmlformats.org/officeDocument/2006/relationships/slideMaster" Target="../slideMasters/slideMaster1.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tags" Target="../tags/tag129.xml"/><Relationship Id="rId22" Type="http://schemas.openxmlformats.org/officeDocument/2006/relationships/tags" Target="../tags/tag137.xml"/><Relationship Id="rId27" Type="http://schemas.openxmlformats.org/officeDocument/2006/relationships/tags" Target="../tags/tag142.xml"/><Relationship Id="rId30" Type="http://schemas.openxmlformats.org/officeDocument/2006/relationships/tags" Target="../tags/tag14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slideMaster" Target="../slideMasters/slideMaster1.xml"/><Relationship Id="rId5" Type="http://schemas.openxmlformats.org/officeDocument/2006/relationships/tags" Target="../tags/tag42.xml"/><Relationship Id="rId4" Type="http://schemas.openxmlformats.org/officeDocument/2006/relationships/tags" Target="../tags/tag4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slideMaster" Target="../slideMasters/slideMaster2.xml"/><Relationship Id="rId4" Type="http://schemas.openxmlformats.org/officeDocument/2006/relationships/tags" Target="../tags/tag149.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tags" Target="../tags/tag60.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slideMaster" Target="../slideMasters/slideMaster1.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tags" Target="../tags/tag57.xml"/><Relationship Id="rId10" Type="http://schemas.openxmlformats.org/officeDocument/2006/relationships/tags" Target="../tags/tag52.xml"/><Relationship Id="rId19" Type="http://schemas.openxmlformats.org/officeDocument/2006/relationships/tags" Target="../tags/tag6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tags" Target="../tags/tag79.xml"/><Relationship Id="rId3" Type="http://schemas.openxmlformats.org/officeDocument/2006/relationships/tags" Target="../tags/tag64.xml"/><Relationship Id="rId21" Type="http://schemas.openxmlformats.org/officeDocument/2006/relationships/tags" Target="../tags/tag82.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5" Type="http://schemas.openxmlformats.org/officeDocument/2006/relationships/slideMaster" Target="../slideMasters/slideMaster1.xml"/><Relationship Id="rId2" Type="http://schemas.openxmlformats.org/officeDocument/2006/relationships/tags" Target="../tags/tag63.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24" Type="http://schemas.openxmlformats.org/officeDocument/2006/relationships/tags" Target="../tags/tag85.xml"/><Relationship Id="rId5" Type="http://schemas.openxmlformats.org/officeDocument/2006/relationships/tags" Target="../tags/tag66.xml"/><Relationship Id="rId15" Type="http://schemas.openxmlformats.org/officeDocument/2006/relationships/tags" Target="../tags/tag76.xml"/><Relationship Id="rId23" Type="http://schemas.openxmlformats.org/officeDocument/2006/relationships/tags" Target="../tags/tag84.xml"/><Relationship Id="rId10" Type="http://schemas.openxmlformats.org/officeDocument/2006/relationships/tags" Target="../tags/tag71.xml"/><Relationship Id="rId19" Type="http://schemas.openxmlformats.org/officeDocument/2006/relationships/tags" Target="../tags/tag80.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tags" Target="../tags/tag8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99.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slideMaster" Target="../slideMasters/slideMaster1.xml"/><Relationship Id="rId4" Type="http://schemas.openxmlformats.org/officeDocument/2006/relationships/tags" Target="../tags/tag10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slideMaster" Target="../slideMasters/slideMaster1.xml"/><Relationship Id="rId4" Type="http://schemas.openxmlformats.org/officeDocument/2006/relationships/tags" Target="../tags/tag1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2" name="矩形 31"/>
          <p:cNvSpPr/>
          <p:nvPr userDrawn="1">
            <p:custDataLst>
              <p:tags r:id="rId1"/>
            </p:custDataLst>
          </p:nvPr>
        </p:nvSpPr>
        <p:spPr>
          <a:xfrm>
            <a:off x="0" y="343"/>
            <a:ext cx="12191999"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5" name="等腰三角形 4"/>
          <p:cNvSpPr/>
          <p:nvPr userDrawn="1">
            <p:custDataLst>
              <p:tags r:id="rId2"/>
            </p:custDataLst>
          </p:nvPr>
        </p:nvSpPr>
        <p:spPr>
          <a:xfrm rot="17999979">
            <a:off x="7297552" y="2000236"/>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任意多边形: 形状 74"/>
          <p:cNvSpPr/>
          <p:nvPr userDrawn="1">
            <p:custDataLst>
              <p:tags r:id="rId3"/>
            </p:custDataLst>
          </p:nvPr>
        </p:nvSpPr>
        <p:spPr>
          <a:xfrm>
            <a:off x="5235827" y="0"/>
            <a:ext cx="7003632" cy="6858000"/>
          </a:xfrm>
          <a:custGeom>
            <a:avLst/>
            <a:gdLst>
              <a:gd name="connsiteX0" fmla="*/ 2754236 w 6928594"/>
              <a:gd name="connsiteY0" fmla="*/ 0 h 6858000"/>
              <a:gd name="connsiteX1" fmla="*/ 6928594 w 6928594"/>
              <a:gd name="connsiteY1" fmla="*/ 0 h 6858000"/>
              <a:gd name="connsiteX2" fmla="*/ 6928594 w 6928594"/>
              <a:gd name="connsiteY2" fmla="*/ 2630365 h 6858000"/>
              <a:gd name="connsiteX3" fmla="*/ 1780640 w 6928594"/>
              <a:gd name="connsiteY3" fmla="*/ 6858000 h 6858000"/>
              <a:gd name="connsiteX4" fmla="*/ 917918 w 6928594"/>
              <a:gd name="connsiteY4" fmla="*/ 6858000 h 6858000"/>
              <a:gd name="connsiteX5" fmla="*/ 0 w 6928594"/>
              <a:gd name="connsiteY5" fmla="*/ 17414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8594" h="6858000">
                <a:moveTo>
                  <a:pt x="2754236" y="0"/>
                </a:moveTo>
                <a:lnTo>
                  <a:pt x="6928594" y="0"/>
                </a:lnTo>
                <a:lnTo>
                  <a:pt x="6928594" y="2630365"/>
                </a:lnTo>
                <a:lnTo>
                  <a:pt x="1780640" y="6858000"/>
                </a:lnTo>
                <a:lnTo>
                  <a:pt x="917918" y="6858000"/>
                </a:lnTo>
                <a:lnTo>
                  <a:pt x="0" y="1741463"/>
                </a:lnTo>
                <a:close/>
              </a:path>
            </a:pathLst>
          </a:custGeom>
          <a:gradFill>
            <a:gsLst>
              <a:gs pos="36000">
                <a:schemeClr val="accent3">
                  <a:lumMod val="75000"/>
                  <a:alpha val="16000"/>
                </a:schemeClr>
              </a:gs>
              <a:gs pos="90000">
                <a:schemeClr val="bg2">
                  <a:alpha val="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sym typeface="Arial" panose="020B0604020202020204" pitchFamily="34" charset="0"/>
              </a:rPr>
              <a:t>80</a:t>
            </a:r>
          </a:p>
        </p:txBody>
      </p:sp>
      <p:sp>
        <p:nvSpPr>
          <p:cNvPr id="40" name="任意多边形: 形状 39"/>
          <p:cNvSpPr/>
          <p:nvPr userDrawn="1">
            <p:custDataLst>
              <p:tags r:id="rId4"/>
            </p:custDataLst>
          </p:nvPr>
        </p:nvSpPr>
        <p:spPr>
          <a:xfrm>
            <a:off x="3726193" y="231742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solidFill>
            <a:srgbClr val="262626"/>
          </a:soli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8" name="任意多边形: 形状 17"/>
          <p:cNvSpPr/>
          <p:nvPr userDrawn="1">
            <p:custDataLst>
              <p:tags r:id="rId5"/>
            </p:custDataLst>
          </p:nvPr>
        </p:nvSpPr>
        <p:spPr>
          <a:xfrm>
            <a:off x="3726194" y="2327130"/>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100000">
                <a:schemeClr val="accent3">
                  <a:lumMod val="75000"/>
                  <a:alpha val="24000"/>
                </a:schemeClr>
              </a:gs>
              <a:gs pos="0">
                <a:srgbClr val="2D2926">
                  <a:alpha val="0"/>
                </a:srgbClr>
              </a:gs>
            </a:gsLst>
            <a:lin ang="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6"/>
            </p:custDataLst>
          </p:nvPr>
        </p:nvSpPr>
        <p:spPr>
          <a:xfrm>
            <a:off x="0" y="343"/>
            <a:ext cx="6168018" cy="3770132"/>
          </a:xfrm>
          <a:custGeom>
            <a:avLst/>
            <a:gdLst>
              <a:gd name="connsiteX0" fmla="*/ 0 w 6168018"/>
              <a:gd name="connsiteY0" fmla="*/ 0 h 3770132"/>
              <a:gd name="connsiteX1" fmla="*/ 2194037 w 6168018"/>
              <a:gd name="connsiteY1" fmla="*/ 0 h 3770132"/>
              <a:gd name="connsiteX2" fmla="*/ 6168018 w 6168018"/>
              <a:gd name="connsiteY2" fmla="*/ 2326787 h 3770132"/>
              <a:gd name="connsiteX3" fmla="*/ 3719837 w 6168018"/>
              <a:gd name="connsiteY3" fmla="*/ 3770132 h 3770132"/>
              <a:gd name="connsiteX4" fmla="*/ 0 w 6168018"/>
              <a:gd name="connsiteY4" fmla="*/ 1562572 h 377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018" h="3770132">
                <a:moveTo>
                  <a:pt x="0" y="0"/>
                </a:moveTo>
                <a:lnTo>
                  <a:pt x="2194037" y="0"/>
                </a:lnTo>
                <a:lnTo>
                  <a:pt x="6168018" y="2326787"/>
                </a:lnTo>
                <a:lnTo>
                  <a:pt x="3719837" y="3770132"/>
                </a:lnTo>
                <a:lnTo>
                  <a:pt x="0" y="1562572"/>
                </a:lnTo>
                <a:close/>
              </a:path>
            </a:pathLst>
          </a:custGeom>
          <a:gradFill>
            <a:gsLst>
              <a:gs pos="69000">
                <a:srgbClr val="404040"/>
              </a:gs>
              <a:gs pos="11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7"/>
            </p:custDataLst>
          </p:nvPr>
        </p:nvSpPr>
        <p:spPr>
          <a:xfrm>
            <a:off x="3473492" y="344"/>
            <a:ext cx="4936640" cy="1851395"/>
          </a:xfrm>
          <a:custGeom>
            <a:avLst/>
            <a:gdLst>
              <a:gd name="connsiteX0" fmla="*/ 1332490 w 4936640"/>
              <a:gd name="connsiteY0" fmla="*/ 0 h 1851395"/>
              <a:gd name="connsiteX1" fmla="*/ 4936640 w 4936640"/>
              <a:gd name="connsiteY1" fmla="*/ 0 h 1851395"/>
              <a:gd name="connsiteX2" fmla="*/ 1816995 w 4936640"/>
              <a:gd name="connsiteY2" fmla="*/ 1851395 h 1851395"/>
              <a:gd name="connsiteX3" fmla="*/ 0 w 4936640"/>
              <a:gd name="connsiteY3" fmla="*/ 780172 h 1851395"/>
            </a:gdLst>
            <a:ahLst/>
            <a:cxnLst>
              <a:cxn ang="0">
                <a:pos x="connsiteX0" y="connsiteY0"/>
              </a:cxn>
              <a:cxn ang="0">
                <a:pos x="connsiteX1" y="connsiteY1"/>
              </a:cxn>
              <a:cxn ang="0">
                <a:pos x="connsiteX2" y="connsiteY2"/>
              </a:cxn>
              <a:cxn ang="0">
                <a:pos x="connsiteX3" y="connsiteY3"/>
              </a:cxn>
            </a:cxnLst>
            <a:rect l="l" t="t" r="r" b="b"/>
            <a:pathLst>
              <a:path w="4936640" h="1851395">
                <a:moveTo>
                  <a:pt x="1332490" y="0"/>
                </a:moveTo>
                <a:lnTo>
                  <a:pt x="4936640" y="0"/>
                </a:lnTo>
                <a:lnTo>
                  <a:pt x="1816995" y="1851395"/>
                </a:lnTo>
                <a:lnTo>
                  <a:pt x="0" y="780172"/>
                </a:lnTo>
                <a:close/>
              </a:path>
            </a:pathLst>
          </a:custGeom>
          <a:gradFill>
            <a:gsLst>
              <a:gs pos="45000">
                <a:srgbClr val="404040"/>
              </a:gs>
              <a:gs pos="14000">
                <a:srgbClr val="262626"/>
              </a:gs>
            </a:gsLst>
            <a:lin ang="180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5" name="任意多边形: 形状 24"/>
          <p:cNvSpPr/>
          <p:nvPr userDrawn="1">
            <p:custDataLst>
              <p:tags r:id="rId8"/>
            </p:custDataLst>
          </p:nvPr>
        </p:nvSpPr>
        <p:spPr>
          <a:xfrm>
            <a:off x="0" y="3960353"/>
            <a:ext cx="3859222" cy="2880714"/>
          </a:xfrm>
          <a:custGeom>
            <a:avLst/>
            <a:gdLst>
              <a:gd name="connsiteX0" fmla="*/ 2816049 w 2816048"/>
              <a:gd name="connsiteY0" fmla="*/ 1648797 h 2102037"/>
              <a:gd name="connsiteX1" fmla="*/ 2047377 w 2816048"/>
              <a:gd name="connsiteY1" fmla="*/ 2102038 h 2102037"/>
              <a:gd name="connsiteX2" fmla="*/ 1171614 w 2816048"/>
              <a:gd name="connsiteY2" fmla="*/ 2102038 h 2102037"/>
              <a:gd name="connsiteX3" fmla="*/ 0 w 2816048"/>
              <a:gd name="connsiteY3" fmla="*/ 1406679 h 2102037"/>
              <a:gd name="connsiteX4" fmla="*/ 0 w 2816048"/>
              <a:gd name="connsiteY4" fmla="*/ 0 h 2102037"/>
              <a:gd name="connsiteX5" fmla="*/ 2402991 w 2816048"/>
              <a:gd name="connsiteY5" fmla="*/ 1406957 h 21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6048" h="2102037">
                <a:moveTo>
                  <a:pt x="2816049" y="1648797"/>
                </a:moveTo>
                <a:lnTo>
                  <a:pt x="2047377" y="2102038"/>
                </a:lnTo>
                <a:lnTo>
                  <a:pt x="1171614" y="2102038"/>
                </a:lnTo>
                <a:lnTo>
                  <a:pt x="0" y="1406679"/>
                </a:lnTo>
                <a:lnTo>
                  <a:pt x="0" y="0"/>
                </a:lnTo>
                <a:lnTo>
                  <a:pt x="2402991" y="1406957"/>
                </a:lnTo>
                <a:close/>
              </a:path>
            </a:pathLst>
          </a:custGeom>
          <a:gradFill>
            <a:gsLst>
              <a:gs pos="95000">
                <a:srgbClr val="404040">
                  <a:alpha val="40000"/>
                </a:srgbClr>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6" name="任意多边形: 形状 35"/>
          <p:cNvSpPr/>
          <p:nvPr userDrawn="1">
            <p:custDataLst>
              <p:tags r:id="rId9"/>
            </p:custDataLst>
          </p:nvPr>
        </p:nvSpPr>
        <p:spPr>
          <a:xfrm>
            <a:off x="2604916" y="2751699"/>
            <a:ext cx="2844078" cy="1021483"/>
          </a:xfrm>
          <a:custGeom>
            <a:avLst/>
            <a:gdLst>
              <a:gd name="connsiteX0" fmla="*/ 4500760 w 4500759"/>
              <a:gd name="connsiteY0" fmla="*/ 1703364 h 2756563"/>
              <a:gd name="connsiteX1" fmla="*/ 2714339 w 4500759"/>
              <a:gd name="connsiteY1" fmla="*/ 2756563 h 2756563"/>
              <a:gd name="connsiteX2" fmla="*/ 0 w 4500759"/>
              <a:gd name="connsiteY2" fmla="*/ 1145722 h 2756563"/>
              <a:gd name="connsiteX3" fmla="*/ 0 w 4500759"/>
              <a:gd name="connsiteY3" fmla="*/ 0 h 2756563"/>
              <a:gd name="connsiteX4" fmla="*/ 1591539 w 4500759"/>
              <a:gd name="connsiteY4" fmla="*/ 0 h 2756563"/>
              <a:gd name="connsiteX0-1" fmla="*/ 1591539 w 4500760"/>
              <a:gd name="connsiteY0-2" fmla="*/ 0 h 2756563"/>
              <a:gd name="connsiteX1-3" fmla="*/ 4500760 w 4500760"/>
              <a:gd name="connsiteY1-4" fmla="*/ 1703364 h 2756563"/>
              <a:gd name="connsiteX2-5" fmla="*/ 2714339 w 4500760"/>
              <a:gd name="connsiteY2-6" fmla="*/ 2756563 h 2756563"/>
              <a:gd name="connsiteX3-7" fmla="*/ 0 w 4500760"/>
              <a:gd name="connsiteY3-8" fmla="*/ 1145722 h 2756563"/>
              <a:gd name="connsiteX4-9" fmla="*/ 0 w 4500760"/>
              <a:gd name="connsiteY4-10" fmla="*/ 0 h 2756563"/>
              <a:gd name="connsiteX5" fmla="*/ 1658262 w 4500760"/>
              <a:gd name="connsiteY5" fmla="*/ 66723 h 2756563"/>
              <a:gd name="connsiteX0-11" fmla="*/ 1591539 w 4500760"/>
              <a:gd name="connsiteY0-12" fmla="*/ 567147 h 3323710"/>
              <a:gd name="connsiteX1-13" fmla="*/ 4500760 w 4500760"/>
              <a:gd name="connsiteY1-14" fmla="*/ 2270511 h 3323710"/>
              <a:gd name="connsiteX2-15" fmla="*/ 2714339 w 4500760"/>
              <a:gd name="connsiteY2-16" fmla="*/ 3323710 h 3323710"/>
              <a:gd name="connsiteX3-17" fmla="*/ 0 w 4500760"/>
              <a:gd name="connsiteY3-18" fmla="*/ 1712869 h 3323710"/>
              <a:gd name="connsiteX4-19" fmla="*/ 0 w 4500760"/>
              <a:gd name="connsiteY4-20" fmla="*/ 567147 h 3323710"/>
              <a:gd name="connsiteX5-21" fmla="*/ 323799 w 4500760"/>
              <a:gd name="connsiteY5-22" fmla="*/ 0 h 3323710"/>
              <a:gd name="connsiteX0-23" fmla="*/ 1591539 w 4500760"/>
              <a:gd name="connsiteY0-24" fmla="*/ 0 h 2756563"/>
              <a:gd name="connsiteX1-25" fmla="*/ 4500760 w 4500760"/>
              <a:gd name="connsiteY1-26" fmla="*/ 1703364 h 2756563"/>
              <a:gd name="connsiteX2-27" fmla="*/ 2714339 w 4500760"/>
              <a:gd name="connsiteY2-28" fmla="*/ 2756563 h 2756563"/>
              <a:gd name="connsiteX3-29" fmla="*/ 0 w 4500760"/>
              <a:gd name="connsiteY3-30" fmla="*/ 1145722 h 2756563"/>
              <a:gd name="connsiteX4-31" fmla="*/ 0 w 4500760"/>
              <a:gd name="connsiteY4-32" fmla="*/ 0 h 2756563"/>
              <a:gd name="connsiteX0-33" fmla="*/ 1591539 w 4500760"/>
              <a:gd name="connsiteY0-34" fmla="*/ 0 h 2756563"/>
              <a:gd name="connsiteX1-35" fmla="*/ 4500760 w 4500760"/>
              <a:gd name="connsiteY1-36" fmla="*/ 1703364 h 2756563"/>
              <a:gd name="connsiteX2-37" fmla="*/ 2714339 w 4500760"/>
              <a:gd name="connsiteY2-38" fmla="*/ 2756563 h 2756563"/>
              <a:gd name="connsiteX3-39" fmla="*/ 0 w 4500760"/>
              <a:gd name="connsiteY3-40" fmla="*/ 1145722 h 2756563"/>
              <a:gd name="connsiteX0-41" fmla="*/ 4500760 w 4500760"/>
              <a:gd name="connsiteY0-42" fmla="*/ 557642 h 1610841"/>
              <a:gd name="connsiteX1-43" fmla="*/ 2714339 w 4500760"/>
              <a:gd name="connsiteY1-44" fmla="*/ 1610841 h 1610841"/>
              <a:gd name="connsiteX2-45" fmla="*/ 0 w 4500760"/>
              <a:gd name="connsiteY2-46" fmla="*/ 0 h 1610841"/>
              <a:gd name="connsiteX0-47" fmla="*/ 3953630 w 3953630"/>
              <a:gd name="connsiteY0-48" fmla="*/ 884586 h 1610841"/>
              <a:gd name="connsiteX1-49" fmla="*/ 2714339 w 3953630"/>
              <a:gd name="connsiteY1-50" fmla="*/ 1610841 h 1610841"/>
              <a:gd name="connsiteX2-51" fmla="*/ 0 w 3953630"/>
              <a:gd name="connsiteY2-52" fmla="*/ 0 h 1610841"/>
              <a:gd name="connsiteX0-53" fmla="*/ 2063141 w 2063141"/>
              <a:gd name="connsiteY0-54" fmla="*/ 0 h 726255"/>
              <a:gd name="connsiteX1-55" fmla="*/ 823850 w 2063141"/>
              <a:gd name="connsiteY1-56" fmla="*/ 726255 h 726255"/>
              <a:gd name="connsiteX2-57" fmla="*/ 0 w 2063141"/>
              <a:gd name="connsiteY2-58" fmla="*/ 269168 h 726255"/>
              <a:gd name="connsiteX0-59" fmla="*/ 2063141 w 2063141"/>
              <a:gd name="connsiteY0-60" fmla="*/ 0 h 748844"/>
              <a:gd name="connsiteX1-61" fmla="*/ 820374 w 2063141"/>
              <a:gd name="connsiteY1-62" fmla="*/ 748844 h 748844"/>
              <a:gd name="connsiteX2-63" fmla="*/ 0 w 2063141"/>
              <a:gd name="connsiteY2-64" fmla="*/ 269168 h 748844"/>
              <a:gd name="connsiteX0-65" fmla="*/ 2075304 w 2075304"/>
              <a:gd name="connsiteY0-66" fmla="*/ 0 h 745369"/>
              <a:gd name="connsiteX1-67" fmla="*/ 820374 w 2075304"/>
              <a:gd name="connsiteY1-68" fmla="*/ 745369 h 745369"/>
              <a:gd name="connsiteX2-69" fmla="*/ 0 w 2075304"/>
              <a:gd name="connsiteY2-70" fmla="*/ 265693 h 745369"/>
            </a:gdLst>
            <a:ahLst/>
            <a:cxnLst>
              <a:cxn ang="0">
                <a:pos x="connsiteX0-1" y="connsiteY0-2"/>
              </a:cxn>
              <a:cxn ang="0">
                <a:pos x="connsiteX1-3" y="connsiteY1-4"/>
              </a:cxn>
              <a:cxn ang="0">
                <a:pos x="connsiteX2-5" y="connsiteY2-6"/>
              </a:cxn>
            </a:cxnLst>
            <a:rect l="l" t="t" r="r" b="b"/>
            <a:pathLst>
              <a:path w="2075304" h="745369">
                <a:moveTo>
                  <a:pt x="2075304" y="0"/>
                </a:moveTo>
                <a:lnTo>
                  <a:pt x="820374" y="745369"/>
                </a:lnTo>
                <a:lnTo>
                  <a:pt x="0" y="265693"/>
                </a:lnTo>
              </a:path>
            </a:pathLst>
          </a:custGeom>
          <a:noFill/>
          <a:ln w="9278" cap="flat">
            <a:gradFill>
              <a:gsLst>
                <a:gs pos="94000">
                  <a:schemeClr val="bg1">
                    <a:alpha val="0"/>
                  </a:schemeClr>
                </a:gs>
                <a:gs pos="17000">
                  <a:schemeClr val="bg2">
                    <a:alpha val="0"/>
                  </a:schemeClr>
                </a:gs>
                <a:gs pos="51000">
                  <a:schemeClr val="tx2">
                    <a:alpha val="55000"/>
                  </a:schemeClr>
                </a:gs>
              </a:gsLst>
              <a:lin ang="120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7" name="任意多边形: 形状 36"/>
          <p:cNvSpPr/>
          <p:nvPr userDrawn="1">
            <p:custDataLst>
              <p:tags r:id="rId10"/>
            </p:custDataLst>
          </p:nvPr>
        </p:nvSpPr>
        <p:spPr>
          <a:xfrm>
            <a:off x="5335307" y="-24505"/>
            <a:ext cx="3132400" cy="1858965"/>
          </a:xfrm>
          <a:custGeom>
            <a:avLst/>
            <a:gdLst>
              <a:gd name="connsiteX0" fmla="*/ 3611540 w 3611539"/>
              <a:gd name="connsiteY0" fmla="*/ 0 h 1356473"/>
              <a:gd name="connsiteX1" fmla="*/ 1325849 w 3611539"/>
              <a:gd name="connsiteY1" fmla="*/ 1356474 h 1356473"/>
              <a:gd name="connsiteX2" fmla="*/ 0 w 3611539"/>
              <a:gd name="connsiteY2" fmla="*/ 574810 h 1356473"/>
              <a:gd name="connsiteX3" fmla="*/ 981743 w 3611539"/>
              <a:gd name="connsiteY3" fmla="*/ 0 h 1356473"/>
              <a:gd name="connsiteX0-1" fmla="*/ 0 w 3611540"/>
              <a:gd name="connsiteY0-2" fmla="*/ 574810 h 1356474"/>
              <a:gd name="connsiteX1-3" fmla="*/ 981743 w 3611540"/>
              <a:gd name="connsiteY1-4" fmla="*/ 0 h 1356474"/>
              <a:gd name="connsiteX2-5" fmla="*/ 3611540 w 3611540"/>
              <a:gd name="connsiteY2-6" fmla="*/ 0 h 1356474"/>
              <a:gd name="connsiteX3-7" fmla="*/ 1325849 w 3611540"/>
              <a:gd name="connsiteY3-8" fmla="*/ 1356474 h 1356474"/>
              <a:gd name="connsiteX4" fmla="*/ 66723 w 3611540"/>
              <a:gd name="connsiteY4" fmla="*/ 641533 h 1356474"/>
              <a:gd name="connsiteX0-9" fmla="*/ 1100932 w 3544817"/>
              <a:gd name="connsiteY0-10" fmla="*/ 0 h 1490597"/>
              <a:gd name="connsiteX1-11" fmla="*/ 915020 w 3544817"/>
              <a:gd name="connsiteY1-12" fmla="*/ 134123 h 1490597"/>
              <a:gd name="connsiteX2-13" fmla="*/ 3544817 w 3544817"/>
              <a:gd name="connsiteY2-14" fmla="*/ 134123 h 1490597"/>
              <a:gd name="connsiteX3-15" fmla="*/ 1259126 w 3544817"/>
              <a:gd name="connsiteY3-16" fmla="*/ 1490597 h 1490597"/>
              <a:gd name="connsiteX4-17" fmla="*/ 0 w 3544817"/>
              <a:gd name="connsiteY4-18" fmla="*/ 775656 h 1490597"/>
              <a:gd name="connsiteX0-19" fmla="*/ 915020 w 3544817"/>
              <a:gd name="connsiteY0-20" fmla="*/ 0 h 1356474"/>
              <a:gd name="connsiteX1-21" fmla="*/ 3544817 w 3544817"/>
              <a:gd name="connsiteY1-22" fmla="*/ 0 h 1356474"/>
              <a:gd name="connsiteX2-23" fmla="*/ 1259126 w 3544817"/>
              <a:gd name="connsiteY2-24" fmla="*/ 1356474 h 1356474"/>
              <a:gd name="connsiteX3-25" fmla="*/ 0 w 3544817"/>
              <a:gd name="connsiteY3-26" fmla="*/ 641533 h 1356474"/>
              <a:gd name="connsiteX0-27" fmla="*/ 3544817 w 3544817"/>
              <a:gd name="connsiteY0-28" fmla="*/ 0 h 1356474"/>
              <a:gd name="connsiteX1-29" fmla="*/ 1259126 w 3544817"/>
              <a:gd name="connsiteY1-30" fmla="*/ 1356474 h 1356474"/>
              <a:gd name="connsiteX2-31" fmla="*/ 0 w 3544817"/>
              <a:gd name="connsiteY2-32" fmla="*/ 641533 h 1356474"/>
              <a:gd name="connsiteX0-33" fmla="*/ 2285691 w 2285691"/>
              <a:gd name="connsiteY0-34" fmla="*/ 0 h 1356474"/>
              <a:gd name="connsiteX1-35" fmla="*/ 0 w 2285691"/>
              <a:gd name="connsiteY1-36" fmla="*/ 1356474 h 1356474"/>
            </a:gdLst>
            <a:ahLst/>
            <a:cxnLst>
              <a:cxn ang="0">
                <a:pos x="connsiteX0-1" y="connsiteY0-2"/>
              </a:cxn>
              <a:cxn ang="0">
                <a:pos x="connsiteX1-3" y="connsiteY1-4"/>
              </a:cxn>
            </a:cxnLst>
            <a:rect l="l" t="t" r="r" b="b"/>
            <a:pathLst>
              <a:path w="2285691" h="1356474">
                <a:moveTo>
                  <a:pt x="2285691" y="0"/>
                </a:moveTo>
                <a:lnTo>
                  <a:pt x="0" y="1356474"/>
                </a:lnTo>
              </a:path>
            </a:pathLst>
          </a:custGeom>
          <a:noFill/>
          <a:ln w="19050" cap="flat">
            <a:gradFill>
              <a:gsLst>
                <a:gs pos="0">
                  <a:schemeClr val="bg2">
                    <a:alpha val="0"/>
                  </a:schemeClr>
                </a:gs>
                <a:gs pos="57000">
                  <a:srgbClr val="FFFFFF">
                    <a:alpha val="28000"/>
                  </a:srgbClr>
                </a:gs>
              </a:gsLst>
              <a:lin ang="96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38" name="图片 37"/>
          <p:cNvPicPr>
            <a:picLocks noChangeAspect="1"/>
          </p:cNvPicPr>
          <p:nvPr userDrawn="1">
            <p:custDataLst>
              <p:tags r:id="rId11"/>
            </p:custDataLst>
          </p:nvPr>
        </p:nvPicPr>
        <p:blipFill>
          <a:blip r:embed="rId32">
            <a:duotone>
              <a:prstClr val="black"/>
              <a:schemeClr val="accent3">
                <a:tint val="45000"/>
                <a:satMod val="400000"/>
              </a:schemeClr>
            </a:duotone>
          </a:blip>
          <a:stretch>
            <a:fillRect/>
          </a:stretch>
        </p:blipFill>
        <p:spPr>
          <a:xfrm>
            <a:off x="413084" y="1571980"/>
            <a:ext cx="1535822" cy="1510300"/>
          </a:xfrm>
          <a:prstGeom prst="rect">
            <a:avLst/>
          </a:prstGeom>
        </p:spPr>
      </p:pic>
      <p:sp>
        <p:nvSpPr>
          <p:cNvPr id="41" name="任意多边形: 形状 40"/>
          <p:cNvSpPr/>
          <p:nvPr userDrawn="1">
            <p:custDataLst>
              <p:tags r:id="rId12"/>
            </p:custDataLst>
          </p:nvPr>
        </p:nvSpPr>
        <p:spPr>
          <a:xfrm>
            <a:off x="7272596" y="2257514"/>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2" name="任意多边形: 形状 41"/>
          <p:cNvSpPr/>
          <p:nvPr userDrawn="1">
            <p:custDataLst>
              <p:tags r:id="rId13"/>
            </p:custDataLst>
          </p:nvPr>
        </p:nvSpPr>
        <p:spPr>
          <a:xfrm>
            <a:off x="8539036" y="2258278"/>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14"/>
            </p:custDataLst>
          </p:nvPr>
        </p:nvSpPr>
        <p:spPr>
          <a:xfrm>
            <a:off x="7272596" y="1512250"/>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任意多边形: 形状 64"/>
          <p:cNvSpPr/>
          <p:nvPr userDrawn="1">
            <p:custDataLst>
              <p:tags r:id="rId15"/>
            </p:custDataLst>
          </p:nvPr>
        </p:nvSpPr>
        <p:spPr>
          <a:xfrm>
            <a:off x="7528899" y="2414794"/>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7" name="任意多边形: 形状 66"/>
          <p:cNvSpPr/>
          <p:nvPr userDrawn="1">
            <p:custDataLst>
              <p:tags r:id="rId16"/>
            </p:custDataLst>
          </p:nvPr>
        </p:nvSpPr>
        <p:spPr>
          <a:xfrm flipH="1">
            <a:off x="8531056" y="2425220"/>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任意多边形: 形状 69"/>
          <p:cNvSpPr/>
          <p:nvPr userDrawn="1">
            <p:custDataLst>
              <p:tags r:id="rId17"/>
            </p:custDataLst>
          </p:nvPr>
        </p:nvSpPr>
        <p:spPr>
          <a:xfrm>
            <a:off x="7269249" y="2245992"/>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任意多边形: 形状 71"/>
          <p:cNvSpPr/>
          <p:nvPr userDrawn="1">
            <p:custDataLst>
              <p:tags r:id="rId18"/>
            </p:custDataLst>
          </p:nvPr>
        </p:nvSpPr>
        <p:spPr>
          <a:xfrm>
            <a:off x="8539036" y="2263687"/>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任意多边形: 形状 72"/>
          <p:cNvSpPr/>
          <p:nvPr userDrawn="1">
            <p:custDataLst>
              <p:tags r:id="rId19"/>
            </p:custDataLst>
          </p:nvPr>
        </p:nvSpPr>
        <p:spPr>
          <a:xfrm>
            <a:off x="7272596" y="1520888"/>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6" name="任意多边形: 形状 25"/>
          <p:cNvSpPr/>
          <p:nvPr userDrawn="1">
            <p:custDataLst>
              <p:tags r:id="rId20"/>
            </p:custDataLst>
          </p:nvPr>
        </p:nvSpPr>
        <p:spPr>
          <a:xfrm>
            <a:off x="8882635" y="4208351"/>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21"/>
            </p:custDataLst>
          </p:nvPr>
        </p:nvSpPr>
        <p:spPr>
          <a:xfrm>
            <a:off x="8872161" y="2264495"/>
            <a:ext cx="3319840" cy="3387202"/>
          </a:xfrm>
          <a:custGeom>
            <a:avLst/>
            <a:gdLst>
              <a:gd name="connsiteX0" fmla="*/ 3319840 w 3319840"/>
              <a:gd name="connsiteY0" fmla="*/ 0 h 3387202"/>
              <a:gd name="connsiteX1" fmla="*/ 3319840 w 3319840"/>
              <a:gd name="connsiteY1" fmla="*/ 2869896 h 3387202"/>
              <a:gd name="connsiteX2" fmla="*/ 2448054 w 3319840"/>
              <a:gd name="connsiteY2" fmla="*/ 3387202 h 3387202"/>
              <a:gd name="connsiteX3" fmla="*/ 0 w 3319840"/>
              <a:gd name="connsiteY3" fmla="*/ 1943856 h 3387202"/>
            </a:gdLst>
            <a:ahLst/>
            <a:cxnLst>
              <a:cxn ang="0">
                <a:pos x="connsiteX0" y="connsiteY0"/>
              </a:cxn>
              <a:cxn ang="0">
                <a:pos x="connsiteX1" y="connsiteY1"/>
              </a:cxn>
              <a:cxn ang="0">
                <a:pos x="connsiteX2" y="connsiteY2"/>
              </a:cxn>
              <a:cxn ang="0">
                <a:pos x="connsiteX3" y="connsiteY3"/>
              </a:cxn>
            </a:cxnLst>
            <a:rect l="l" t="t" r="r" b="b"/>
            <a:pathLst>
              <a:path w="3319840" h="3387202">
                <a:moveTo>
                  <a:pt x="3319840" y="0"/>
                </a:moveTo>
                <a:lnTo>
                  <a:pt x="3319840" y="2869896"/>
                </a:lnTo>
                <a:lnTo>
                  <a:pt x="2448054" y="3387202"/>
                </a:lnTo>
                <a:lnTo>
                  <a:pt x="0" y="1943856"/>
                </a:lnTo>
                <a:close/>
              </a:path>
            </a:pathLst>
          </a:custGeom>
          <a:gradFill>
            <a:gsLst>
              <a:gs pos="100000">
                <a:srgbClr val="404040"/>
              </a:gs>
              <a:gs pos="36000">
                <a:srgbClr val="262626"/>
              </a:gs>
            </a:gsLst>
            <a:lin ang="14400000" scaled="0"/>
          </a:gradFill>
          <a:ln w="9278"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5" name="任意多边形: 形状 34"/>
          <p:cNvSpPr/>
          <p:nvPr userDrawn="1">
            <p:custDataLst>
              <p:tags r:id="rId22"/>
            </p:custDataLst>
          </p:nvPr>
        </p:nvSpPr>
        <p:spPr>
          <a:xfrm>
            <a:off x="9845455" y="4771699"/>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6" name="任意多边形: 形状 75"/>
          <p:cNvSpPr/>
          <p:nvPr userDrawn="1">
            <p:custDataLst>
              <p:tags r:id="rId23"/>
            </p:custDataLst>
          </p:nvPr>
        </p:nvSpPr>
        <p:spPr>
          <a:xfrm>
            <a:off x="3729539" y="234406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90000">
                <a:srgbClr val="363636"/>
              </a:gs>
              <a:gs pos="0">
                <a:srgbClr val="363636">
                  <a:alpha val="0"/>
                </a:srgbClr>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形状 27"/>
          <p:cNvSpPr/>
          <p:nvPr userDrawn="1">
            <p:custDataLst>
              <p:tags r:id="rId24"/>
            </p:custDataLst>
          </p:nvPr>
        </p:nvSpPr>
        <p:spPr>
          <a:xfrm>
            <a:off x="1677353" y="4608834"/>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95000">
                <a:srgbClr val="404040"/>
              </a:gs>
              <a:gs pos="16000">
                <a:srgbClr val="262626"/>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9" name="任意多边形: 形状 28"/>
          <p:cNvSpPr/>
          <p:nvPr userDrawn="1">
            <p:custDataLst>
              <p:tags r:id="rId25"/>
            </p:custDataLst>
          </p:nvPr>
        </p:nvSpPr>
        <p:spPr>
          <a:xfrm>
            <a:off x="6503308" y="6034089"/>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userDrawn="1">
            <p:ph type="ctrTitle" hasCustomPrompt="1"/>
            <p:custDataLst>
              <p:tags r:id="rId26"/>
            </p:custDataLst>
          </p:nvPr>
        </p:nvSpPr>
        <p:spPr>
          <a:xfrm>
            <a:off x="838200" y="1761490"/>
            <a:ext cx="6982460" cy="2458720"/>
          </a:xfrm>
          <a:prstGeom prst="rect">
            <a:avLst/>
          </a:prstGeom>
        </p:spPr>
        <p:txBody>
          <a:bodyPr anchor="b">
            <a:normAutofit/>
          </a:bodyPr>
          <a:lstStyle>
            <a:lvl1pPr algn="l">
              <a:lnSpc>
                <a:spcPct val="100000"/>
              </a:lnSpc>
              <a:defRPr sz="5400">
                <a:gradFill>
                  <a:gsLst>
                    <a:gs pos="0">
                      <a:srgbClr val="FFFFFF"/>
                    </a:gs>
                    <a:gs pos="100000">
                      <a:schemeClr val="accent3"/>
                    </a:gs>
                  </a:gsLst>
                  <a:lin ang="2700000" scaled="0"/>
                </a:gradFill>
                <a:latin typeface="+mj-lt"/>
              </a:defRPr>
            </a:lvl1pPr>
          </a:lstStyle>
          <a:p>
            <a:r>
              <a:rPr lang="en-US" dirty="0">
                <a:sym typeface="+mn-ea"/>
              </a:rPr>
              <a:t>Click to add title</a:t>
            </a:r>
            <a:endParaRPr lang="en-US" dirty="0">
              <a:latin typeface="+mj-lt"/>
            </a:endParaRPr>
          </a:p>
        </p:txBody>
      </p:sp>
      <p:sp>
        <p:nvSpPr>
          <p:cNvPr id="9" name="日期占位符 8"/>
          <p:cNvSpPr>
            <a:spLocks noGrp="1"/>
          </p:cNvSpPr>
          <p:nvPr userDrawn="1">
            <p:ph type="dt" sz="half" idx="18"/>
            <p:custDataLst>
              <p:tags r:id="rId2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11" name="页脚占位符 10"/>
          <p:cNvSpPr>
            <a:spLocks noGrp="1"/>
          </p:cNvSpPr>
          <p:nvPr userDrawn="1">
            <p:ph type="ftr" sz="quarter" idx="19"/>
            <p:custDataLst>
              <p:tags r:id="rId2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12" name="灯片编号占位符 11"/>
          <p:cNvSpPr>
            <a:spLocks noGrp="1"/>
          </p:cNvSpPr>
          <p:nvPr userDrawn="1">
            <p:ph type="sldNum" sz="quarter" idx="20"/>
            <p:custDataLst>
              <p:tags r:id="rId2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33" name="署名占位符 10"/>
          <p:cNvSpPr>
            <a:spLocks noGrp="1"/>
          </p:cNvSpPr>
          <p:nvPr>
            <p:ph type="body" sz="quarter" idx="21" hasCustomPrompt="1"/>
            <p:custDataLst>
              <p:tags r:id="rId30"/>
            </p:custDataLst>
          </p:nvPr>
        </p:nvSpPr>
        <p:spPr>
          <a:xfrm>
            <a:off x="755332" y="4617720"/>
            <a:ext cx="2254568" cy="507795"/>
          </a:xfrm>
          <a:prstGeom prst="roundRect">
            <a:avLst>
              <a:gd name="adj" fmla="val 50000"/>
            </a:avLst>
          </a:prstGeom>
          <a:gradFill>
            <a:gsLst>
              <a:gs pos="0">
                <a:schemeClr val="accent2"/>
              </a:gs>
              <a:gs pos="100000">
                <a:schemeClr val="accent3"/>
              </a:gs>
            </a:gsLst>
            <a:lin ang="0" scaled="0"/>
          </a:gradFill>
        </p:spPr>
        <p:txBody>
          <a:bodyPr wrap="square" anchor="ctr">
            <a:normAutofit/>
          </a:bodyPr>
          <a:lstStyle>
            <a:lvl1pPr marL="0" indent="0" algn="ctr">
              <a:lnSpc>
                <a:spcPct val="100000"/>
              </a:lnSpc>
              <a:buNone/>
              <a:defRPr sz="1800">
                <a:solidFill>
                  <a:srgbClr val="262626"/>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6" name="页脚占位符 5"/>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0" name="灯片编号占位符 9"/>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2" name="标题 1"/>
          <p:cNvSpPr>
            <a:spLocks noGrp="1"/>
          </p:cNvSpPr>
          <p:nvPr>
            <p:ph type="title" hasCustomPrompt="1"/>
            <p:custDataLst>
              <p:tags r:id="rId4"/>
            </p:custDataLst>
          </p:nvPr>
        </p:nvSpPr>
        <p:spPr>
          <a:xfrm>
            <a:off x="695960" y="360000"/>
            <a:ext cx="10799088" cy="864000"/>
          </a:xfrm>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7" name="文本占位符 6"/>
          <p:cNvSpPr>
            <a:spLocks noGrp="1"/>
          </p:cNvSpPr>
          <p:nvPr>
            <p:ph type="body" idx="1" hasCustomPrompt="1"/>
            <p:custDataLst>
              <p:tags r:id="rId5"/>
            </p:custDataLst>
          </p:nvPr>
        </p:nvSpPr>
        <p:spPr>
          <a:xfrm>
            <a:off x="695960" y="1301750"/>
            <a:ext cx="10799088" cy="405553"/>
          </a:xfrm>
        </p:spPr>
        <p:txBody>
          <a:bodyPr wrap="square" anchor="t">
            <a:normAutofit/>
          </a:bodyPr>
          <a:lstStyle>
            <a:lvl1pPr marL="0" indent="0">
              <a:buNone/>
              <a:defRPr sz="2400" b="0">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矩形 31"/>
          <p:cNvSpPr/>
          <p:nvPr userDrawn="1">
            <p:custDataLst>
              <p:tags r:id="rId1"/>
            </p:custDataLst>
          </p:nvPr>
        </p:nvSpPr>
        <p:spPr>
          <a:xfrm>
            <a:off x="0" y="343"/>
            <a:ext cx="12191999"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4" name="等腰三角形 33"/>
          <p:cNvSpPr/>
          <p:nvPr userDrawn="1">
            <p:custDataLst>
              <p:tags r:id="rId2"/>
            </p:custDataLst>
          </p:nvPr>
        </p:nvSpPr>
        <p:spPr>
          <a:xfrm rot="17999979">
            <a:off x="7297552" y="2000236"/>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6" name="任意多边形: 形状 35"/>
          <p:cNvSpPr/>
          <p:nvPr userDrawn="1">
            <p:custDataLst>
              <p:tags r:id="rId3"/>
            </p:custDataLst>
          </p:nvPr>
        </p:nvSpPr>
        <p:spPr>
          <a:xfrm>
            <a:off x="5235827" y="0"/>
            <a:ext cx="7003632" cy="6858000"/>
          </a:xfrm>
          <a:custGeom>
            <a:avLst/>
            <a:gdLst>
              <a:gd name="connsiteX0" fmla="*/ 2754236 w 6928594"/>
              <a:gd name="connsiteY0" fmla="*/ 0 h 6858000"/>
              <a:gd name="connsiteX1" fmla="*/ 6928594 w 6928594"/>
              <a:gd name="connsiteY1" fmla="*/ 0 h 6858000"/>
              <a:gd name="connsiteX2" fmla="*/ 6928594 w 6928594"/>
              <a:gd name="connsiteY2" fmla="*/ 2630365 h 6858000"/>
              <a:gd name="connsiteX3" fmla="*/ 1780640 w 6928594"/>
              <a:gd name="connsiteY3" fmla="*/ 6858000 h 6858000"/>
              <a:gd name="connsiteX4" fmla="*/ 917918 w 6928594"/>
              <a:gd name="connsiteY4" fmla="*/ 6858000 h 6858000"/>
              <a:gd name="connsiteX5" fmla="*/ 0 w 6928594"/>
              <a:gd name="connsiteY5" fmla="*/ 17414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8594" h="6858000">
                <a:moveTo>
                  <a:pt x="2754236" y="0"/>
                </a:moveTo>
                <a:lnTo>
                  <a:pt x="6928594" y="0"/>
                </a:lnTo>
                <a:lnTo>
                  <a:pt x="6928594" y="2630365"/>
                </a:lnTo>
                <a:lnTo>
                  <a:pt x="1780640" y="6858000"/>
                </a:lnTo>
                <a:lnTo>
                  <a:pt x="917918" y="6858000"/>
                </a:lnTo>
                <a:lnTo>
                  <a:pt x="0" y="1741463"/>
                </a:lnTo>
                <a:close/>
              </a:path>
            </a:pathLst>
          </a:custGeom>
          <a:gradFill>
            <a:gsLst>
              <a:gs pos="36000">
                <a:schemeClr val="accent3">
                  <a:lumMod val="75000"/>
                  <a:alpha val="16000"/>
                </a:schemeClr>
              </a:gs>
              <a:gs pos="90000">
                <a:schemeClr val="bg2">
                  <a:alpha val="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sym typeface="Arial" panose="020B0604020202020204" pitchFamily="34" charset="0"/>
              </a:rPr>
              <a:t>80</a:t>
            </a:r>
          </a:p>
        </p:txBody>
      </p:sp>
      <p:sp>
        <p:nvSpPr>
          <p:cNvPr id="43" name="任意多边形: 形状 42"/>
          <p:cNvSpPr/>
          <p:nvPr userDrawn="1">
            <p:custDataLst>
              <p:tags r:id="rId4"/>
            </p:custDataLst>
          </p:nvPr>
        </p:nvSpPr>
        <p:spPr>
          <a:xfrm>
            <a:off x="3726193" y="231742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solidFill>
            <a:srgbClr val="262626"/>
          </a:soli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5"/>
            </p:custDataLst>
          </p:nvPr>
        </p:nvSpPr>
        <p:spPr>
          <a:xfrm>
            <a:off x="3726194" y="2327130"/>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100000">
                <a:schemeClr val="accent3">
                  <a:lumMod val="75000"/>
                  <a:alpha val="24000"/>
                </a:schemeClr>
              </a:gs>
              <a:gs pos="0">
                <a:srgbClr val="2D2926">
                  <a:alpha val="0"/>
                </a:srgbClr>
              </a:gs>
            </a:gsLst>
            <a:lin ang="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8" name="任意多边形: 形状 57"/>
          <p:cNvSpPr/>
          <p:nvPr userDrawn="1">
            <p:custDataLst>
              <p:tags r:id="rId6"/>
            </p:custDataLst>
          </p:nvPr>
        </p:nvSpPr>
        <p:spPr>
          <a:xfrm>
            <a:off x="0" y="343"/>
            <a:ext cx="6168018" cy="3770132"/>
          </a:xfrm>
          <a:custGeom>
            <a:avLst/>
            <a:gdLst>
              <a:gd name="connsiteX0" fmla="*/ 0 w 6168018"/>
              <a:gd name="connsiteY0" fmla="*/ 0 h 3770132"/>
              <a:gd name="connsiteX1" fmla="*/ 2194037 w 6168018"/>
              <a:gd name="connsiteY1" fmla="*/ 0 h 3770132"/>
              <a:gd name="connsiteX2" fmla="*/ 6168018 w 6168018"/>
              <a:gd name="connsiteY2" fmla="*/ 2326787 h 3770132"/>
              <a:gd name="connsiteX3" fmla="*/ 3719837 w 6168018"/>
              <a:gd name="connsiteY3" fmla="*/ 3770132 h 3770132"/>
              <a:gd name="connsiteX4" fmla="*/ 0 w 6168018"/>
              <a:gd name="connsiteY4" fmla="*/ 1562572 h 377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018" h="3770132">
                <a:moveTo>
                  <a:pt x="0" y="0"/>
                </a:moveTo>
                <a:lnTo>
                  <a:pt x="2194037" y="0"/>
                </a:lnTo>
                <a:lnTo>
                  <a:pt x="6168018" y="2326787"/>
                </a:lnTo>
                <a:lnTo>
                  <a:pt x="3719837" y="3770132"/>
                </a:lnTo>
                <a:lnTo>
                  <a:pt x="0" y="1562572"/>
                </a:lnTo>
                <a:close/>
              </a:path>
            </a:pathLst>
          </a:custGeom>
          <a:gradFill>
            <a:gsLst>
              <a:gs pos="69000">
                <a:srgbClr val="404040"/>
              </a:gs>
              <a:gs pos="11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3" name="任意多边形: 形状 62"/>
          <p:cNvSpPr/>
          <p:nvPr userDrawn="1">
            <p:custDataLst>
              <p:tags r:id="rId7"/>
            </p:custDataLst>
          </p:nvPr>
        </p:nvSpPr>
        <p:spPr>
          <a:xfrm>
            <a:off x="3473492" y="344"/>
            <a:ext cx="4936640" cy="1851395"/>
          </a:xfrm>
          <a:custGeom>
            <a:avLst/>
            <a:gdLst>
              <a:gd name="connsiteX0" fmla="*/ 1332490 w 4936640"/>
              <a:gd name="connsiteY0" fmla="*/ 0 h 1851395"/>
              <a:gd name="connsiteX1" fmla="*/ 4936640 w 4936640"/>
              <a:gd name="connsiteY1" fmla="*/ 0 h 1851395"/>
              <a:gd name="connsiteX2" fmla="*/ 1816995 w 4936640"/>
              <a:gd name="connsiteY2" fmla="*/ 1851395 h 1851395"/>
              <a:gd name="connsiteX3" fmla="*/ 0 w 4936640"/>
              <a:gd name="connsiteY3" fmla="*/ 780172 h 1851395"/>
            </a:gdLst>
            <a:ahLst/>
            <a:cxnLst>
              <a:cxn ang="0">
                <a:pos x="connsiteX0" y="connsiteY0"/>
              </a:cxn>
              <a:cxn ang="0">
                <a:pos x="connsiteX1" y="connsiteY1"/>
              </a:cxn>
              <a:cxn ang="0">
                <a:pos x="connsiteX2" y="connsiteY2"/>
              </a:cxn>
              <a:cxn ang="0">
                <a:pos x="connsiteX3" y="connsiteY3"/>
              </a:cxn>
            </a:cxnLst>
            <a:rect l="l" t="t" r="r" b="b"/>
            <a:pathLst>
              <a:path w="4936640" h="1851395">
                <a:moveTo>
                  <a:pt x="1332490" y="0"/>
                </a:moveTo>
                <a:lnTo>
                  <a:pt x="4936640" y="0"/>
                </a:lnTo>
                <a:lnTo>
                  <a:pt x="1816995" y="1851395"/>
                </a:lnTo>
                <a:lnTo>
                  <a:pt x="0" y="780172"/>
                </a:lnTo>
                <a:close/>
              </a:path>
            </a:pathLst>
          </a:custGeom>
          <a:gradFill>
            <a:gsLst>
              <a:gs pos="45000">
                <a:srgbClr val="404040"/>
              </a:gs>
              <a:gs pos="14000">
                <a:srgbClr val="262626"/>
              </a:gs>
            </a:gsLst>
            <a:lin ang="180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4" name="任意多边形: 形状 63"/>
          <p:cNvSpPr/>
          <p:nvPr userDrawn="1">
            <p:custDataLst>
              <p:tags r:id="rId8"/>
            </p:custDataLst>
          </p:nvPr>
        </p:nvSpPr>
        <p:spPr>
          <a:xfrm>
            <a:off x="0" y="3960353"/>
            <a:ext cx="3859222" cy="2880714"/>
          </a:xfrm>
          <a:custGeom>
            <a:avLst/>
            <a:gdLst>
              <a:gd name="connsiteX0" fmla="*/ 2816049 w 2816048"/>
              <a:gd name="connsiteY0" fmla="*/ 1648797 h 2102037"/>
              <a:gd name="connsiteX1" fmla="*/ 2047377 w 2816048"/>
              <a:gd name="connsiteY1" fmla="*/ 2102038 h 2102037"/>
              <a:gd name="connsiteX2" fmla="*/ 1171614 w 2816048"/>
              <a:gd name="connsiteY2" fmla="*/ 2102038 h 2102037"/>
              <a:gd name="connsiteX3" fmla="*/ 0 w 2816048"/>
              <a:gd name="connsiteY3" fmla="*/ 1406679 h 2102037"/>
              <a:gd name="connsiteX4" fmla="*/ 0 w 2816048"/>
              <a:gd name="connsiteY4" fmla="*/ 0 h 2102037"/>
              <a:gd name="connsiteX5" fmla="*/ 2402991 w 2816048"/>
              <a:gd name="connsiteY5" fmla="*/ 1406957 h 21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6048" h="2102037">
                <a:moveTo>
                  <a:pt x="2816049" y="1648797"/>
                </a:moveTo>
                <a:lnTo>
                  <a:pt x="2047377" y="2102038"/>
                </a:lnTo>
                <a:lnTo>
                  <a:pt x="1171614" y="2102038"/>
                </a:lnTo>
                <a:lnTo>
                  <a:pt x="0" y="1406679"/>
                </a:lnTo>
                <a:lnTo>
                  <a:pt x="0" y="0"/>
                </a:lnTo>
                <a:lnTo>
                  <a:pt x="2402991" y="1406957"/>
                </a:lnTo>
                <a:close/>
              </a:path>
            </a:pathLst>
          </a:custGeom>
          <a:gradFill>
            <a:gsLst>
              <a:gs pos="95000">
                <a:srgbClr val="404040">
                  <a:alpha val="40000"/>
                </a:srgbClr>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任意多边形: 形状 64"/>
          <p:cNvSpPr/>
          <p:nvPr userDrawn="1">
            <p:custDataLst>
              <p:tags r:id="rId9"/>
            </p:custDataLst>
          </p:nvPr>
        </p:nvSpPr>
        <p:spPr>
          <a:xfrm>
            <a:off x="2604916" y="2751699"/>
            <a:ext cx="2844078" cy="1021483"/>
          </a:xfrm>
          <a:custGeom>
            <a:avLst/>
            <a:gdLst>
              <a:gd name="connsiteX0" fmla="*/ 4500760 w 4500759"/>
              <a:gd name="connsiteY0" fmla="*/ 1703364 h 2756563"/>
              <a:gd name="connsiteX1" fmla="*/ 2714339 w 4500759"/>
              <a:gd name="connsiteY1" fmla="*/ 2756563 h 2756563"/>
              <a:gd name="connsiteX2" fmla="*/ 0 w 4500759"/>
              <a:gd name="connsiteY2" fmla="*/ 1145722 h 2756563"/>
              <a:gd name="connsiteX3" fmla="*/ 0 w 4500759"/>
              <a:gd name="connsiteY3" fmla="*/ 0 h 2756563"/>
              <a:gd name="connsiteX4" fmla="*/ 1591539 w 4500759"/>
              <a:gd name="connsiteY4" fmla="*/ 0 h 2756563"/>
              <a:gd name="connsiteX0-1" fmla="*/ 1591539 w 4500760"/>
              <a:gd name="connsiteY0-2" fmla="*/ 0 h 2756563"/>
              <a:gd name="connsiteX1-3" fmla="*/ 4500760 w 4500760"/>
              <a:gd name="connsiteY1-4" fmla="*/ 1703364 h 2756563"/>
              <a:gd name="connsiteX2-5" fmla="*/ 2714339 w 4500760"/>
              <a:gd name="connsiteY2-6" fmla="*/ 2756563 h 2756563"/>
              <a:gd name="connsiteX3-7" fmla="*/ 0 w 4500760"/>
              <a:gd name="connsiteY3-8" fmla="*/ 1145722 h 2756563"/>
              <a:gd name="connsiteX4-9" fmla="*/ 0 w 4500760"/>
              <a:gd name="connsiteY4-10" fmla="*/ 0 h 2756563"/>
              <a:gd name="connsiteX5" fmla="*/ 1658262 w 4500760"/>
              <a:gd name="connsiteY5" fmla="*/ 66723 h 2756563"/>
              <a:gd name="connsiteX0-11" fmla="*/ 1591539 w 4500760"/>
              <a:gd name="connsiteY0-12" fmla="*/ 567147 h 3323710"/>
              <a:gd name="connsiteX1-13" fmla="*/ 4500760 w 4500760"/>
              <a:gd name="connsiteY1-14" fmla="*/ 2270511 h 3323710"/>
              <a:gd name="connsiteX2-15" fmla="*/ 2714339 w 4500760"/>
              <a:gd name="connsiteY2-16" fmla="*/ 3323710 h 3323710"/>
              <a:gd name="connsiteX3-17" fmla="*/ 0 w 4500760"/>
              <a:gd name="connsiteY3-18" fmla="*/ 1712869 h 3323710"/>
              <a:gd name="connsiteX4-19" fmla="*/ 0 w 4500760"/>
              <a:gd name="connsiteY4-20" fmla="*/ 567147 h 3323710"/>
              <a:gd name="connsiteX5-21" fmla="*/ 323799 w 4500760"/>
              <a:gd name="connsiteY5-22" fmla="*/ 0 h 3323710"/>
              <a:gd name="connsiteX0-23" fmla="*/ 1591539 w 4500760"/>
              <a:gd name="connsiteY0-24" fmla="*/ 0 h 2756563"/>
              <a:gd name="connsiteX1-25" fmla="*/ 4500760 w 4500760"/>
              <a:gd name="connsiteY1-26" fmla="*/ 1703364 h 2756563"/>
              <a:gd name="connsiteX2-27" fmla="*/ 2714339 w 4500760"/>
              <a:gd name="connsiteY2-28" fmla="*/ 2756563 h 2756563"/>
              <a:gd name="connsiteX3-29" fmla="*/ 0 w 4500760"/>
              <a:gd name="connsiteY3-30" fmla="*/ 1145722 h 2756563"/>
              <a:gd name="connsiteX4-31" fmla="*/ 0 w 4500760"/>
              <a:gd name="connsiteY4-32" fmla="*/ 0 h 2756563"/>
              <a:gd name="connsiteX0-33" fmla="*/ 1591539 w 4500760"/>
              <a:gd name="connsiteY0-34" fmla="*/ 0 h 2756563"/>
              <a:gd name="connsiteX1-35" fmla="*/ 4500760 w 4500760"/>
              <a:gd name="connsiteY1-36" fmla="*/ 1703364 h 2756563"/>
              <a:gd name="connsiteX2-37" fmla="*/ 2714339 w 4500760"/>
              <a:gd name="connsiteY2-38" fmla="*/ 2756563 h 2756563"/>
              <a:gd name="connsiteX3-39" fmla="*/ 0 w 4500760"/>
              <a:gd name="connsiteY3-40" fmla="*/ 1145722 h 2756563"/>
              <a:gd name="connsiteX0-41" fmla="*/ 4500760 w 4500760"/>
              <a:gd name="connsiteY0-42" fmla="*/ 557642 h 1610841"/>
              <a:gd name="connsiteX1-43" fmla="*/ 2714339 w 4500760"/>
              <a:gd name="connsiteY1-44" fmla="*/ 1610841 h 1610841"/>
              <a:gd name="connsiteX2-45" fmla="*/ 0 w 4500760"/>
              <a:gd name="connsiteY2-46" fmla="*/ 0 h 1610841"/>
              <a:gd name="connsiteX0-47" fmla="*/ 3953630 w 3953630"/>
              <a:gd name="connsiteY0-48" fmla="*/ 884586 h 1610841"/>
              <a:gd name="connsiteX1-49" fmla="*/ 2714339 w 3953630"/>
              <a:gd name="connsiteY1-50" fmla="*/ 1610841 h 1610841"/>
              <a:gd name="connsiteX2-51" fmla="*/ 0 w 3953630"/>
              <a:gd name="connsiteY2-52" fmla="*/ 0 h 1610841"/>
              <a:gd name="connsiteX0-53" fmla="*/ 2063141 w 2063141"/>
              <a:gd name="connsiteY0-54" fmla="*/ 0 h 726255"/>
              <a:gd name="connsiteX1-55" fmla="*/ 823850 w 2063141"/>
              <a:gd name="connsiteY1-56" fmla="*/ 726255 h 726255"/>
              <a:gd name="connsiteX2-57" fmla="*/ 0 w 2063141"/>
              <a:gd name="connsiteY2-58" fmla="*/ 269168 h 726255"/>
              <a:gd name="connsiteX0-59" fmla="*/ 2063141 w 2063141"/>
              <a:gd name="connsiteY0-60" fmla="*/ 0 h 748844"/>
              <a:gd name="connsiteX1-61" fmla="*/ 820374 w 2063141"/>
              <a:gd name="connsiteY1-62" fmla="*/ 748844 h 748844"/>
              <a:gd name="connsiteX2-63" fmla="*/ 0 w 2063141"/>
              <a:gd name="connsiteY2-64" fmla="*/ 269168 h 748844"/>
              <a:gd name="connsiteX0-65" fmla="*/ 2075304 w 2075304"/>
              <a:gd name="connsiteY0-66" fmla="*/ 0 h 745369"/>
              <a:gd name="connsiteX1-67" fmla="*/ 820374 w 2075304"/>
              <a:gd name="connsiteY1-68" fmla="*/ 745369 h 745369"/>
              <a:gd name="connsiteX2-69" fmla="*/ 0 w 2075304"/>
              <a:gd name="connsiteY2-70" fmla="*/ 265693 h 745369"/>
            </a:gdLst>
            <a:ahLst/>
            <a:cxnLst>
              <a:cxn ang="0">
                <a:pos x="connsiteX0-1" y="connsiteY0-2"/>
              </a:cxn>
              <a:cxn ang="0">
                <a:pos x="connsiteX1-3" y="connsiteY1-4"/>
              </a:cxn>
              <a:cxn ang="0">
                <a:pos x="connsiteX2-5" y="connsiteY2-6"/>
              </a:cxn>
            </a:cxnLst>
            <a:rect l="l" t="t" r="r" b="b"/>
            <a:pathLst>
              <a:path w="2075304" h="745369">
                <a:moveTo>
                  <a:pt x="2075304" y="0"/>
                </a:moveTo>
                <a:lnTo>
                  <a:pt x="820374" y="745369"/>
                </a:lnTo>
                <a:lnTo>
                  <a:pt x="0" y="265693"/>
                </a:lnTo>
              </a:path>
            </a:pathLst>
          </a:custGeom>
          <a:noFill/>
          <a:ln w="9278" cap="flat">
            <a:gradFill>
              <a:gsLst>
                <a:gs pos="94000">
                  <a:schemeClr val="bg1">
                    <a:alpha val="0"/>
                  </a:schemeClr>
                </a:gs>
                <a:gs pos="17000">
                  <a:schemeClr val="bg2">
                    <a:alpha val="0"/>
                  </a:schemeClr>
                </a:gs>
                <a:gs pos="51000">
                  <a:schemeClr val="tx2">
                    <a:alpha val="55000"/>
                  </a:schemeClr>
                </a:gs>
              </a:gsLst>
              <a:lin ang="120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6" name="任意多边形: 形状 65"/>
          <p:cNvSpPr/>
          <p:nvPr userDrawn="1">
            <p:custDataLst>
              <p:tags r:id="rId10"/>
            </p:custDataLst>
          </p:nvPr>
        </p:nvSpPr>
        <p:spPr>
          <a:xfrm>
            <a:off x="5335307" y="-24505"/>
            <a:ext cx="3132400" cy="1858965"/>
          </a:xfrm>
          <a:custGeom>
            <a:avLst/>
            <a:gdLst>
              <a:gd name="connsiteX0" fmla="*/ 3611540 w 3611539"/>
              <a:gd name="connsiteY0" fmla="*/ 0 h 1356473"/>
              <a:gd name="connsiteX1" fmla="*/ 1325849 w 3611539"/>
              <a:gd name="connsiteY1" fmla="*/ 1356474 h 1356473"/>
              <a:gd name="connsiteX2" fmla="*/ 0 w 3611539"/>
              <a:gd name="connsiteY2" fmla="*/ 574810 h 1356473"/>
              <a:gd name="connsiteX3" fmla="*/ 981743 w 3611539"/>
              <a:gd name="connsiteY3" fmla="*/ 0 h 1356473"/>
              <a:gd name="connsiteX0-1" fmla="*/ 0 w 3611540"/>
              <a:gd name="connsiteY0-2" fmla="*/ 574810 h 1356474"/>
              <a:gd name="connsiteX1-3" fmla="*/ 981743 w 3611540"/>
              <a:gd name="connsiteY1-4" fmla="*/ 0 h 1356474"/>
              <a:gd name="connsiteX2-5" fmla="*/ 3611540 w 3611540"/>
              <a:gd name="connsiteY2-6" fmla="*/ 0 h 1356474"/>
              <a:gd name="connsiteX3-7" fmla="*/ 1325849 w 3611540"/>
              <a:gd name="connsiteY3-8" fmla="*/ 1356474 h 1356474"/>
              <a:gd name="connsiteX4" fmla="*/ 66723 w 3611540"/>
              <a:gd name="connsiteY4" fmla="*/ 641533 h 1356474"/>
              <a:gd name="connsiteX0-9" fmla="*/ 1100932 w 3544817"/>
              <a:gd name="connsiteY0-10" fmla="*/ 0 h 1490597"/>
              <a:gd name="connsiteX1-11" fmla="*/ 915020 w 3544817"/>
              <a:gd name="connsiteY1-12" fmla="*/ 134123 h 1490597"/>
              <a:gd name="connsiteX2-13" fmla="*/ 3544817 w 3544817"/>
              <a:gd name="connsiteY2-14" fmla="*/ 134123 h 1490597"/>
              <a:gd name="connsiteX3-15" fmla="*/ 1259126 w 3544817"/>
              <a:gd name="connsiteY3-16" fmla="*/ 1490597 h 1490597"/>
              <a:gd name="connsiteX4-17" fmla="*/ 0 w 3544817"/>
              <a:gd name="connsiteY4-18" fmla="*/ 775656 h 1490597"/>
              <a:gd name="connsiteX0-19" fmla="*/ 915020 w 3544817"/>
              <a:gd name="connsiteY0-20" fmla="*/ 0 h 1356474"/>
              <a:gd name="connsiteX1-21" fmla="*/ 3544817 w 3544817"/>
              <a:gd name="connsiteY1-22" fmla="*/ 0 h 1356474"/>
              <a:gd name="connsiteX2-23" fmla="*/ 1259126 w 3544817"/>
              <a:gd name="connsiteY2-24" fmla="*/ 1356474 h 1356474"/>
              <a:gd name="connsiteX3-25" fmla="*/ 0 w 3544817"/>
              <a:gd name="connsiteY3-26" fmla="*/ 641533 h 1356474"/>
              <a:gd name="connsiteX0-27" fmla="*/ 3544817 w 3544817"/>
              <a:gd name="connsiteY0-28" fmla="*/ 0 h 1356474"/>
              <a:gd name="connsiteX1-29" fmla="*/ 1259126 w 3544817"/>
              <a:gd name="connsiteY1-30" fmla="*/ 1356474 h 1356474"/>
              <a:gd name="connsiteX2-31" fmla="*/ 0 w 3544817"/>
              <a:gd name="connsiteY2-32" fmla="*/ 641533 h 1356474"/>
              <a:gd name="connsiteX0-33" fmla="*/ 2285691 w 2285691"/>
              <a:gd name="connsiteY0-34" fmla="*/ 0 h 1356474"/>
              <a:gd name="connsiteX1-35" fmla="*/ 0 w 2285691"/>
              <a:gd name="connsiteY1-36" fmla="*/ 1356474 h 1356474"/>
            </a:gdLst>
            <a:ahLst/>
            <a:cxnLst>
              <a:cxn ang="0">
                <a:pos x="connsiteX0-1" y="connsiteY0-2"/>
              </a:cxn>
              <a:cxn ang="0">
                <a:pos x="connsiteX1-3" y="connsiteY1-4"/>
              </a:cxn>
            </a:cxnLst>
            <a:rect l="l" t="t" r="r" b="b"/>
            <a:pathLst>
              <a:path w="2285691" h="1356474">
                <a:moveTo>
                  <a:pt x="2285691" y="0"/>
                </a:moveTo>
                <a:lnTo>
                  <a:pt x="0" y="1356474"/>
                </a:lnTo>
              </a:path>
            </a:pathLst>
          </a:custGeom>
          <a:noFill/>
          <a:ln w="19050" cap="flat">
            <a:gradFill>
              <a:gsLst>
                <a:gs pos="0">
                  <a:schemeClr val="bg2">
                    <a:alpha val="0"/>
                  </a:schemeClr>
                </a:gs>
                <a:gs pos="57000">
                  <a:srgbClr val="FFFFFF">
                    <a:alpha val="28000"/>
                  </a:srgbClr>
                </a:gs>
              </a:gsLst>
              <a:lin ang="96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67" name="图片 66"/>
          <p:cNvPicPr>
            <a:picLocks noChangeAspect="1"/>
          </p:cNvPicPr>
          <p:nvPr userDrawn="1">
            <p:custDataLst>
              <p:tags r:id="rId11"/>
            </p:custDataLst>
          </p:nvPr>
        </p:nvPicPr>
        <p:blipFill>
          <a:blip r:embed="rId32">
            <a:duotone>
              <a:prstClr val="black"/>
              <a:schemeClr val="accent3">
                <a:tint val="45000"/>
                <a:satMod val="400000"/>
              </a:schemeClr>
            </a:duotone>
          </a:blip>
          <a:stretch>
            <a:fillRect/>
          </a:stretch>
        </p:blipFill>
        <p:spPr>
          <a:xfrm>
            <a:off x="413084" y="1571980"/>
            <a:ext cx="1535822" cy="1510300"/>
          </a:xfrm>
          <a:prstGeom prst="rect">
            <a:avLst/>
          </a:prstGeom>
        </p:spPr>
      </p:pic>
      <p:sp>
        <p:nvSpPr>
          <p:cNvPr id="68" name="任意多边形: 形状 67"/>
          <p:cNvSpPr/>
          <p:nvPr userDrawn="1">
            <p:custDataLst>
              <p:tags r:id="rId12"/>
            </p:custDataLst>
          </p:nvPr>
        </p:nvSpPr>
        <p:spPr>
          <a:xfrm>
            <a:off x="7272596" y="2257514"/>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9" name="任意多边形: 形状 68"/>
          <p:cNvSpPr/>
          <p:nvPr userDrawn="1">
            <p:custDataLst>
              <p:tags r:id="rId13"/>
            </p:custDataLst>
          </p:nvPr>
        </p:nvSpPr>
        <p:spPr>
          <a:xfrm>
            <a:off x="8539036" y="2258278"/>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任意多边形: 形状 69"/>
          <p:cNvSpPr/>
          <p:nvPr userDrawn="1">
            <p:custDataLst>
              <p:tags r:id="rId14"/>
            </p:custDataLst>
          </p:nvPr>
        </p:nvSpPr>
        <p:spPr>
          <a:xfrm>
            <a:off x="7272596" y="1512250"/>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1" name="任意多边形: 形状 70"/>
          <p:cNvSpPr/>
          <p:nvPr userDrawn="1">
            <p:custDataLst>
              <p:tags r:id="rId15"/>
            </p:custDataLst>
          </p:nvPr>
        </p:nvSpPr>
        <p:spPr>
          <a:xfrm>
            <a:off x="7528899" y="2414794"/>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任意多边形: 形状 71"/>
          <p:cNvSpPr/>
          <p:nvPr userDrawn="1">
            <p:custDataLst>
              <p:tags r:id="rId16"/>
            </p:custDataLst>
          </p:nvPr>
        </p:nvSpPr>
        <p:spPr>
          <a:xfrm flipH="1">
            <a:off x="8531056" y="2425220"/>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任意多边形: 形状 72"/>
          <p:cNvSpPr/>
          <p:nvPr userDrawn="1">
            <p:custDataLst>
              <p:tags r:id="rId17"/>
            </p:custDataLst>
          </p:nvPr>
        </p:nvSpPr>
        <p:spPr>
          <a:xfrm>
            <a:off x="7269249" y="2245992"/>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4" name="任意多边形: 形状 73"/>
          <p:cNvSpPr/>
          <p:nvPr userDrawn="1">
            <p:custDataLst>
              <p:tags r:id="rId18"/>
            </p:custDataLst>
          </p:nvPr>
        </p:nvSpPr>
        <p:spPr>
          <a:xfrm>
            <a:off x="8539036" y="2263687"/>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任意多边形: 形状 74"/>
          <p:cNvSpPr/>
          <p:nvPr userDrawn="1">
            <p:custDataLst>
              <p:tags r:id="rId19"/>
            </p:custDataLst>
          </p:nvPr>
        </p:nvSpPr>
        <p:spPr>
          <a:xfrm>
            <a:off x="7272596" y="1520888"/>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76" name="任意多边形: 形状 75"/>
          <p:cNvSpPr/>
          <p:nvPr userDrawn="1">
            <p:custDataLst>
              <p:tags r:id="rId20"/>
            </p:custDataLst>
          </p:nvPr>
        </p:nvSpPr>
        <p:spPr>
          <a:xfrm>
            <a:off x="8882635" y="4208351"/>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7" name="任意多边形: 形状 76"/>
          <p:cNvSpPr/>
          <p:nvPr userDrawn="1">
            <p:custDataLst>
              <p:tags r:id="rId21"/>
            </p:custDataLst>
          </p:nvPr>
        </p:nvSpPr>
        <p:spPr>
          <a:xfrm>
            <a:off x="8872161" y="2264495"/>
            <a:ext cx="3319840" cy="3387202"/>
          </a:xfrm>
          <a:custGeom>
            <a:avLst/>
            <a:gdLst>
              <a:gd name="connsiteX0" fmla="*/ 3319840 w 3319840"/>
              <a:gd name="connsiteY0" fmla="*/ 0 h 3387202"/>
              <a:gd name="connsiteX1" fmla="*/ 3319840 w 3319840"/>
              <a:gd name="connsiteY1" fmla="*/ 2869896 h 3387202"/>
              <a:gd name="connsiteX2" fmla="*/ 2448054 w 3319840"/>
              <a:gd name="connsiteY2" fmla="*/ 3387202 h 3387202"/>
              <a:gd name="connsiteX3" fmla="*/ 0 w 3319840"/>
              <a:gd name="connsiteY3" fmla="*/ 1943856 h 3387202"/>
            </a:gdLst>
            <a:ahLst/>
            <a:cxnLst>
              <a:cxn ang="0">
                <a:pos x="connsiteX0" y="connsiteY0"/>
              </a:cxn>
              <a:cxn ang="0">
                <a:pos x="connsiteX1" y="connsiteY1"/>
              </a:cxn>
              <a:cxn ang="0">
                <a:pos x="connsiteX2" y="connsiteY2"/>
              </a:cxn>
              <a:cxn ang="0">
                <a:pos x="connsiteX3" y="connsiteY3"/>
              </a:cxn>
            </a:cxnLst>
            <a:rect l="l" t="t" r="r" b="b"/>
            <a:pathLst>
              <a:path w="3319840" h="3387202">
                <a:moveTo>
                  <a:pt x="3319840" y="0"/>
                </a:moveTo>
                <a:lnTo>
                  <a:pt x="3319840" y="2869896"/>
                </a:lnTo>
                <a:lnTo>
                  <a:pt x="2448054" y="3387202"/>
                </a:lnTo>
                <a:lnTo>
                  <a:pt x="0" y="1943856"/>
                </a:lnTo>
                <a:close/>
              </a:path>
            </a:pathLst>
          </a:custGeom>
          <a:gradFill>
            <a:gsLst>
              <a:gs pos="100000">
                <a:srgbClr val="404040"/>
              </a:gs>
              <a:gs pos="36000">
                <a:srgbClr val="262626"/>
              </a:gs>
            </a:gsLst>
            <a:lin ang="14400000" scaled="0"/>
          </a:gradFill>
          <a:ln w="9278"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8" name="任意多边形: 形状 77"/>
          <p:cNvSpPr/>
          <p:nvPr userDrawn="1">
            <p:custDataLst>
              <p:tags r:id="rId22"/>
            </p:custDataLst>
          </p:nvPr>
        </p:nvSpPr>
        <p:spPr>
          <a:xfrm>
            <a:off x="9845455" y="4771699"/>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9" name="任意多边形: 形状 78"/>
          <p:cNvSpPr/>
          <p:nvPr userDrawn="1">
            <p:custDataLst>
              <p:tags r:id="rId23"/>
            </p:custDataLst>
          </p:nvPr>
        </p:nvSpPr>
        <p:spPr>
          <a:xfrm>
            <a:off x="3729539" y="234406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90000">
                <a:srgbClr val="363636"/>
              </a:gs>
              <a:gs pos="0">
                <a:srgbClr val="363636">
                  <a:alpha val="0"/>
                </a:srgbClr>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80" name="任意多边形: 形状 79"/>
          <p:cNvSpPr/>
          <p:nvPr userDrawn="1">
            <p:custDataLst>
              <p:tags r:id="rId24"/>
            </p:custDataLst>
          </p:nvPr>
        </p:nvSpPr>
        <p:spPr>
          <a:xfrm>
            <a:off x="1677353" y="4608834"/>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95000">
                <a:srgbClr val="404040"/>
              </a:gs>
              <a:gs pos="16000">
                <a:srgbClr val="262626"/>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81" name="任意多边形: 形状 80"/>
          <p:cNvSpPr/>
          <p:nvPr userDrawn="1">
            <p:custDataLst>
              <p:tags r:id="rId25"/>
            </p:custDataLst>
          </p:nvPr>
        </p:nvSpPr>
        <p:spPr>
          <a:xfrm>
            <a:off x="6503308" y="6034089"/>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2" name="日期占位符 11"/>
          <p:cNvSpPr>
            <a:spLocks noGrp="1"/>
          </p:cNvSpPr>
          <p:nvPr>
            <p:ph type="dt" sz="half" idx="18"/>
            <p:custDataLst>
              <p:tags r:id="rId26"/>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13" name="页脚占位符 12"/>
          <p:cNvSpPr>
            <a:spLocks noGrp="1"/>
          </p:cNvSpPr>
          <p:nvPr>
            <p:ph type="ftr" sz="quarter" idx="19"/>
            <p:custDataLst>
              <p:tags r:id="rId2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4" name="灯片编号占位符 13"/>
          <p:cNvSpPr>
            <a:spLocks noGrp="1"/>
          </p:cNvSpPr>
          <p:nvPr>
            <p:ph type="sldNum" sz="quarter" idx="20"/>
            <p:custDataLst>
              <p:tags r:id="rId2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37" name="署名占位符 10"/>
          <p:cNvSpPr>
            <a:spLocks noGrp="1"/>
          </p:cNvSpPr>
          <p:nvPr>
            <p:ph type="body" sz="quarter" idx="21" hasCustomPrompt="1"/>
            <p:custDataLst>
              <p:tags r:id="rId29"/>
            </p:custDataLst>
          </p:nvPr>
        </p:nvSpPr>
        <p:spPr>
          <a:xfrm>
            <a:off x="755332" y="4617720"/>
            <a:ext cx="2254568" cy="507795"/>
          </a:xfrm>
          <a:prstGeom prst="roundRect">
            <a:avLst>
              <a:gd name="adj" fmla="val 50000"/>
            </a:avLst>
          </a:prstGeom>
          <a:gradFill>
            <a:gsLst>
              <a:gs pos="0">
                <a:schemeClr val="accent2"/>
              </a:gs>
              <a:gs pos="100000">
                <a:schemeClr val="accent3"/>
              </a:gs>
            </a:gsLst>
            <a:lin ang="0" scaled="0"/>
          </a:gradFill>
        </p:spPr>
        <p:txBody>
          <a:bodyPr wrap="square" anchor="ctr">
            <a:normAutofit/>
          </a:bodyPr>
          <a:lstStyle>
            <a:lvl1pPr marL="0" indent="0" algn="ctr">
              <a:lnSpc>
                <a:spcPct val="100000"/>
              </a:lnSpc>
              <a:buNone/>
              <a:defRPr sz="1800">
                <a:solidFill>
                  <a:srgbClr val="262626"/>
                </a:solidFill>
                <a:latin typeface="+mn-lt"/>
                <a:sym typeface="Arial" panose="020B0604020202020204" pitchFamily="34" charset="0"/>
              </a:defRPr>
            </a:lvl1pPr>
          </a:lstStyle>
          <a:p>
            <a:pPr lvl="0"/>
            <a:r>
              <a:rPr lang="en-US" dirty="0">
                <a:latin typeface="+mn-lt"/>
              </a:rPr>
              <a:t>Click to add text</a:t>
            </a:r>
            <a:endParaRPr lang="en-US" dirty="0"/>
          </a:p>
        </p:txBody>
      </p:sp>
      <p:sp>
        <p:nvSpPr>
          <p:cNvPr id="38" name="标题 1"/>
          <p:cNvSpPr>
            <a:spLocks noGrp="1"/>
          </p:cNvSpPr>
          <p:nvPr>
            <p:ph type="ctrTitle" hasCustomPrompt="1"/>
            <p:custDataLst>
              <p:tags r:id="rId30"/>
            </p:custDataLst>
          </p:nvPr>
        </p:nvSpPr>
        <p:spPr>
          <a:xfrm>
            <a:off x="838200" y="1760400"/>
            <a:ext cx="6120000" cy="2458800"/>
          </a:xfrm>
          <a:prstGeom prst="rect">
            <a:avLst/>
          </a:prstGeom>
        </p:spPr>
        <p:txBody>
          <a:bodyPr anchor="b">
            <a:normAutofit/>
          </a:bodyPr>
          <a:lstStyle>
            <a:lvl1pPr algn="l">
              <a:lnSpc>
                <a:spcPct val="100000"/>
              </a:lnSpc>
              <a:defRPr sz="5400">
                <a:gradFill>
                  <a:gsLst>
                    <a:gs pos="0">
                      <a:srgbClr val="FFFFFF"/>
                    </a:gs>
                    <a:gs pos="100000">
                      <a:schemeClr val="accent3"/>
                    </a:gs>
                  </a:gsLst>
                  <a:lin ang="2700000" scaled="0"/>
                </a:gradFill>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7655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4826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56858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6307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6336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87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48039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8419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日期占位符 7"/>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9" name="页脚占位符 8"/>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0" name="灯片编号占位符 9"/>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2" name="标题 1"/>
          <p:cNvSpPr>
            <a:spLocks noGrp="1"/>
          </p:cNvSpPr>
          <p:nvPr>
            <p:ph type="title" hasCustomPrompt="1"/>
            <p:custDataLst>
              <p:tags r:id="rId4"/>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4" name="内容占位符 3"/>
          <p:cNvSpPr>
            <a:spLocks noGrp="1"/>
          </p:cNvSpPr>
          <p:nvPr>
            <p:ph idx="1" hasCustomPrompt="1"/>
            <p:custDataLst>
              <p:tags r:id="rId5"/>
            </p:custDataLst>
          </p:nvPr>
        </p:nvSpPr>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349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 Area</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F26B5-172A-4DC2-B0B7-181CFC56B87C}" type="slidenum">
              <a:rPr lang="en-US" smtClean="0"/>
              <a:t>‹#›</a:t>
            </a:fld>
            <a:endParaRPr lang="en-US" dirty="0"/>
          </a:p>
        </p:txBody>
      </p:sp>
    </p:spTree>
    <p:extLst>
      <p:ext uri="{BB962C8B-B14F-4D97-AF65-F5344CB8AC3E}">
        <p14:creationId xmlns:p14="http://schemas.microsoft.com/office/powerpoint/2010/main" val="3040276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 Area</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F26B5-172A-4DC2-B0B7-181CFC56B87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34951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 Area</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F26B5-172A-4DC2-B0B7-181CFC56B87C}" type="slidenum">
              <a:rPr lang="en-US" smtClean="0"/>
              <a:t>‹#›</a:t>
            </a:fld>
            <a:endParaRPr lang="en-US" dirty="0"/>
          </a:p>
        </p:txBody>
      </p:sp>
    </p:spTree>
    <p:extLst>
      <p:ext uri="{BB962C8B-B14F-4D97-AF65-F5344CB8AC3E}">
        <p14:creationId xmlns:p14="http://schemas.microsoft.com/office/powerpoint/2010/main" val="9461615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 Area</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F26B5-172A-4DC2-B0B7-181CFC56B87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9543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 Area</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F26B5-172A-4DC2-B0B7-181CFC56B87C}" type="slidenum">
              <a:rPr lang="en-US" smtClean="0"/>
              <a:t>‹#›</a:t>
            </a:fld>
            <a:endParaRPr lang="en-US" dirty="0"/>
          </a:p>
        </p:txBody>
      </p:sp>
    </p:spTree>
    <p:extLst>
      <p:ext uri="{BB962C8B-B14F-4D97-AF65-F5344CB8AC3E}">
        <p14:creationId xmlns:p14="http://schemas.microsoft.com/office/powerpoint/2010/main" val="1438488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609369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73974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5605682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94405"/>
            <a:ext cx="10800000" cy="792000"/>
          </a:xfrm>
        </p:spPr>
        <p:txBody>
          <a:bodyPr lIns="0" tIns="0" rIns="0" bIns="0" anchor="t"/>
          <a:lstStyle>
            <a:lvl1pPr algn="l" fontAlgn="base">
              <a:defRPr sz="3200">
                <a:solidFill>
                  <a:schemeClr val="tx1">
                    <a:lumMod val="85000"/>
                    <a:lumOff val="15000"/>
                  </a:schemeClr>
                </a:solidFill>
                <a:latin typeface="+mj-lt"/>
              </a:defRPr>
            </a:lvl1pPr>
          </a:lstStyle>
          <a:p>
            <a:r>
              <a:rPr lang="en-US"/>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atalog Slide">
    <p:spTree>
      <p:nvGrpSpPr>
        <p:cNvPr id="1" name=""/>
        <p:cNvGrpSpPr/>
        <p:nvPr/>
      </p:nvGrpSpPr>
      <p:grpSpPr>
        <a:xfrm>
          <a:off x="0" y="0"/>
          <a:ext cx="0" cy="0"/>
          <a:chOff x="0" y="0"/>
          <a:chExt cx="0" cy="0"/>
        </a:xfrm>
      </p:grpSpPr>
      <p:sp>
        <p:nvSpPr>
          <p:cNvPr id="10" name="矩形 9"/>
          <p:cNvSpPr/>
          <p:nvPr userDrawn="1">
            <p:custDataLst>
              <p:tags r:id="rId1"/>
            </p:custDataLst>
          </p:nvPr>
        </p:nvSpPr>
        <p:spPr>
          <a:xfrm flipH="1">
            <a:off x="0" y="0"/>
            <a:ext cx="12192000" cy="6858000"/>
          </a:xfrm>
          <a:prstGeom prst="rect">
            <a:avLst/>
          </a:prstGeom>
          <a:gradFill>
            <a:gsLst>
              <a:gs pos="39000">
                <a:srgbClr val="0D0D0D"/>
              </a:gs>
              <a:gs pos="10000">
                <a:srgbClr val="40404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13" name="等腰三角形 12"/>
          <p:cNvSpPr/>
          <p:nvPr userDrawn="1">
            <p:custDataLst>
              <p:tags r:id="rId2"/>
            </p:custDataLst>
          </p:nvPr>
        </p:nvSpPr>
        <p:spPr>
          <a:xfrm rot="3600021" flipH="1">
            <a:off x="4022725" y="1999615"/>
            <a:ext cx="929640" cy="1073150"/>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14" name="任意多边形: 形状 36"/>
          <p:cNvSpPr/>
          <p:nvPr userDrawn="1">
            <p:custDataLst>
              <p:tags r:id="rId3"/>
            </p:custDataLst>
          </p:nvPr>
        </p:nvSpPr>
        <p:spPr>
          <a:xfrm flipH="1">
            <a:off x="3710940" y="2257425"/>
            <a:ext cx="1266190" cy="459486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5" name="任意多边形: 形状 37"/>
          <p:cNvSpPr/>
          <p:nvPr userDrawn="1">
            <p:custDataLst>
              <p:tags r:id="rId4"/>
            </p:custDataLst>
          </p:nvPr>
        </p:nvSpPr>
        <p:spPr>
          <a:xfrm flipH="1">
            <a:off x="2446020" y="2258060"/>
            <a:ext cx="1264920" cy="4594225"/>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5"/>
            </p:custDataLst>
          </p:nvPr>
        </p:nvSpPr>
        <p:spPr>
          <a:xfrm flipH="1">
            <a:off x="2454275" y="1511935"/>
            <a:ext cx="2522855" cy="1492250"/>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6" name="任意多边形: 形状 39"/>
          <p:cNvSpPr/>
          <p:nvPr userDrawn="1">
            <p:custDataLst>
              <p:tags r:id="rId6"/>
            </p:custDataLst>
          </p:nvPr>
        </p:nvSpPr>
        <p:spPr>
          <a:xfrm flipH="1">
            <a:off x="3717290" y="2414270"/>
            <a:ext cx="1003935" cy="279400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7" name="任意多边形: 形状 40"/>
          <p:cNvSpPr/>
          <p:nvPr userDrawn="1">
            <p:custDataLst>
              <p:tags r:id="rId7"/>
            </p:custDataLst>
          </p:nvPr>
        </p:nvSpPr>
        <p:spPr>
          <a:xfrm>
            <a:off x="2719070" y="2425065"/>
            <a:ext cx="999490" cy="57848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0" name="任意多边形: 形状 41"/>
          <p:cNvSpPr/>
          <p:nvPr userDrawn="1">
            <p:custDataLst>
              <p:tags r:id="rId8"/>
            </p:custDataLst>
          </p:nvPr>
        </p:nvSpPr>
        <p:spPr>
          <a:xfrm flipH="1">
            <a:off x="3710940" y="2245360"/>
            <a:ext cx="1270000" cy="460629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 name="任意多边形: 形状 42"/>
          <p:cNvSpPr/>
          <p:nvPr userDrawn="1">
            <p:custDataLst>
              <p:tags r:id="rId9"/>
            </p:custDataLst>
          </p:nvPr>
        </p:nvSpPr>
        <p:spPr>
          <a:xfrm flipH="1">
            <a:off x="2446020" y="2263140"/>
            <a:ext cx="1264920" cy="4594225"/>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10"/>
            </p:custDataLst>
          </p:nvPr>
        </p:nvSpPr>
        <p:spPr>
          <a:xfrm flipH="1">
            <a:off x="2454275" y="1520825"/>
            <a:ext cx="2522855" cy="1492250"/>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5" name="任意多边形: 形状 44"/>
          <p:cNvSpPr/>
          <p:nvPr userDrawn="1">
            <p:custDataLst>
              <p:tags r:id="rId11"/>
            </p:custDataLst>
          </p:nvPr>
        </p:nvSpPr>
        <p:spPr>
          <a:xfrm flipH="1">
            <a:off x="925830" y="4208145"/>
            <a:ext cx="2441575" cy="2632710"/>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12"/>
            </p:custDataLst>
          </p:nvPr>
        </p:nvSpPr>
        <p:spPr>
          <a:xfrm flipH="1">
            <a:off x="10160" y="2236470"/>
            <a:ext cx="3367405" cy="3415030"/>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Lst>
            <a:ahLst/>
            <a:cxnLst>
              <a:cxn ang="0">
                <a:pos x="connsiteX0" y="connsiteY0"/>
              </a:cxn>
              <a:cxn ang="0">
                <a:pos x="connsiteX1" y="connsiteY1"/>
              </a:cxn>
              <a:cxn ang="0">
                <a:pos x="connsiteX2" y="connsiteY2"/>
              </a:cxn>
              <a:cxn ang="0">
                <a:pos x="connsiteX3" y="connsiteY3"/>
              </a:cxn>
            </a:cxnLst>
            <a:rect l="l" t="t" r="r" b="b"/>
            <a:pathLst>
              <a:path w="2457094" h="2491894">
                <a:moveTo>
                  <a:pt x="2457094" y="0"/>
                </a:moveTo>
                <a:lnTo>
                  <a:pt x="2457094" y="2093871"/>
                </a:lnTo>
                <a:lnTo>
                  <a:pt x="1786328" y="2491895"/>
                </a:lnTo>
                <a:lnTo>
                  <a:pt x="0" y="1438695"/>
                </a:lnTo>
                <a:close/>
              </a:path>
            </a:pathLst>
          </a:custGeom>
          <a:gradFill>
            <a:gsLst>
              <a:gs pos="100000">
                <a:srgbClr val="404040"/>
              </a:gs>
              <a:gs pos="36000">
                <a:srgbClr val="262626"/>
              </a:gs>
            </a:gsLst>
            <a:lin ang="14400000" scaled="0"/>
          </a:gradFill>
          <a:ln w="9278"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7" name="任意多边形: 形状 46"/>
          <p:cNvSpPr/>
          <p:nvPr userDrawn="1">
            <p:custDataLst>
              <p:tags r:id="rId13"/>
            </p:custDataLst>
          </p:nvPr>
        </p:nvSpPr>
        <p:spPr>
          <a:xfrm flipH="1">
            <a:off x="0" y="4771390"/>
            <a:ext cx="2404745" cy="875030"/>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14"/>
            </p:custDataLst>
          </p:nvPr>
        </p:nvSpPr>
        <p:spPr>
          <a:xfrm flipH="1">
            <a:off x="4351020" y="4608195"/>
            <a:ext cx="6221730" cy="2232025"/>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100000">
                <a:srgbClr val="404040"/>
              </a:gs>
              <a:gs pos="36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0" name="任意多边形: 形状 49"/>
          <p:cNvSpPr/>
          <p:nvPr userDrawn="1">
            <p:custDataLst>
              <p:tags r:id="rId15"/>
            </p:custDataLst>
          </p:nvPr>
        </p:nvSpPr>
        <p:spPr>
          <a:xfrm flipH="1">
            <a:off x="4351020" y="6033770"/>
            <a:ext cx="1395730" cy="823595"/>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userDrawn="1">
            <p:ph type="title" hasCustomPrompt="1"/>
            <p:custDataLst>
              <p:tags r:id="rId16"/>
            </p:custDataLst>
          </p:nvPr>
        </p:nvSpPr>
        <p:spPr>
          <a:xfrm>
            <a:off x="6096000" y="1818936"/>
            <a:ext cx="5512904" cy="1081088"/>
          </a:xfrm>
          <a:prstGeom prst="rect">
            <a:avLst/>
          </a:prstGeom>
        </p:spPr>
        <p:txBody>
          <a:bodyPr wrap="square" anchor="b">
            <a:normAutofit/>
          </a:bodyPr>
          <a:lstStyle>
            <a:lvl1pPr>
              <a:defRPr sz="7200">
                <a:latin typeface="+mj-lt"/>
                <a:sym typeface="Arial" panose="020B0604020202020204" pitchFamily="34" charset="0"/>
              </a:defRPr>
            </a:lvl1pPr>
          </a:lstStyle>
          <a:p>
            <a:r>
              <a:rPr lang="en-US" dirty="0">
                <a:latin typeface="+mj-lt"/>
              </a:rPr>
              <a:t>Click to add title</a:t>
            </a:r>
            <a:endParaRPr lang="en-US" dirty="0"/>
          </a:p>
        </p:txBody>
      </p:sp>
      <p:sp>
        <p:nvSpPr>
          <p:cNvPr id="7" name="日期占位符 6"/>
          <p:cNvSpPr>
            <a:spLocks noGrp="1"/>
          </p:cNvSpPr>
          <p:nvPr userDrawn="1">
            <p:ph type="dt" sz="half" idx="10"/>
            <p:custDataLst>
              <p:tags r:id="rId1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8" name="页脚占位符 7"/>
          <p:cNvSpPr>
            <a:spLocks noGrp="1"/>
          </p:cNvSpPr>
          <p:nvPr userDrawn="1">
            <p:ph type="ftr" sz="quarter" idx="11"/>
            <p:custDataLst>
              <p:tags r:id="rId1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9" name="灯片编号占位符 8"/>
          <p:cNvSpPr>
            <a:spLocks noGrp="1"/>
          </p:cNvSpPr>
          <p:nvPr userDrawn="1">
            <p:ph type="sldNum" sz="quarter" idx="12"/>
            <p:custDataLst>
              <p:tags r:id="rId1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矩形 25"/>
          <p:cNvSpPr/>
          <p:nvPr userDrawn="1">
            <p:custDataLst>
              <p:tags r:id="rId1"/>
            </p:custDataLst>
          </p:nvPr>
        </p:nvSpPr>
        <p:spPr>
          <a:xfrm>
            <a:off x="0" y="0"/>
            <a:ext cx="12185650" cy="6858000"/>
          </a:xfrm>
          <a:prstGeom prst="rect">
            <a:avLst/>
          </a:prstGeom>
          <a:gradFill>
            <a:gsLst>
              <a:gs pos="39000">
                <a:srgbClr val="0D0D0D"/>
              </a:gs>
              <a:gs pos="10000">
                <a:srgbClr val="40404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7" name="等腰三角形 26"/>
          <p:cNvSpPr/>
          <p:nvPr userDrawn="1">
            <p:custDataLst>
              <p:tags r:id="rId2"/>
            </p:custDataLst>
          </p:nvPr>
        </p:nvSpPr>
        <p:spPr>
          <a:xfrm rot="17999979">
            <a:off x="7233269" y="1999893"/>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7" name="任意多边形: 形状 36"/>
          <p:cNvSpPr/>
          <p:nvPr userDrawn="1">
            <p:custDataLst>
              <p:tags r:id="rId3"/>
            </p:custDataLst>
          </p:nvPr>
        </p:nvSpPr>
        <p:spPr>
          <a:xfrm>
            <a:off x="7208313" y="2257171"/>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8" name="任意多边形: 形状 37"/>
          <p:cNvSpPr/>
          <p:nvPr userDrawn="1">
            <p:custDataLst>
              <p:tags r:id="rId4"/>
            </p:custDataLst>
          </p:nvPr>
        </p:nvSpPr>
        <p:spPr>
          <a:xfrm>
            <a:off x="8474753" y="2257935"/>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5"/>
            </p:custDataLst>
          </p:nvPr>
        </p:nvSpPr>
        <p:spPr>
          <a:xfrm>
            <a:off x="7208313" y="1511907"/>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0" name="任意多边形: 形状 39"/>
          <p:cNvSpPr/>
          <p:nvPr userDrawn="1">
            <p:custDataLst>
              <p:tags r:id="rId6"/>
            </p:custDataLst>
          </p:nvPr>
        </p:nvSpPr>
        <p:spPr>
          <a:xfrm>
            <a:off x="7464616" y="2414451"/>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1" name="任意多边形: 形状 40"/>
          <p:cNvSpPr/>
          <p:nvPr userDrawn="1">
            <p:custDataLst>
              <p:tags r:id="rId7"/>
            </p:custDataLst>
          </p:nvPr>
        </p:nvSpPr>
        <p:spPr>
          <a:xfrm flipH="1">
            <a:off x="8466773" y="2424877"/>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2" name="任意多边形: 形状 41"/>
          <p:cNvSpPr/>
          <p:nvPr userDrawn="1">
            <p:custDataLst>
              <p:tags r:id="rId8"/>
            </p:custDataLst>
          </p:nvPr>
        </p:nvSpPr>
        <p:spPr>
          <a:xfrm>
            <a:off x="7204966" y="2245649"/>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9"/>
            </p:custDataLst>
          </p:nvPr>
        </p:nvSpPr>
        <p:spPr>
          <a:xfrm>
            <a:off x="8474753" y="2263344"/>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10"/>
            </p:custDataLst>
          </p:nvPr>
        </p:nvSpPr>
        <p:spPr>
          <a:xfrm>
            <a:off x="7208313" y="1520545"/>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5" name="任意多边形: 形状 44"/>
          <p:cNvSpPr/>
          <p:nvPr userDrawn="1">
            <p:custDataLst>
              <p:tags r:id="rId11"/>
            </p:custDataLst>
          </p:nvPr>
        </p:nvSpPr>
        <p:spPr>
          <a:xfrm>
            <a:off x="8818352" y="4208008"/>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12"/>
            </p:custDataLst>
          </p:nvPr>
        </p:nvSpPr>
        <p:spPr>
          <a:xfrm>
            <a:off x="8807878" y="2236364"/>
            <a:ext cx="3367298" cy="3414989"/>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Lst>
            <a:ahLst/>
            <a:cxnLst>
              <a:cxn ang="0">
                <a:pos x="connsiteX0" y="connsiteY0"/>
              </a:cxn>
              <a:cxn ang="0">
                <a:pos x="connsiteX1" y="connsiteY1"/>
              </a:cxn>
              <a:cxn ang="0">
                <a:pos x="connsiteX2" y="connsiteY2"/>
              </a:cxn>
              <a:cxn ang="0">
                <a:pos x="connsiteX3" y="connsiteY3"/>
              </a:cxn>
            </a:cxnLst>
            <a:rect l="l" t="t" r="r" b="b"/>
            <a:pathLst>
              <a:path w="2457094" h="2491894">
                <a:moveTo>
                  <a:pt x="2457094" y="0"/>
                </a:moveTo>
                <a:lnTo>
                  <a:pt x="2457094" y="2093871"/>
                </a:lnTo>
                <a:lnTo>
                  <a:pt x="1786328" y="2491895"/>
                </a:lnTo>
                <a:lnTo>
                  <a:pt x="0" y="1438695"/>
                </a:lnTo>
                <a:close/>
              </a:path>
            </a:pathLst>
          </a:custGeom>
          <a:gradFill>
            <a:gsLst>
              <a:gs pos="100000">
                <a:srgbClr val="404040"/>
              </a:gs>
              <a:gs pos="36000">
                <a:srgbClr val="262626"/>
              </a:gs>
            </a:gsLst>
            <a:lin ang="14400000" scaled="0"/>
          </a:gradFill>
          <a:ln w="9278"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7" name="任意多边形: 形状 46"/>
          <p:cNvSpPr/>
          <p:nvPr userDrawn="1">
            <p:custDataLst>
              <p:tags r:id="rId13"/>
            </p:custDataLst>
          </p:nvPr>
        </p:nvSpPr>
        <p:spPr>
          <a:xfrm>
            <a:off x="9781172" y="4771356"/>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14"/>
            </p:custDataLst>
          </p:nvPr>
        </p:nvSpPr>
        <p:spPr>
          <a:xfrm>
            <a:off x="1613070" y="4608491"/>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100000">
                <a:srgbClr val="404040"/>
              </a:gs>
              <a:gs pos="36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0" name="任意多边形: 形状 49"/>
          <p:cNvSpPr/>
          <p:nvPr userDrawn="1">
            <p:custDataLst>
              <p:tags r:id="rId15"/>
            </p:custDataLst>
          </p:nvPr>
        </p:nvSpPr>
        <p:spPr>
          <a:xfrm>
            <a:off x="6439025" y="6033746"/>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p:ph type="title" hasCustomPrompt="1"/>
            <p:custDataLst>
              <p:tags r:id="rId16"/>
            </p:custDataLst>
          </p:nvPr>
        </p:nvSpPr>
        <p:spPr>
          <a:xfrm>
            <a:off x="835800" y="3148536"/>
            <a:ext cx="6477000" cy="1676364"/>
          </a:xfrm>
          <a:prstGeom prst="rect">
            <a:avLst/>
          </a:prstGeom>
        </p:spPr>
        <p:txBody>
          <a:bodyPr anchor="t" anchorCtr="0"/>
          <a:lstStyle>
            <a:lvl1pPr algn="l">
              <a:defRPr sz="5400">
                <a:latin typeface="+mj-lt"/>
                <a:sym typeface="Arial" panose="020B0604020202020204" pitchFamily="34" charset="0"/>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1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11"/>
            <p:custDataLst>
              <p:tags r:id="rId1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1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8" name="文本占位符 7"/>
          <p:cNvSpPr>
            <a:spLocks noGrp="1"/>
          </p:cNvSpPr>
          <p:nvPr>
            <p:ph type="body" sz="quarter" idx="13" hasCustomPrompt="1"/>
            <p:custDataLst>
              <p:tags r:id="rId20"/>
            </p:custDataLst>
          </p:nvPr>
        </p:nvSpPr>
        <p:spPr>
          <a:xfrm>
            <a:off x="835800" y="547607"/>
            <a:ext cx="6477000" cy="2244193"/>
          </a:xfrm>
          <a:prstGeom prst="rect">
            <a:avLst/>
          </a:prstGeom>
        </p:spPr>
        <p:txBody>
          <a:bodyPr wrap="none" anchor="b">
            <a:noAutofit/>
          </a:bodyPr>
          <a:lstStyle>
            <a:lvl1pPr marL="0" indent="0" algn="l">
              <a:buNone/>
              <a:defRPr sz="8000">
                <a:gradFill>
                  <a:gsLst>
                    <a:gs pos="0">
                      <a:srgbClr val="FFFFFF"/>
                    </a:gs>
                    <a:gs pos="100000">
                      <a:schemeClr val="accent1"/>
                    </a:gs>
                  </a:gsLst>
                  <a:lin ang="4800000" scaled="0"/>
                </a:gradFill>
                <a:latin typeface="+mn-lt"/>
              </a:defRPr>
            </a:lvl1pPr>
          </a:lstStyle>
          <a:p>
            <a:pPr lvl="0"/>
            <a:r>
              <a:rPr lang="en-US" dirty="0">
                <a:latin typeface="+mn-lt"/>
              </a:rPr>
              <a:t>text</a:t>
            </a:r>
            <a:endParaRPr lang="en-US" dirty="0"/>
          </a:p>
        </p:txBody>
      </p:sp>
      <p:sp>
        <p:nvSpPr>
          <p:cNvPr id="25" name="任意多边形: 形状 24"/>
          <p:cNvSpPr/>
          <p:nvPr userDrawn="1">
            <p:custDataLst>
              <p:tags r:id="rId21"/>
            </p:custDataLst>
          </p:nvPr>
        </p:nvSpPr>
        <p:spPr>
          <a:xfrm>
            <a:off x="10233341" y="6441833"/>
            <a:ext cx="707320" cy="416167"/>
          </a:xfrm>
          <a:custGeom>
            <a:avLst/>
            <a:gdLst>
              <a:gd name="connsiteX0" fmla="*/ 0 w 707320"/>
              <a:gd name="connsiteY0" fmla="*/ 0 h 416167"/>
              <a:gd name="connsiteX1" fmla="*/ 707320 w 707320"/>
              <a:gd name="connsiteY1" fmla="*/ 416167 h 416167"/>
              <a:gd name="connsiteX2" fmla="*/ 0 w 707320"/>
              <a:gd name="connsiteY2" fmla="*/ 416167 h 416167"/>
            </a:gdLst>
            <a:ahLst/>
            <a:cxnLst>
              <a:cxn ang="0">
                <a:pos x="connsiteX0" y="connsiteY0"/>
              </a:cxn>
              <a:cxn ang="0">
                <a:pos x="connsiteX1" y="connsiteY1"/>
              </a:cxn>
              <a:cxn ang="0">
                <a:pos x="connsiteX2" y="connsiteY2"/>
              </a:cxn>
            </a:cxnLst>
            <a:rect l="l" t="t" r="r" b="b"/>
            <a:pathLst>
              <a:path w="707320" h="416167">
                <a:moveTo>
                  <a:pt x="0" y="0"/>
                </a:moveTo>
                <a:lnTo>
                  <a:pt x="707320" y="416167"/>
                </a:lnTo>
                <a:lnTo>
                  <a:pt x="0" y="416167"/>
                </a:lnTo>
                <a:close/>
              </a:path>
            </a:pathLst>
          </a:custGeom>
          <a:gradFill flip="none" rotWithShape="1">
            <a:gsLst>
              <a:gs pos="73000">
                <a:schemeClr val="accent3">
                  <a:lumMod val="40000"/>
                  <a:lumOff val="60000"/>
                </a:schemeClr>
              </a:gs>
              <a:gs pos="5000">
                <a:schemeClr val="accent3">
                  <a:lumMod val="75000"/>
                </a:schemeClr>
              </a:gs>
            </a:gsLst>
            <a:lin ang="18000000" scaled="0"/>
            <a:tileRect/>
          </a:gradFill>
          <a:ln w="19050"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3" name="任意多边形: 形状 22"/>
          <p:cNvSpPr/>
          <p:nvPr userDrawn="1">
            <p:custDataLst>
              <p:tags r:id="rId22"/>
            </p:custDataLst>
          </p:nvPr>
        </p:nvSpPr>
        <p:spPr>
          <a:xfrm>
            <a:off x="11881016" y="6677532"/>
            <a:ext cx="304634" cy="180468"/>
          </a:xfrm>
          <a:custGeom>
            <a:avLst/>
            <a:gdLst>
              <a:gd name="connsiteX0" fmla="*/ 304634 w 304634"/>
              <a:gd name="connsiteY0" fmla="*/ 0 h 180468"/>
              <a:gd name="connsiteX1" fmla="*/ 304634 w 304634"/>
              <a:gd name="connsiteY1" fmla="*/ 180468 h 180468"/>
              <a:gd name="connsiteX2" fmla="*/ 0 w 304634"/>
              <a:gd name="connsiteY2" fmla="*/ 180468 h 180468"/>
            </a:gdLst>
            <a:ahLst/>
            <a:cxnLst>
              <a:cxn ang="0">
                <a:pos x="connsiteX0" y="connsiteY0"/>
              </a:cxn>
              <a:cxn ang="0">
                <a:pos x="connsiteX1" y="connsiteY1"/>
              </a:cxn>
              <a:cxn ang="0">
                <a:pos x="connsiteX2" y="connsiteY2"/>
              </a:cxn>
            </a:cxnLst>
            <a:rect l="l" t="t" r="r" b="b"/>
            <a:pathLst>
              <a:path w="304634" h="180468">
                <a:moveTo>
                  <a:pt x="304634" y="0"/>
                </a:moveTo>
                <a:lnTo>
                  <a:pt x="304634" y="180468"/>
                </a:lnTo>
                <a:lnTo>
                  <a:pt x="0" y="180468"/>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 name="任意多边形: 形状 20"/>
          <p:cNvSpPr/>
          <p:nvPr userDrawn="1">
            <p:custDataLst>
              <p:tags r:id="rId23"/>
            </p:custDataLst>
          </p:nvPr>
        </p:nvSpPr>
        <p:spPr>
          <a:xfrm>
            <a:off x="10229228" y="5746750"/>
            <a:ext cx="1956422" cy="1111250"/>
          </a:xfrm>
          <a:custGeom>
            <a:avLst/>
            <a:gdLst>
              <a:gd name="connsiteX0" fmla="*/ 1170257 w 1956422"/>
              <a:gd name="connsiteY0" fmla="*/ 0 h 1111250"/>
              <a:gd name="connsiteX1" fmla="*/ 1956422 w 1956422"/>
              <a:gd name="connsiteY1" fmla="*/ 462460 h 1111250"/>
              <a:gd name="connsiteX2" fmla="*/ 1956422 w 1956422"/>
              <a:gd name="connsiteY2" fmla="*/ 932502 h 1111250"/>
              <a:gd name="connsiteX3" fmla="*/ 1656883 w 1956422"/>
              <a:gd name="connsiteY3" fmla="*/ 1111250 h 1111250"/>
              <a:gd name="connsiteX4" fmla="*/ 709297 w 1956422"/>
              <a:gd name="connsiteY4" fmla="*/ 1111250 h 1111250"/>
              <a:gd name="connsiteX5" fmla="*/ 0 w 1956422"/>
              <a:gd name="connsiteY5" fmla="*/ 695084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6422" h="1111250">
                <a:moveTo>
                  <a:pt x="1170257" y="0"/>
                </a:moveTo>
                <a:lnTo>
                  <a:pt x="1956422" y="462460"/>
                </a:lnTo>
                <a:lnTo>
                  <a:pt x="1956422" y="932502"/>
                </a:lnTo>
                <a:lnTo>
                  <a:pt x="1656883" y="1111250"/>
                </a:lnTo>
                <a:lnTo>
                  <a:pt x="709297" y="1111250"/>
                </a:lnTo>
                <a:lnTo>
                  <a:pt x="0" y="695084"/>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 name="任意多边形: 形状 18"/>
          <p:cNvSpPr/>
          <p:nvPr userDrawn="1">
            <p:custDataLst>
              <p:tags r:id="rId24"/>
            </p:custDataLst>
          </p:nvPr>
        </p:nvSpPr>
        <p:spPr>
          <a:xfrm>
            <a:off x="10229228" y="5754806"/>
            <a:ext cx="1962772" cy="1103194"/>
          </a:xfrm>
          <a:custGeom>
            <a:avLst/>
            <a:gdLst>
              <a:gd name="connsiteX0" fmla="*/ 1170257 w 1962772"/>
              <a:gd name="connsiteY0" fmla="*/ 0 h 1103194"/>
              <a:gd name="connsiteX1" fmla="*/ 1962772 w 1962772"/>
              <a:gd name="connsiteY1" fmla="*/ 466195 h 1103194"/>
              <a:gd name="connsiteX2" fmla="*/ 1962772 w 1962772"/>
              <a:gd name="connsiteY2" fmla="*/ 928713 h 1103194"/>
              <a:gd name="connsiteX3" fmla="*/ 1670383 w 1962772"/>
              <a:gd name="connsiteY3" fmla="*/ 1103194 h 1103194"/>
              <a:gd name="connsiteX4" fmla="*/ 695567 w 1962772"/>
              <a:gd name="connsiteY4" fmla="*/ 1103194 h 1103194"/>
              <a:gd name="connsiteX5" fmla="*/ 0 w 1962772"/>
              <a:gd name="connsiteY5" fmla="*/ 695084 h 110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2772" h="1103194">
                <a:moveTo>
                  <a:pt x="1170257" y="0"/>
                </a:moveTo>
                <a:lnTo>
                  <a:pt x="1962772" y="466195"/>
                </a:lnTo>
                <a:lnTo>
                  <a:pt x="1962772" y="928713"/>
                </a:lnTo>
                <a:lnTo>
                  <a:pt x="1670383" y="1103194"/>
                </a:lnTo>
                <a:lnTo>
                  <a:pt x="695567" y="1103194"/>
                </a:lnTo>
                <a:lnTo>
                  <a:pt x="0" y="695084"/>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6" name="页脚占位符 5"/>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8" name="标题 7"/>
          <p:cNvSpPr>
            <a:spLocks noGrp="1"/>
          </p:cNvSpPr>
          <p:nvPr>
            <p:ph type="title" hasCustomPrompt="1"/>
            <p:custDataLst>
              <p:tags r:id="rId4"/>
            </p:custDataLst>
          </p:nvPr>
        </p:nvSpPr>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9" name="内容占位符 8"/>
          <p:cNvSpPr>
            <a:spLocks noGrp="1"/>
          </p:cNvSpPr>
          <p:nvPr>
            <p:ph sz="half" idx="1" hasCustomPrompt="1"/>
            <p:custDataLst>
              <p:tags r:id="rId5"/>
            </p:custDataLst>
          </p:nvPr>
        </p:nvSpPr>
        <p:spPr>
          <a:xfrm>
            <a:off x="69596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10" name="内容占位符 9"/>
          <p:cNvSpPr>
            <a:spLocks noGrp="1"/>
          </p:cNvSpPr>
          <p:nvPr>
            <p:ph sz="half" idx="2" hasCustomPrompt="1"/>
            <p:custDataLst>
              <p:tags r:id="rId6"/>
            </p:custDataLst>
          </p:nvPr>
        </p:nvSpPr>
        <p:spPr>
          <a:xfrm>
            <a:off x="617220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日期占位符 10"/>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12" name="页脚占位符 11"/>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3" name="灯片编号占位符 12"/>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2" name="标题 1"/>
          <p:cNvSpPr>
            <a:spLocks noGrp="1"/>
          </p:cNvSpPr>
          <p:nvPr>
            <p:ph type="title" hasCustomPrompt="1"/>
            <p:custDataLst>
              <p:tags r:id="rId4"/>
            </p:custDataLst>
          </p:nvPr>
        </p:nvSpPr>
        <p:spPr>
          <a:xfrm>
            <a:off x="695960" y="360000"/>
            <a:ext cx="10800080" cy="864000"/>
          </a:xfrm>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7" name="文本占位符 6"/>
          <p:cNvSpPr>
            <a:spLocks noGrp="1"/>
          </p:cNvSpPr>
          <p:nvPr>
            <p:ph type="body" idx="1" hasCustomPrompt="1"/>
            <p:custDataLst>
              <p:tags r:id="rId5"/>
            </p:custDataLst>
          </p:nvPr>
        </p:nvSpPr>
        <p:spPr>
          <a:xfrm>
            <a:off x="69596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8" name="内容占位符 7"/>
          <p:cNvSpPr>
            <a:spLocks noGrp="1"/>
          </p:cNvSpPr>
          <p:nvPr>
            <p:ph sz="half" idx="2" hasCustomPrompt="1"/>
            <p:custDataLst>
              <p:tags r:id="rId6"/>
            </p:custDataLst>
          </p:nvPr>
        </p:nvSpPr>
        <p:spPr>
          <a:xfrm>
            <a:off x="69596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
        <p:nvSpPr>
          <p:cNvPr id="9" name="文本占位符 8"/>
          <p:cNvSpPr>
            <a:spLocks noGrp="1"/>
          </p:cNvSpPr>
          <p:nvPr>
            <p:ph type="body" sz="quarter" idx="3" hasCustomPrompt="1"/>
            <p:custDataLst>
              <p:tags r:id="rId7"/>
            </p:custDataLst>
          </p:nvPr>
        </p:nvSpPr>
        <p:spPr>
          <a:xfrm>
            <a:off x="617220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14" name="内容占位符 13"/>
          <p:cNvSpPr>
            <a:spLocks noGrp="1"/>
          </p:cNvSpPr>
          <p:nvPr>
            <p:ph sz="quarter" idx="4" hasCustomPrompt="1"/>
            <p:custDataLst>
              <p:tags r:id="rId8"/>
            </p:custDataLst>
          </p:nvPr>
        </p:nvSpPr>
        <p:spPr>
          <a:xfrm>
            <a:off x="617220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6" name="标题 5"/>
          <p:cNvSpPr>
            <a:spLocks noGrp="1"/>
          </p:cNvSpPr>
          <p:nvPr>
            <p:ph type="title" hasCustomPrompt="1"/>
            <p:custDataLst>
              <p:tags r:id="rId4"/>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3" name="页脚占位符 2"/>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2" name="内容占位符 1"/>
          <p:cNvSpPr>
            <a:spLocks noGrp="1"/>
          </p:cNvSpPr>
          <p:nvPr>
            <p:ph idx="1" hasCustomPrompt="1"/>
            <p:custDataLst>
              <p:tags r:id="rId4"/>
            </p:custDataLst>
          </p:nvPr>
        </p:nvSpPr>
        <p:spPr>
          <a:xfrm>
            <a:off x="695960" y="360045"/>
            <a:ext cx="10801985" cy="581787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13"/>
            </p:custDataLst>
          </p:nvPr>
        </p:nvSpPr>
        <p:spPr>
          <a:xfrm>
            <a:off x="0" y="0"/>
            <a:ext cx="12192000" cy="6858000"/>
          </a:xfrm>
          <a:prstGeom prst="rect">
            <a:avLst/>
          </a:prstGeom>
          <a:gradFill>
            <a:gsLst>
              <a:gs pos="75000">
                <a:srgbClr val="0D0D0D"/>
              </a:gs>
              <a:gs pos="100000">
                <a:schemeClr val="accent1">
                  <a:lumMod val="50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 name="日期占位符 3"/>
          <p:cNvSpPr>
            <a:spLocks noGrp="1"/>
          </p:cNvSpPr>
          <p:nvPr>
            <p:ph type="dt" sz="half" idx="2"/>
            <p:custDataLst>
              <p:tags r:id="rId14"/>
            </p:custDataLst>
          </p:nvPr>
        </p:nvSpPr>
        <p:spPr>
          <a:xfrm>
            <a:off x="695960" y="6356350"/>
            <a:ext cx="2743200" cy="365125"/>
          </a:xfrm>
          <a:prstGeom prst="rect">
            <a:avLst/>
          </a:prstGeom>
        </p:spPr>
        <p:txBody>
          <a:bodyPr vert="horz" lIns="0" tIns="0" rIns="0" bIns="0" rtlCol="0" anchor="ctr">
            <a:normAutofit/>
          </a:bodyPr>
          <a:lstStyle>
            <a:lvl1pPr algn="l">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0" tIns="0" rIns="0" bIns="0" rtlCol="0" anchor="ctr">
            <a:normAutofit/>
          </a:bodyPr>
          <a:lstStyle>
            <a:lvl1pPr algn="ct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4"/>
            <p:custDataLst>
              <p:tags r:id="rId16"/>
            </p:custDataLst>
          </p:nvPr>
        </p:nvSpPr>
        <p:spPr>
          <a:xfrm>
            <a:off x="8753983" y="6356350"/>
            <a:ext cx="2743200" cy="365125"/>
          </a:xfrm>
          <a:prstGeom prst="rect">
            <a:avLst/>
          </a:prstGeom>
        </p:spPr>
        <p:txBody>
          <a:bodyPr vert="horz" lIns="0" tIns="0" rIns="0" bIns="0" rtlCol="0" anchor="ctr">
            <a:normAutofit/>
          </a:bodyPr>
          <a:lstStyle>
            <a:lvl1pPr algn="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dirty="0"/>
          </a:p>
        </p:txBody>
      </p:sp>
      <p:sp>
        <p:nvSpPr>
          <p:cNvPr id="9" name="标题占位符 1"/>
          <p:cNvSpPr>
            <a:spLocks noGrp="1"/>
          </p:cNvSpPr>
          <p:nvPr>
            <p:ph type="title"/>
            <p:custDataLst>
              <p:tags r:id="rId17"/>
            </p:custDataLst>
          </p:nvPr>
        </p:nvSpPr>
        <p:spPr>
          <a:xfrm>
            <a:off x="69596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10" name="文本占位符 9"/>
          <p:cNvSpPr>
            <a:spLocks noGrp="1"/>
          </p:cNvSpPr>
          <p:nvPr>
            <p:ph type="body" idx="1"/>
            <p:custDataLst>
              <p:tags r:id="rId18"/>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2" name="KSO_TEMPLATE" hidden="1"/>
          <p:cNvSpPr/>
          <p:nvPr userDrawn="1">
            <p:custDataLst>
              <p:tags r:id="rId19"/>
            </p:custDataLst>
          </p:nvPr>
        </p:nvSpPr>
        <p:spPr>
          <a:xfrm>
            <a:off x="0" y="0"/>
            <a:ext cx="0" cy="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100000"/>
        </a:lnSpc>
        <a:spcBef>
          <a:spcPct val="0"/>
        </a:spcBef>
        <a:buNone/>
        <a:defRPr sz="3200" b="1" kern="1200">
          <a:gradFill>
            <a:gsLst>
              <a:gs pos="0">
                <a:srgbClr val="FFFFFF"/>
              </a:gs>
              <a:gs pos="100000">
                <a:schemeClr val="accent1"/>
              </a:gs>
            </a:gsLst>
            <a:lin ang="4800000" scaled="0"/>
          </a:gra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rgbClr val="FFFFFF"/>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rgbClr val="FFFFFF"/>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rgbClr val="FFFFFF"/>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Date Area</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5F26B5-172A-4DC2-B0B7-181CFC56B87C}" type="slidenum">
              <a:rPr lang="en-US" smtClean="0"/>
              <a:t>‹#›</a:t>
            </a:fld>
            <a:endParaRPr lang="en-US" dirty="0"/>
          </a:p>
        </p:txBody>
      </p:sp>
    </p:spTree>
    <p:extLst>
      <p:ext uri="{BB962C8B-B14F-4D97-AF65-F5344CB8AC3E}">
        <p14:creationId xmlns:p14="http://schemas.microsoft.com/office/powerpoint/2010/main" val="322564977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65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5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83870" y="250190"/>
            <a:ext cx="11354435" cy="965200"/>
          </a:xfrm>
          <a:prstGeom prst="rect">
            <a:avLst/>
          </a:prstGeom>
        </p:spPr>
        <p:txBody>
          <a:bodyPr wrap="square">
            <a:noAutofit/>
          </a:bodyPr>
          <a:lstStyle/>
          <a:p>
            <a:r>
              <a:rPr lang="en-US" b="1" u="sng" dirty="0"/>
              <a:t>Employee Data Analysis using Excel </a:t>
            </a:r>
            <a:br>
              <a:rPr lang="en-US" b="1" u="sng" dirty="0"/>
            </a:br>
            <a:endParaRPr lang="en-US" b="1" u="sng" spc="15" dirty="0"/>
          </a:p>
        </p:txBody>
      </p:sp>
      <p:sp>
        <p:nvSpPr>
          <p:cNvPr id="11" name="object 11"/>
          <p:cNvSpPr txBox="1">
            <a:spLocks noGrp="1"/>
          </p:cNvSpPr>
          <p:nvPr>
            <p:ph type="sldNum" sz="quarter" idx="7"/>
          </p:nvPr>
        </p:nvSpPr>
        <p:spPr>
          <a:xfrm>
            <a:off x="11353418" y="6473337"/>
            <a:ext cx="151129" cy="168910"/>
          </a:xfrm>
          <a:prstGeom prst="rect">
            <a:avLst/>
          </a:prstGeom>
        </p:spPr>
        <p:txBody>
          <a:bodyPr/>
          <a:lstStyle/>
          <a:p>
            <a:r>
              <a:t>*</a:t>
            </a:r>
          </a:p>
        </p:txBody>
      </p:sp>
      <p:sp>
        <p:nvSpPr>
          <p:cNvPr id="14" name="TextBox 13"/>
          <p:cNvSpPr txBox="1"/>
          <p:nvPr/>
        </p:nvSpPr>
        <p:spPr>
          <a:xfrm>
            <a:off x="3611457" y="2726055"/>
            <a:ext cx="7522845" cy="2179320"/>
          </a:xfrm>
          <a:prstGeom prst="rect">
            <a:avLst/>
          </a:prstGeom>
          <a:noFill/>
        </p:spPr>
        <p:txBody>
          <a:bodyPr wrap="square" rtlCol="0">
            <a:noAutofit/>
          </a:bodyPr>
          <a:lstStyle/>
          <a:p>
            <a:r>
              <a:rPr lang="en-US" sz="2400" dirty="0"/>
              <a:t>STUDENT NAME: SIBIE E</a:t>
            </a:r>
          </a:p>
          <a:p>
            <a:r>
              <a:rPr lang="en-US" sz="2400" dirty="0"/>
              <a:t>REGISTER NO: 312218474</a:t>
            </a:r>
          </a:p>
          <a:p>
            <a:r>
              <a:rPr lang="en-US" sz="2400" dirty="0"/>
              <a:t>NM ID : 971B02D1F40165AA67345EE3BACD2797</a:t>
            </a:r>
          </a:p>
          <a:p>
            <a:r>
              <a:rPr lang="en-US" sz="2400" dirty="0"/>
              <a:t>DEPARTMENT: B.COM GENERAL </a:t>
            </a:r>
          </a:p>
          <a:p>
            <a:r>
              <a:rPr lang="en-US" sz="2400" dirty="0"/>
              <a:t>COLLEGE: GOVERMENT ARTS AND SCIENCE COLLEGE PERUMBAKKAM </a:t>
            </a:r>
          </a:p>
          <a:p>
            <a:r>
              <a:rPr lang="en-US" sz="2400" dirty="0"/>
              <a:t>           </a:t>
            </a:r>
            <a:endParaRPr lang="en-IN" sz="2400" dirty="0"/>
          </a:p>
        </p:txBody>
      </p:sp>
      <p:pic>
        <p:nvPicPr>
          <p:cNvPr id="9" name="Picture 8" descr="download"/>
          <p:cNvPicPr>
            <a:picLocks noChangeAspect="1"/>
          </p:cNvPicPr>
          <p:nvPr/>
        </p:nvPicPr>
        <p:blipFill>
          <a:blip r:embed="rId3"/>
          <a:stretch>
            <a:fillRect/>
          </a:stretch>
        </p:blipFill>
        <p:spPr>
          <a:xfrm>
            <a:off x="1172845" y="2819400"/>
            <a:ext cx="2244725" cy="21126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81000"/>
            <a:ext cx="11387455" cy="936625"/>
          </a:xfrm>
        </p:spPr>
        <p:txBody>
          <a:bodyPr wrap="square">
            <a:noAutofit/>
          </a:bodyPr>
          <a:lstStyle/>
          <a:p>
            <a:r>
              <a:rPr lang="en-IN" b="1" u="sng" dirty="0"/>
              <a:t>Dataset Description</a:t>
            </a:r>
          </a:p>
        </p:txBody>
      </p:sp>
      <p:sp>
        <p:nvSpPr>
          <p:cNvPr id="4" name="Text Box 3"/>
          <p:cNvSpPr txBox="1"/>
          <p:nvPr/>
        </p:nvSpPr>
        <p:spPr>
          <a:xfrm>
            <a:off x="1524000" y="1263650"/>
            <a:ext cx="8664575" cy="5594350"/>
          </a:xfrm>
          <a:prstGeom prst="rect">
            <a:avLst/>
          </a:prstGeom>
          <a:noFill/>
        </p:spPr>
        <p:txBody>
          <a:bodyPr wrap="square" rtlCol="0">
            <a:noAutofit/>
          </a:bodyPr>
          <a:lstStyle/>
          <a:p>
            <a:r>
              <a:rPr lang="en-US" sz="3600">
                <a:solidFill>
                  <a:schemeClr val="tx1"/>
                </a:solidFill>
                <a:effectLst>
                  <a:outerShdw blurRad="38100" dist="19050" dir="2700000" algn="tl" rotWithShape="0">
                    <a:schemeClr val="dk1">
                      <a:alpha val="40000"/>
                    </a:schemeClr>
                  </a:outerShdw>
                </a:effectLst>
                <a:uFillTx/>
              </a:rPr>
              <a:t>employee deprtment 13 </a:t>
            </a:r>
          </a:p>
          <a:p>
            <a:r>
              <a:rPr lang="en-US" sz="3600">
                <a:solidFill>
                  <a:schemeClr val="tx1"/>
                </a:solidFill>
                <a:effectLst>
                  <a:outerShdw blurRad="38100" dist="19050" dir="2700000" algn="tl" rotWithShape="0">
                    <a:schemeClr val="dk1">
                      <a:alpha val="40000"/>
                    </a:schemeClr>
                  </a:outerShdw>
                </a:effectLst>
                <a:uFillTx/>
              </a:rPr>
              <a:t>fitering all blanks </a:t>
            </a:r>
          </a:p>
          <a:p>
            <a:r>
              <a:rPr lang="en-US" sz="3600">
                <a:solidFill>
                  <a:schemeClr val="tx1"/>
                </a:solidFill>
                <a:effectLst>
                  <a:outerShdw blurRad="38100" dist="19050" dir="2700000" algn="tl" rotWithShape="0">
                    <a:schemeClr val="dk1">
                      <a:alpha val="40000"/>
                    </a:schemeClr>
                  </a:outerShdw>
                </a:effectLst>
                <a:uFillTx/>
              </a:rPr>
              <a:t>find pivottable graphs </a:t>
            </a:r>
          </a:p>
          <a:p>
            <a:r>
              <a:rPr lang="en-US" sz="3600">
                <a:solidFill>
                  <a:schemeClr val="tx1"/>
                </a:solidFill>
                <a:effectLst>
                  <a:outerShdw blurRad="38100" dist="19050" dir="2700000" algn="tl" rotWithShape="0">
                    <a:schemeClr val="dk1">
                      <a:alpha val="40000"/>
                    </a:schemeClr>
                  </a:outerShdw>
                </a:effectLst>
                <a:uFillTx/>
              </a:rPr>
              <a:t>3 types of placement </a:t>
            </a:r>
          </a:p>
          <a:p>
            <a:r>
              <a:rPr lang="en-US" sz="3600">
                <a:solidFill>
                  <a:schemeClr val="tx1"/>
                </a:solidFill>
                <a:effectLst>
                  <a:outerShdw blurRad="38100" dist="19050" dir="2700000" algn="tl" rotWithShape="0">
                    <a:schemeClr val="dk1">
                      <a:alpha val="40000"/>
                    </a:schemeClr>
                  </a:outerShdw>
                </a:effectLst>
                <a:uFillTx/>
              </a:rPr>
              <a:t>1) fixed and temporvery</a:t>
            </a:r>
          </a:p>
          <a:p>
            <a:endParaRPr lang="en-US" sz="3600">
              <a:solidFill>
                <a:schemeClr val="tx1"/>
              </a:solidFill>
              <a:effectLst>
                <a:outerShdw blurRad="38100" dist="19050" dir="2700000" algn="tl" rotWithShape="0">
                  <a:schemeClr val="dk1">
                    <a:alpha val="40000"/>
                  </a:schemeClr>
                </a:outerShdw>
              </a:effectLst>
              <a:uFillTx/>
            </a:endParaRPr>
          </a:p>
          <a:p>
            <a:endParaRPr lang="en-US" sz="3600">
              <a:solidFill>
                <a:schemeClr val="tx1"/>
              </a:solidFill>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830580" y="615315"/>
            <a:ext cx="8411845" cy="883920"/>
          </a:xfrm>
          <a:prstGeom prst="rect">
            <a:avLst/>
          </a:prstGeom>
        </p:spPr>
        <p:txBody>
          <a:bodyPr vert="horz" wrap="square" lIns="0" tIns="16510" rIns="0" bIns="0" rtlCol="0">
            <a:noAutofit/>
          </a:bodyPr>
          <a:lstStyle/>
          <a:p>
            <a:pPr marL="12700">
              <a:lnSpc>
                <a:spcPct val="100000"/>
              </a:lnSpc>
              <a:spcBef>
                <a:spcPts val="130"/>
              </a:spcBef>
            </a:pPr>
            <a:r>
              <a:rPr sz="4250" b="1" u="sng" spc="15" dirty="0"/>
              <a:t>THE</a:t>
            </a:r>
            <a:r>
              <a:rPr sz="4250" b="1" u="sng" spc="20" dirty="0"/>
              <a:t> </a:t>
            </a:r>
            <a:r>
              <a:rPr lang="en-US" sz="4250" b="1" u="sng" spc="20" dirty="0"/>
              <a:t>"</a:t>
            </a:r>
            <a:r>
              <a:rPr sz="4250" b="1" u="sng" spc="10" dirty="0"/>
              <a:t>WOW</a:t>
            </a:r>
            <a:r>
              <a:rPr lang="en-US" sz="4250" b="1" u="sng" spc="10" dirty="0"/>
              <a:t>"</a:t>
            </a:r>
            <a:r>
              <a:rPr sz="4250" b="1" u="sng" spc="85" dirty="0"/>
              <a:t> </a:t>
            </a:r>
            <a:r>
              <a:rPr sz="4250" b="1" u="sng" spc="10" dirty="0"/>
              <a:t>IN</a:t>
            </a:r>
            <a:r>
              <a:rPr sz="4250" b="1" u="sng" spc="-5" dirty="0"/>
              <a:t> </a:t>
            </a:r>
            <a:r>
              <a:rPr sz="4250" b="1" u="sng" spc="15" dirty="0"/>
              <a:t>OUR</a:t>
            </a:r>
            <a:r>
              <a:rPr sz="4250" b="1" u="sng" spc="-10" dirty="0"/>
              <a:t> </a:t>
            </a:r>
            <a:r>
              <a:rPr sz="4250" b="1" u="sng" spc="20" dirty="0"/>
              <a:t>SOLUTION</a:t>
            </a:r>
            <a:endParaRPr sz="4250" b="1"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 name="Text Box 9"/>
          <p:cNvSpPr txBox="1"/>
          <p:nvPr/>
        </p:nvSpPr>
        <p:spPr>
          <a:xfrm>
            <a:off x="2971800" y="2133600"/>
            <a:ext cx="8725535" cy="4212590"/>
          </a:xfrm>
          <a:prstGeom prst="rect">
            <a:avLst/>
          </a:prstGeom>
          <a:noFill/>
        </p:spPr>
        <p:txBody>
          <a:bodyPr wrap="square" rtlCol="0">
            <a:noAutofit/>
          </a:bodyPr>
          <a:lstStyle/>
          <a:p>
            <a:endParaRPr lang="en-US"/>
          </a:p>
          <a:p>
            <a:endParaRPr lang="en-US"/>
          </a:p>
          <a:p>
            <a:endParaRPr lang="en-US"/>
          </a:p>
        </p:txBody>
      </p:sp>
      <p:sp>
        <p:nvSpPr>
          <p:cNvPr id="11" name="Text Box 10"/>
          <p:cNvSpPr txBox="1"/>
          <p:nvPr/>
        </p:nvSpPr>
        <p:spPr>
          <a:xfrm>
            <a:off x="2682240" y="1650365"/>
            <a:ext cx="8404860" cy="3784600"/>
          </a:xfrm>
          <a:prstGeom prst="rect">
            <a:avLst/>
          </a:prstGeom>
          <a:noFill/>
        </p:spPr>
        <p:txBody>
          <a:bodyPr wrap="square" rtlCol="0">
            <a:spAutoFit/>
          </a:bodyPr>
          <a:lstStyle/>
          <a:p>
            <a:r>
              <a:rPr lang="en-US" sz="2400">
                <a:solidFill>
                  <a:schemeClr val="tx1"/>
                </a:solidFill>
                <a:uFillTx/>
              </a:rPr>
              <a:t>Accurate employee salary data is a critical component of any organization's human resources management. When maintained in Excel, this data allows for seamless calculations, tracking, and analysis of salary trends over time. Excel's powerful functions enable HR professionals to compare salaries across departments, assess pay equity, and ensure compliance with industry standards.</a:t>
            </a:r>
          </a:p>
          <a:p>
            <a:endParaRPr lang="en-US" sz="2400">
              <a:solidFill>
                <a:schemeClr val="tx1"/>
              </a:solidFill>
              <a:uFillTx/>
            </a:endParaRPr>
          </a:p>
          <a:p>
            <a:r>
              <a:rPr lang="en-US" sz="2400">
                <a:solidFill>
                  <a:schemeClr val="tx1"/>
                </a:solidFill>
                <a:uFillTx/>
              </a:rPr>
              <a:t>Moreover, accurate data facilitates informed decision-making, helping management to forecast budget requirements and adjust compensation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3377883" y="711982"/>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panose="020B0603020202020204"/>
                <a:cs typeface="Trebuchet MS" panose="020B0603020202020204"/>
              </a:rPr>
              <a:t>M</a:t>
            </a:r>
            <a:r>
              <a:rPr sz="4800" b="1" u="sng" dirty="0">
                <a:latin typeface="Trebuchet MS" panose="020B0603020202020204"/>
                <a:cs typeface="Trebuchet MS" panose="020B0603020202020204"/>
              </a:rPr>
              <a:t>O</a:t>
            </a:r>
            <a:r>
              <a:rPr sz="4800" b="1" u="sng" spc="-15" dirty="0">
                <a:latin typeface="Trebuchet MS" panose="020B0603020202020204"/>
                <a:cs typeface="Trebuchet MS" panose="020B0603020202020204"/>
              </a:rPr>
              <a:t>D</a:t>
            </a:r>
            <a:r>
              <a:rPr sz="4800" b="1" u="sng" spc="-35" dirty="0">
                <a:latin typeface="Trebuchet MS" panose="020B0603020202020204"/>
                <a:cs typeface="Trebuchet MS" panose="020B0603020202020204"/>
              </a:rPr>
              <a:t>E</a:t>
            </a:r>
            <a:r>
              <a:rPr sz="4800" b="1" u="sng" spc="-30" dirty="0">
                <a:latin typeface="Trebuchet MS" panose="020B0603020202020204"/>
                <a:cs typeface="Trebuchet MS" panose="020B0603020202020204"/>
              </a:rPr>
              <a:t>LL</a:t>
            </a:r>
            <a:r>
              <a:rPr sz="4800" b="1" u="sng" spc="-5" dirty="0">
                <a:latin typeface="Trebuchet MS" panose="020B0603020202020204"/>
                <a:cs typeface="Trebuchet MS" panose="020B0603020202020204"/>
              </a:rPr>
              <a:t>I</a:t>
            </a:r>
            <a:r>
              <a:rPr sz="4800" b="1" u="sng" spc="30" dirty="0">
                <a:latin typeface="Trebuchet MS" panose="020B0603020202020204"/>
                <a:cs typeface="Trebuchet MS" panose="020B0603020202020204"/>
              </a:rPr>
              <a:t>N</a:t>
            </a:r>
            <a:r>
              <a:rPr sz="4800" b="1" u="sng" spc="5" dirty="0">
                <a:latin typeface="Trebuchet MS" panose="020B0603020202020204"/>
                <a:cs typeface="Trebuchet MS" panose="020B0603020202020204"/>
              </a:rPr>
              <a:t>G</a:t>
            </a:r>
            <a:endParaRPr sz="4800" u="sng"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46860" y="1897380"/>
            <a:ext cx="7987665" cy="2306955"/>
          </a:xfrm>
          <a:prstGeom prst="rect">
            <a:avLst/>
          </a:prstGeom>
          <a:noFill/>
        </p:spPr>
        <p:txBody>
          <a:bodyPr wrap="square" rtlCol="0">
            <a:spAutoFit/>
          </a:bodyPr>
          <a:lstStyle/>
          <a:p>
            <a:pPr indent="0" algn="l">
              <a:buFont typeface="Arial" panose="020B0604020202020204" pitchFamily="34" charset="0"/>
              <a:buNone/>
            </a:pPr>
            <a:r>
              <a:rPr lang="en-US" sz="3600" dirty="0">
                <a:solidFill>
                  <a:srgbClr val="0D0D0D"/>
                </a:solidFill>
                <a:effectLst/>
                <a:uFillTx/>
                <a:latin typeface="Times New Roman" panose="02020603050405020304" pitchFamily="18" charset="0"/>
                <a:cs typeface="Times New Roman" panose="02020603050405020304" pitchFamily="18" charset="0"/>
                <a:sym typeface="+mn-ea"/>
              </a:rPr>
              <a:t>DATA SET - EMPLOYEES SALARY </a:t>
            </a:r>
            <a:endParaRPr lang="en-US" sz="3600" b="0" i="0" dirty="0">
              <a:solidFill>
                <a:srgbClr val="0D0D0D"/>
              </a:solidFill>
              <a:effectLst/>
              <a:uFillTx/>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600" dirty="0">
                <a:solidFill>
                  <a:srgbClr val="0D0D0D"/>
                </a:solidFill>
                <a:effectLst/>
                <a:uFillTx/>
                <a:latin typeface="Times New Roman" panose="02020603050405020304" pitchFamily="18" charset="0"/>
                <a:cs typeface="Times New Roman" panose="02020603050405020304" pitchFamily="18" charset="0"/>
                <a:sym typeface="+mn-ea"/>
              </a:rPr>
              <a:t>1) FIXED TERM </a:t>
            </a:r>
            <a:endParaRPr lang="en-US" sz="3600" b="0" i="0" dirty="0">
              <a:solidFill>
                <a:srgbClr val="0D0D0D"/>
              </a:solidFill>
              <a:effectLst/>
              <a:uFillTx/>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600" dirty="0">
                <a:solidFill>
                  <a:srgbClr val="0D0D0D"/>
                </a:solidFill>
                <a:effectLst/>
                <a:uFillTx/>
                <a:latin typeface="Times New Roman" panose="02020603050405020304" pitchFamily="18" charset="0"/>
                <a:cs typeface="Times New Roman" panose="02020603050405020304" pitchFamily="18" charset="0"/>
                <a:sym typeface="+mn-ea"/>
              </a:rPr>
              <a:t>2) PERMEANT EMPLOYEE</a:t>
            </a:r>
            <a:endParaRPr lang="en-US" sz="3600" b="0" i="0" dirty="0">
              <a:solidFill>
                <a:srgbClr val="0D0D0D"/>
              </a:solidFill>
              <a:effectLst/>
              <a:uFillTx/>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600" dirty="0">
                <a:solidFill>
                  <a:srgbClr val="0D0D0D"/>
                </a:solidFill>
                <a:effectLst/>
                <a:uFillTx/>
                <a:latin typeface="Times New Roman" panose="02020603050405020304" pitchFamily="18" charset="0"/>
                <a:cs typeface="Times New Roman" panose="02020603050405020304" pitchFamily="18" charset="0"/>
                <a:sym typeface="+mn-ea"/>
              </a:rPr>
              <a:t>3) TEMPROARY EMPLOYEE </a:t>
            </a:r>
          </a:p>
        </p:txBody>
      </p:sp>
      <p:sp>
        <p:nvSpPr>
          <p:cNvPr id="7" name="Text Box 6"/>
          <p:cNvSpPr txBox="1"/>
          <p:nvPr/>
        </p:nvSpPr>
        <p:spPr>
          <a:xfrm>
            <a:off x="965835" y="4219575"/>
            <a:ext cx="4064000" cy="645160"/>
          </a:xfrm>
          <a:prstGeom prst="rect">
            <a:avLst/>
          </a:prstGeom>
          <a:noFill/>
        </p:spPr>
        <p:txBody>
          <a:bodyPr wrap="square" rtlCol="0">
            <a:spAutoFit/>
          </a:bodyPr>
          <a:lstStyle/>
          <a:p>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u="sng" dirty="0"/>
              <a:t>R</a:t>
            </a:r>
            <a:r>
              <a:rPr b="1" u="sng" spc="-40" dirty="0"/>
              <a:t>E</a:t>
            </a:r>
            <a:r>
              <a:rPr b="1" u="sng" spc="15" dirty="0"/>
              <a:t>S</a:t>
            </a:r>
            <a:r>
              <a:rPr b="1" u="sng" spc="-30" dirty="0"/>
              <a:t>U</a:t>
            </a:r>
            <a:r>
              <a:rPr b="1" u="sng" spc="-405" dirty="0"/>
              <a:t>L</a:t>
            </a:r>
            <a:r>
              <a:rPr b="1"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8" name="Chart 7"/>
          <p:cNvGraphicFramePr/>
          <p:nvPr/>
        </p:nvGraphicFramePr>
        <p:xfrm>
          <a:off x="1132205" y="1395730"/>
          <a:ext cx="8539480" cy="46532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8515" y="385445"/>
            <a:ext cx="6807835" cy="738505"/>
          </a:xfrm>
        </p:spPr>
        <p:txBody>
          <a:bodyPr wrap="square"/>
          <a:lstStyle/>
          <a:p>
            <a:r>
              <a:rPr lang="en-US" b="1" u="sng" dirty="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576705" y="1433830"/>
            <a:ext cx="9613265" cy="4399915"/>
          </a:xfrm>
          <a:prstGeom prst="rect">
            <a:avLst/>
          </a:prstGeom>
          <a:noFill/>
        </p:spPr>
        <p:txBody>
          <a:bodyPr wrap="square" rtlCol="0">
            <a:spAutoFit/>
          </a:bodyPr>
          <a:lstStyle/>
          <a:p>
            <a:r>
              <a:rPr lang="en-US" sz="2800">
                <a:uFillTx/>
                <a:sym typeface="+mn-ea"/>
              </a:rPr>
              <a:t>Calculating employee salaries in Excel involves organizing your dataset and applying appropriate formulas. Begin by setting up columns for key information such as hours worked, hourly rate, and any deductions. To compute gross pay, use a formula  For taxes or other deductions, apply formulas that calculate percentages. Sum up all necessary components using functions like `SUM` to ensure accuracy. Finally, format the cells for currency to clearly dis</a:t>
            </a:r>
            <a:r>
              <a:rPr lang="en-US" sz="2800">
                <a:solidFill>
                  <a:schemeClr val="tx1"/>
                </a:solidFill>
                <a:uFillTx/>
              </a:rPr>
              <a:t>play the calculated salaries. This structured approach in Excel enables efficient and precise salary calculations for all employees.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a:xfrm>
            <a:off x="838200" y="1761490"/>
            <a:ext cx="6982460" cy="2458720"/>
          </a:xfrm>
        </p:spPr>
        <p:txBody>
          <a:bodyPr>
            <a:normAutofit/>
          </a:bodyPr>
          <a:lstStyle/>
          <a:p>
            <a:r>
              <a:rPr lang="en-US" dirty="0"/>
              <a:t>Employee Salary Analysis using Excel</a:t>
            </a:r>
          </a:p>
        </p:txBody>
      </p:sp>
      <p:sp>
        <p:nvSpPr>
          <p:cNvPr id="10" name="署名"/>
          <p:cNvSpPr>
            <a:spLocks noGrp="1"/>
          </p:cNvSpPr>
          <p:nvPr>
            <p:ph type="body" sz="quarter" idx="21"/>
            <p:custDataLst>
              <p:tags r:id="rId3"/>
            </p:custDataLst>
          </p:nvPr>
        </p:nvSpPr>
        <p:spPr>
          <a:xfrm>
            <a:off x="1653417" y="4724400"/>
            <a:ext cx="2673668" cy="507795"/>
          </a:xfrm>
        </p:spPr>
        <p:txBody>
          <a:bodyPr>
            <a:normAutofit/>
          </a:bodyPr>
          <a:lstStyle/>
          <a:p>
            <a:r>
              <a:rPr lang="en-US" dirty="0"/>
              <a:t>BY SIBIE E  B.COM</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29562" y="-76200"/>
            <a:ext cx="4743796" cy="6934666"/>
            <a:chOff x="7448612" y="-76200"/>
            <a:chExt cx="4743796" cy="69346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12700" cmpd="sng">
              <a:solidFill>
                <a:schemeClr val="accent1"/>
              </a:solidFill>
              <a:prstDash val="solid"/>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12700" cmpd="sng">
              <a:solidFill>
                <a:schemeClr val="accent1"/>
              </a:solidFill>
              <a:prstDash val="solid"/>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a:ln w="12700" cmpd="sng">
              <a:solidFill>
                <a:schemeClr val="accent1"/>
              </a:solidFill>
              <a:prstDash val="solid"/>
            </a:ln>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a:ln w="12700" cmpd="sng">
              <a:solidFill>
                <a:schemeClr val="accent1"/>
              </a:solidFill>
              <a:prstDash val="solid"/>
            </a:ln>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a:ln w="12700" cmpd="sng">
              <a:solidFill>
                <a:schemeClr val="accent1"/>
              </a:solidFill>
              <a:prstDash val="solid"/>
            </a:ln>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a:ln w="12700" cmpd="sng">
              <a:solidFill>
                <a:schemeClr val="accent1"/>
              </a:solidFill>
              <a:prstDash val="solid"/>
            </a:ln>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a:ln w="12700" cmpd="sng">
              <a:solidFill>
                <a:schemeClr val="accent1"/>
              </a:solidFill>
              <a:prstDash val="solid"/>
            </a:ln>
          </p:spPr>
          <p:txBody>
            <a:bodyPr wrap="square" lIns="0" tIns="0" rIns="0" bIns="0" rtlCol="0"/>
            <a:lstStyle/>
            <a:p>
              <a:endParaRPr/>
            </a:p>
          </p:txBody>
        </p:sp>
        <p:sp>
          <p:nvSpPr>
            <p:cNvPr id="11" name="object 11"/>
            <p:cNvSpPr/>
            <p:nvPr/>
          </p:nvSpPr>
          <p:spPr>
            <a:xfrm>
              <a:off x="10820677" y="-7620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a:ln w="12700" cmpd="sng">
              <a:solidFill>
                <a:schemeClr val="accent1"/>
              </a:solidFill>
              <a:prstDash val="solid"/>
            </a:ln>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a:ln w="12700" cmpd="sng">
              <a:solidFill>
                <a:schemeClr val="accent1"/>
              </a:solidFill>
              <a:prstDash val="solid"/>
            </a:ln>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6" name="object 16"/>
          <p:cNvSpPr/>
          <p:nvPr/>
        </p:nvSpPr>
        <p:spPr>
          <a:xfrm>
            <a:off x="11010900" y="541020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referRelativeResize="0"/>
          <p:nvPr/>
        </p:nvPicPr>
        <p:blipFill>
          <a:blip r:embed="rId3" cstate="print"/>
          <a:stretch>
            <a:fillRect/>
          </a:stretch>
        </p:blipFill>
        <p:spPr>
          <a:xfrm>
            <a:off x="7474585" y="1752600"/>
            <a:ext cx="1733550" cy="3009900"/>
          </a:xfrm>
          <a:prstGeom prst="rect">
            <a:avLst/>
          </a:prstGeom>
          <a:solidFill>
            <a:srgbClr val="FFC000"/>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u="sng" spc="25" dirty="0"/>
              <a:t>A</a:t>
            </a:r>
            <a:r>
              <a:rPr b="1" u="sng" spc="-5" dirty="0"/>
              <a:t>G</a:t>
            </a:r>
            <a:r>
              <a:rPr b="1" u="sng" spc="-35" dirty="0"/>
              <a:t>E</a:t>
            </a:r>
            <a:r>
              <a:rPr b="1" u="sng" spc="15" dirty="0"/>
              <a:t>N</a:t>
            </a:r>
            <a:r>
              <a:rPr b="1" u="sng"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914400"/>
            <a:ext cx="5636895" cy="66548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b="1" u="sng" spc="-20" dirty="0"/>
              <a:t>P</a:t>
            </a:r>
            <a:r>
              <a:rPr sz="4250" b="1" u="sng" spc="15" dirty="0"/>
              <a:t>ROB</a:t>
            </a:r>
            <a:r>
              <a:rPr sz="4250" b="1" u="sng" spc="55" dirty="0"/>
              <a:t>L</a:t>
            </a:r>
            <a:r>
              <a:rPr sz="4250" b="1" u="sng" spc="-20" dirty="0"/>
              <a:t>E</a:t>
            </a:r>
            <a:r>
              <a:rPr sz="4250" b="1" u="sng" spc="20" dirty="0"/>
              <a:t>M</a:t>
            </a:r>
            <a:r>
              <a:rPr sz="4250" b="1" u="sng" dirty="0"/>
              <a:t>	</a:t>
            </a:r>
            <a:r>
              <a:rPr sz="4250" b="1" u="sng" spc="10" dirty="0"/>
              <a:t>S</a:t>
            </a:r>
            <a:r>
              <a:rPr sz="4250" b="1" u="sng" spc="-370" dirty="0"/>
              <a:t>T</a:t>
            </a:r>
            <a:r>
              <a:rPr sz="4250" b="1" u="sng" spc="-375" dirty="0"/>
              <a:t>A</a:t>
            </a:r>
            <a:r>
              <a:rPr sz="4250" b="1" u="sng" spc="15" dirty="0"/>
              <a:t>T</a:t>
            </a:r>
            <a:r>
              <a:rPr sz="4250" b="1" u="sng" spc="-10" dirty="0"/>
              <a:t>E</a:t>
            </a:r>
            <a:r>
              <a:rPr sz="4250" b="1" u="sng" spc="-20" dirty="0"/>
              <a:t>ME</a:t>
            </a:r>
            <a:r>
              <a:rPr sz="4250" b="1" u="sng" spc="10" dirty="0"/>
              <a:t>NT</a:t>
            </a:r>
            <a:endParaRPr sz="4250" b="1"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1" name="Text Box 20"/>
          <p:cNvSpPr txBox="1"/>
          <p:nvPr/>
        </p:nvSpPr>
        <p:spPr>
          <a:xfrm>
            <a:off x="414655" y="2209800"/>
            <a:ext cx="7518400" cy="2667635"/>
          </a:xfrm>
          <a:prstGeom prst="rect">
            <a:avLst/>
          </a:prstGeom>
          <a:noFill/>
        </p:spPr>
        <p:txBody>
          <a:bodyPr wrap="square" rtlCol="0" anchor="t">
            <a:noAutofit/>
          </a:bodyPr>
          <a:lstStyle/>
          <a:p>
            <a:endParaRPr lang="en-US"/>
          </a:p>
          <a:p>
            <a:pPr algn="ctr"/>
            <a:r>
              <a:rPr lang="en-US" cap="all">
                <a:solidFill>
                  <a:schemeClr val="tx1"/>
                </a:solidFill>
                <a:uFillTx/>
              </a:rPr>
              <a:t>The goal is to analyze the salary distribution within the employee dataset to identify patterns, disparities, and factors influencing compensation. This involves examining key metrics such as average salary, salary variance, and the impact of variables like job role, experience, and education on pay. The analysis will also look for any potential gender or ethnic pay gaps. Ultimately, the aim is to provide actionable insights to ensure fair and competitive compensation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b="1" u="sng" dirty="0"/>
              <a:t>employee types</a:t>
            </a:r>
          </a:p>
        </p:txBody>
      </p:sp>
      <p:graphicFrame>
        <p:nvGraphicFramePr>
          <p:cNvPr id="3" name="Table 2"/>
          <p:cNvGraphicFramePr/>
          <p:nvPr>
            <p:custDataLst>
              <p:tags r:id="rId1"/>
            </p:custDataLst>
          </p:nvPr>
        </p:nvGraphicFramePr>
        <p:xfrm>
          <a:off x="1121410" y="1400175"/>
          <a:ext cx="8622665" cy="4034790"/>
        </p:xfrm>
        <a:graphic>
          <a:graphicData uri="http://schemas.openxmlformats.org/drawingml/2006/table">
            <a:tbl>
              <a:tblPr/>
              <a:tblGrid>
                <a:gridCol w="3568700">
                  <a:extLst>
                    <a:ext uri="{9D8B030D-6E8A-4147-A177-3AD203B41FA5}">
                      <a16:colId xmlns:a16="http://schemas.microsoft.com/office/drawing/2014/main" val="20000"/>
                    </a:ext>
                  </a:extLst>
                </a:gridCol>
                <a:gridCol w="1372870">
                  <a:extLst>
                    <a:ext uri="{9D8B030D-6E8A-4147-A177-3AD203B41FA5}">
                      <a16:colId xmlns:a16="http://schemas.microsoft.com/office/drawing/2014/main" val="20001"/>
                    </a:ext>
                  </a:extLst>
                </a:gridCol>
                <a:gridCol w="1373505">
                  <a:extLst>
                    <a:ext uri="{9D8B030D-6E8A-4147-A177-3AD203B41FA5}">
                      <a16:colId xmlns:a16="http://schemas.microsoft.com/office/drawing/2014/main" val="20002"/>
                    </a:ext>
                  </a:extLst>
                </a:gridCol>
                <a:gridCol w="1373505">
                  <a:extLst>
                    <a:ext uri="{9D8B030D-6E8A-4147-A177-3AD203B41FA5}">
                      <a16:colId xmlns:a16="http://schemas.microsoft.com/office/drawing/2014/main" val="20003"/>
                    </a:ext>
                  </a:extLst>
                </a:gridCol>
                <a:gridCol w="934085">
                  <a:extLst>
                    <a:ext uri="{9D8B030D-6E8A-4147-A177-3AD203B41FA5}">
                      <a16:colId xmlns:a16="http://schemas.microsoft.com/office/drawing/2014/main" val="20004"/>
                    </a:ext>
                  </a:extLst>
                </a:gridCol>
              </a:tblGrid>
              <a:tr h="224155">
                <a:tc>
                  <a:txBody>
                    <a:bodyPr/>
                    <a:lstStyle/>
                    <a:p>
                      <a:pPr algn="l" fontAlgn="b"/>
                      <a:r>
                        <a:rPr sz="1100" b="0" i="0">
                          <a:solidFill>
                            <a:srgbClr val="000000"/>
                          </a:solidFill>
                          <a:latin typeface="Calibri" panose="020F0502020204030204"/>
                          <a:ea typeface="Calibri" panose="020F0502020204030204"/>
                        </a:rPr>
                        <a:t>Gender</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r>
                        <a:rPr sz="1100" b="0" i="0">
                          <a:solidFill>
                            <a:srgbClr val="000000"/>
                          </a:solidFill>
                          <a:latin typeface="Calibri" panose="020F0502020204030204"/>
                          <a:ea typeface="Calibri" panose="020F0502020204030204"/>
                        </a:rPr>
                        <a:t>(ALL)</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extLst>
                  <a:ext uri="{0D108BD9-81ED-4DB2-BD59-A6C34878D82A}">
                    <a16:rowId xmlns:a16="http://schemas.microsoft.com/office/drawing/2014/main" val="10000"/>
                  </a:ext>
                </a:extLst>
              </a:tr>
              <a:tr h="224155">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extLst>
                  <a:ext uri="{0D108BD9-81ED-4DB2-BD59-A6C34878D82A}">
                    <a16:rowId xmlns:a16="http://schemas.microsoft.com/office/drawing/2014/main" val="10001"/>
                  </a:ext>
                </a:extLst>
              </a:tr>
              <a:tr h="224155">
                <a:tc>
                  <a:txBody>
                    <a:bodyPr/>
                    <a:lstStyle/>
                    <a:p>
                      <a:pPr algn="l" fontAlgn="b"/>
                      <a:r>
                        <a:rPr sz="1100" b="1" i="0">
                          <a:solidFill>
                            <a:srgbClr val="000000"/>
                          </a:solidFill>
                          <a:latin typeface="Calibri" panose="020F0502020204030204"/>
                          <a:ea typeface="Calibri" panose="020F0502020204030204"/>
                        </a:rPr>
                        <a:t>Count of Name</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Employee type</a:t>
                      </a: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1" i="0">
                        <a:solidFill>
                          <a:srgbClr val="000000"/>
                        </a:solidFill>
                        <a:latin typeface="Calibri" panose="020F0502020204030204"/>
                        <a:ea typeface="Calibri" panose="020F0502020204030204"/>
                      </a:endParaRP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1" i="0">
                        <a:solidFill>
                          <a:srgbClr val="000000"/>
                        </a:solidFill>
                        <a:latin typeface="Calibri" panose="020F0502020204030204"/>
                        <a:ea typeface="Calibri" panose="020F0502020204030204"/>
                      </a:endParaRP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tc>
                  <a:txBody>
                    <a:bodyPr/>
                    <a:lstStyle/>
                    <a:p>
                      <a:pPr algn="l" fontAlgn="b"/>
                      <a:endParaRPr sz="1100" b="1" i="0">
                        <a:solidFill>
                          <a:srgbClr val="000000"/>
                        </a:solidFill>
                        <a:latin typeface="Calibri" panose="020F0502020204030204"/>
                        <a:ea typeface="Calibri" panose="020F0502020204030204"/>
                      </a:endParaRPr>
                    </a:p>
                  </a:txBody>
                  <a:tcPr marL="9842" marR="9842" marT="9842" anchor="b">
                    <a:lnL>
                      <a:noFill/>
                    </a:lnL>
                    <a:lnR>
                      <a:noFill/>
                    </a:lnR>
                    <a:lnT>
                      <a:noFill/>
                    </a:lnT>
                    <a:lnB w="6350" cap="flat" cmpd="sng">
                      <a:solidFill>
                        <a:srgbClr val="8EA9DB"/>
                      </a:solidFill>
                      <a:prstDash val="solid"/>
                      <a:headEnd type="none" w="med" len="med"/>
                      <a:tailEnd type="none" w="med" len="med"/>
                    </a:lnB>
                    <a:solidFill>
                      <a:srgbClr val="D9E1F2"/>
                    </a:solidFill>
                  </a:tcPr>
                </a:tc>
                <a:extLst>
                  <a:ext uri="{0D108BD9-81ED-4DB2-BD59-A6C34878D82A}">
                    <a16:rowId xmlns:a16="http://schemas.microsoft.com/office/drawing/2014/main" val="10002"/>
                  </a:ext>
                </a:extLst>
              </a:tr>
              <a:tr h="224155">
                <a:tc>
                  <a:txBody>
                    <a:bodyPr/>
                    <a:lstStyle/>
                    <a:p>
                      <a:pPr algn="l" fontAlgn="b"/>
                      <a:r>
                        <a:rPr sz="1100" b="1" i="0">
                          <a:solidFill>
                            <a:srgbClr val="000000"/>
                          </a:solidFill>
                          <a:latin typeface="Calibri" panose="020F0502020204030204"/>
                          <a:ea typeface="Calibri" panose="020F0502020204030204"/>
                        </a:rPr>
                        <a:t>Department</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Fixed Term</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Permanent</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Temporary</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lstStyle/>
                    <a:p>
                      <a:pPr algn="l" fontAlgn="b"/>
                      <a:r>
                        <a:rPr sz="1100" b="1" i="0">
                          <a:solidFill>
                            <a:srgbClr val="000000"/>
                          </a:solidFill>
                          <a:latin typeface="Calibri" panose="020F0502020204030204"/>
                          <a:ea typeface="Calibri" panose="020F0502020204030204"/>
                        </a:rPr>
                        <a:t>Grand Total</a:t>
                      </a:r>
                    </a:p>
                  </a:txBody>
                  <a:tcPr marL="9842" marR="9842" marT="9842"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extLst>
                  <a:ext uri="{0D108BD9-81ED-4DB2-BD59-A6C34878D82A}">
                    <a16:rowId xmlns:a16="http://schemas.microsoft.com/office/drawing/2014/main" val="10003"/>
                  </a:ext>
                </a:extLst>
              </a:tr>
              <a:tr h="224155">
                <a:tc>
                  <a:txBody>
                    <a:bodyPr/>
                    <a:lstStyle/>
                    <a:p>
                      <a:pPr algn="l" fontAlgn="b"/>
                      <a:r>
                        <a:rPr sz="1100" b="0" i="0">
                          <a:solidFill>
                            <a:srgbClr val="000000"/>
                          </a:solidFill>
                          <a:latin typeface="Calibri" panose="020F0502020204030204"/>
                          <a:ea typeface="Calibri" panose="020F0502020204030204"/>
                        </a:rPr>
                        <a:t>Accounting</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13</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tc>
                  <a:txBody>
                    <a:bodyPr/>
                    <a:lstStyle/>
                    <a:p>
                      <a:pPr algn="r" fontAlgn="b"/>
                      <a:r>
                        <a:rPr sz="1100" b="0" i="0">
                          <a:solidFill>
                            <a:srgbClr val="000000"/>
                          </a:solidFill>
                          <a:latin typeface="Calibri" panose="020F0502020204030204"/>
                          <a:ea typeface="Calibri" panose="020F0502020204030204"/>
                        </a:rPr>
                        <a:t>20</a:t>
                      </a:r>
                    </a:p>
                  </a:txBody>
                  <a:tcPr marL="9842" marR="9842" marT="9842" anchor="b">
                    <a:lnL>
                      <a:noFill/>
                    </a:lnL>
                    <a:lnR>
                      <a:noFill/>
                    </a:lnR>
                    <a:lnT w="6350" cap="flat" cmpd="sng">
                      <a:solidFill>
                        <a:srgbClr val="8EA9DB"/>
                      </a:solidFill>
                      <a:prstDash val="solid"/>
                      <a:headEnd type="none" w="med" len="med"/>
                      <a:tailEnd type="none" w="med" len="med"/>
                    </a:lnT>
                    <a:lnB>
                      <a:noFill/>
                    </a:lnB>
                    <a:noFill/>
                  </a:tcPr>
                </a:tc>
                <a:extLst>
                  <a:ext uri="{0D108BD9-81ED-4DB2-BD59-A6C34878D82A}">
                    <a16:rowId xmlns:a16="http://schemas.microsoft.com/office/drawing/2014/main" val="10004"/>
                  </a:ext>
                </a:extLst>
              </a:tr>
              <a:tr h="224155">
                <a:tc>
                  <a:txBody>
                    <a:bodyPr/>
                    <a:lstStyle/>
                    <a:p>
                      <a:pPr algn="l" fontAlgn="b"/>
                      <a:r>
                        <a:rPr sz="1100" b="0" i="0">
                          <a:solidFill>
                            <a:srgbClr val="000000"/>
                          </a:solidFill>
                          <a:latin typeface="Calibri" panose="020F0502020204030204"/>
                          <a:ea typeface="Calibri" panose="020F0502020204030204"/>
                        </a:rPr>
                        <a:t>Business Development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15</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21</a:t>
                      </a:r>
                    </a:p>
                  </a:txBody>
                  <a:tcPr marL="9842" marR="9842" marT="9842" anchor="b">
                    <a:lnL>
                      <a:noFill/>
                    </a:lnL>
                    <a:lnR>
                      <a:noFill/>
                    </a:lnR>
                    <a:lnT>
                      <a:noFill/>
                    </a:lnT>
                    <a:lnB>
                      <a:noFill/>
                    </a:lnB>
                    <a:noFill/>
                  </a:tcPr>
                </a:tc>
                <a:extLst>
                  <a:ext uri="{0D108BD9-81ED-4DB2-BD59-A6C34878D82A}">
                    <a16:rowId xmlns:a16="http://schemas.microsoft.com/office/drawing/2014/main" val="10005"/>
                  </a:ext>
                </a:extLst>
              </a:tr>
              <a:tr h="224155">
                <a:tc>
                  <a:txBody>
                    <a:bodyPr/>
                    <a:lstStyle/>
                    <a:p>
                      <a:pPr algn="l" fontAlgn="b"/>
                      <a:r>
                        <a:rPr sz="1100" b="0" i="0">
                          <a:solidFill>
                            <a:srgbClr val="000000"/>
                          </a:solidFill>
                          <a:latin typeface="Calibri" panose="020F0502020204030204"/>
                          <a:ea typeface="Calibri" panose="020F0502020204030204"/>
                        </a:rPr>
                        <a:t>Engineering</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6</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13</a:t>
                      </a:r>
                    </a:p>
                  </a:txBody>
                  <a:tcPr marL="9842" marR="9842" marT="9842" anchor="b">
                    <a:lnL>
                      <a:noFill/>
                    </a:lnL>
                    <a:lnR>
                      <a:noFill/>
                    </a:lnR>
                    <a:lnT>
                      <a:noFill/>
                    </a:lnT>
                    <a:lnB>
                      <a:noFill/>
                    </a:lnB>
                    <a:noFill/>
                  </a:tcPr>
                </a:tc>
                <a:extLst>
                  <a:ext uri="{0D108BD9-81ED-4DB2-BD59-A6C34878D82A}">
                    <a16:rowId xmlns:a16="http://schemas.microsoft.com/office/drawing/2014/main" val="10006"/>
                  </a:ext>
                </a:extLst>
              </a:tr>
              <a:tr h="224155">
                <a:tc>
                  <a:txBody>
                    <a:bodyPr/>
                    <a:lstStyle/>
                    <a:p>
                      <a:pPr algn="l" fontAlgn="b"/>
                      <a:r>
                        <a:rPr sz="1100" b="0" i="0">
                          <a:solidFill>
                            <a:srgbClr val="000000"/>
                          </a:solidFill>
                          <a:latin typeface="Calibri" panose="020F0502020204030204"/>
                          <a:ea typeface="Calibri" panose="020F0502020204030204"/>
                        </a:rPr>
                        <a:t>Human Resources</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6</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12</a:t>
                      </a:r>
                    </a:p>
                  </a:txBody>
                  <a:tcPr marL="9842" marR="9842" marT="9842" anchor="b">
                    <a:lnL>
                      <a:noFill/>
                    </a:lnL>
                    <a:lnR>
                      <a:noFill/>
                    </a:lnR>
                    <a:lnT>
                      <a:noFill/>
                    </a:lnT>
                    <a:lnB>
                      <a:noFill/>
                    </a:lnB>
                    <a:noFill/>
                  </a:tcPr>
                </a:tc>
                <a:extLst>
                  <a:ext uri="{0D108BD9-81ED-4DB2-BD59-A6C34878D82A}">
                    <a16:rowId xmlns:a16="http://schemas.microsoft.com/office/drawing/2014/main" val="10007"/>
                  </a:ext>
                </a:extLst>
              </a:tr>
              <a:tr h="224155">
                <a:tc>
                  <a:txBody>
                    <a:bodyPr/>
                    <a:lstStyle/>
                    <a:p>
                      <a:pPr algn="l" fontAlgn="b"/>
                      <a:r>
                        <a:rPr sz="1100" b="0" i="0">
                          <a:solidFill>
                            <a:srgbClr val="000000"/>
                          </a:solidFill>
                          <a:latin typeface="Calibri" panose="020F0502020204030204"/>
                          <a:ea typeface="Calibri" panose="020F0502020204030204"/>
                        </a:rPr>
                        <a:t>Legal</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4</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18</a:t>
                      </a:r>
                    </a:p>
                  </a:txBody>
                  <a:tcPr marL="9842" marR="9842" marT="9842" anchor="b">
                    <a:lnL>
                      <a:noFill/>
                    </a:lnL>
                    <a:lnR>
                      <a:noFill/>
                    </a:lnR>
                    <a:lnT>
                      <a:noFill/>
                    </a:lnT>
                    <a:lnB>
                      <a:noFill/>
                    </a:lnB>
                    <a:noFill/>
                  </a:tcPr>
                </a:tc>
                <a:extLst>
                  <a:ext uri="{0D108BD9-81ED-4DB2-BD59-A6C34878D82A}">
                    <a16:rowId xmlns:a16="http://schemas.microsoft.com/office/drawing/2014/main" val="10008"/>
                  </a:ext>
                </a:extLst>
              </a:tr>
              <a:tr h="224155">
                <a:tc>
                  <a:txBody>
                    <a:bodyPr/>
                    <a:lstStyle/>
                    <a:p>
                      <a:pPr algn="l" fontAlgn="b"/>
                      <a:r>
                        <a:rPr sz="1100" b="0" i="0">
                          <a:solidFill>
                            <a:srgbClr val="000000"/>
                          </a:solidFill>
                          <a:latin typeface="Calibri" panose="020F0502020204030204"/>
                          <a:ea typeface="Calibri" panose="020F0502020204030204"/>
                        </a:rPr>
                        <a:t>Marketing</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8</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10</a:t>
                      </a:r>
                    </a:p>
                  </a:txBody>
                  <a:tcPr marL="9842" marR="9842" marT="9842" anchor="b">
                    <a:lnL>
                      <a:noFill/>
                    </a:lnL>
                    <a:lnR>
                      <a:noFill/>
                    </a:lnR>
                    <a:lnT>
                      <a:noFill/>
                    </a:lnT>
                    <a:lnB>
                      <a:noFill/>
                    </a:lnB>
                    <a:noFill/>
                  </a:tcPr>
                </a:tc>
                <a:extLst>
                  <a:ext uri="{0D108BD9-81ED-4DB2-BD59-A6C34878D82A}">
                    <a16:rowId xmlns:a16="http://schemas.microsoft.com/office/drawing/2014/main" val="10009"/>
                  </a:ext>
                </a:extLst>
              </a:tr>
              <a:tr h="224155">
                <a:tc>
                  <a:txBody>
                    <a:bodyPr/>
                    <a:lstStyle/>
                    <a:p>
                      <a:pPr algn="l" fontAlgn="b"/>
                      <a:r>
                        <a:rPr sz="1100" b="0" i="0">
                          <a:solidFill>
                            <a:srgbClr val="000000"/>
                          </a:solidFill>
                          <a:latin typeface="Calibri" panose="020F0502020204030204"/>
                          <a:ea typeface="Calibri" panose="020F0502020204030204"/>
                        </a:rPr>
                        <a:t>NULL</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7</a:t>
                      </a:r>
                    </a:p>
                  </a:txBody>
                  <a:tcPr marL="9842" marR="9842" marT="9842" anchor="b">
                    <a:lnL>
                      <a:noFill/>
                    </a:lnL>
                    <a:lnR>
                      <a:noFill/>
                    </a:lnR>
                    <a:lnT>
                      <a:noFill/>
                    </a:lnT>
                    <a:lnB>
                      <a:noFill/>
                    </a:lnB>
                    <a:noFill/>
                  </a:tcPr>
                </a:tc>
                <a:tc>
                  <a:txBody>
                    <a:bodyPr/>
                    <a:lstStyle/>
                    <a:p>
                      <a:pPr algn="l" fontAlgn="b"/>
                      <a:endParaRPr sz="1100" b="0" i="0">
                        <a:solidFill>
                          <a:srgbClr val="000000"/>
                        </a:solidFill>
                        <a:latin typeface="Calibri" panose="020F0502020204030204"/>
                        <a:ea typeface="Calibri" panose="020F0502020204030204"/>
                      </a:endParaRP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8</a:t>
                      </a:r>
                    </a:p>
                  </a:txBody>
                  <a:tcPr marL="9842" marR="9842" marT="9842" anchor="b">
                    <a:lnL>
                      <a:noFill/>
                    </a:lnL>
                    <a:lnR>
                      <a:noFill/>
                    </a:lnR>
                    <a:lnT>
                      <a:noFill/>
                    </a:lnT>
                    <a:lnB>
                      <a:noFill/>
                    </a:lnB>
                    <a:noFill/>
                  </a:tcPr>
                </a:tc>
                <a:extLst>
                  <a:ext uri="{0D108BD9-81ED-4DB2-BD59-A6C34878D82A}">
                    <a16:rowId xmlns:a16="http://schemas.microsoft.com/office/drawing/2014/main" val="10010"/>
                  </a:ext>
                </a:extLst>
              </a:tr>
              <a:tr h="224155">
                <a:tc>
                  <a:txBody>
                    <a:bodyPr/>
                    <a:lstStyle/>
                    <a:p>
                      <a:pPr algn="l" fontAlgn="b"/>
                      <a:r>
                        <a:rPr sz="1100" b="0" i="0">
                          <a:solidFill>
                            <a:srgbClr val="000000"/>
                          </a:solidFill>
                          <a:latin typeface="Calibri" panose="020F0502020204030204"/>
                          <a:ea typeface="Calibri" panose="020F0502020204030204"/>
                        </a:rPr>
                        <a:t>Product Management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18</a:t>
                      </a:r>
                    </a:p>
                  </a:txBody>
                  <a:tcPr marL="9842" marR="9842" marT="9842" anchor="b">
                    <a:lnL>
                      <a:noFill/>
                    </a:lnL>
                    <a:lnR>
                      <a:noFill/>
                    </a:lnR>
                    <a:lnT>
                      <a:noFill/>
                    </a:lnT>
                    <a:lnB>
                      <a:noFill/>
                    </a:lnB>
                    <a:noFill/>
                  </a:tcPr>
                </a:tc>
                <a:extLst>
                  <a:ext uri="{0D108BD9-81ED-4DB2-BD59-A6C34878D82A}">
                    <a16:rowId xmlns:a16="http://schemas.microsoft.com/office/drawing/2014/main" val="10011"/>
                  </a:ext>
                </a:extLst>
              </a:tr>
              <a:tr h="224155">
                <a:tc>
                  <a:txBody>
                    <a:bodyPr/>
                    <a:lstStyle/>
                    <a:p>
                      <a:pPr algn="l" fontAlgn="b"/>
                      <a:r>
                        <a:rPr sz="1100" b="0" i="0">
                          <a:solidFill>
                            <a:srgbClr val="000000"/>
                          </a:solidFill>
                          <a:latin typeface="Calibri" panose="020F0502020204030204"/>
                          <a:ea typeface="Calibri" panose="020F0502020204030204"/>
                        </a:rPr>
                        <a:t>Research and Development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15</a:t>
                      </a:r>
                    </a:p>
                  </a:txBody>
                  <a:tcPr marL="9842" marR="9842" marT="9842" anchor="b">
                    <a:lnL>
                      <a:noFill/>
                    </a:lnL>
                    <a:lnR>
                      <a:noFill/>
                    </a:lnR>
                    <a:lnT>
                      <a:noFill/>
                    </a:lnT>
                    <a:lnB>
                      <a:noFill/>
                    </a:lnB>
                    <a:noFill/>
                  </a:tcPr>
                </a:tc>
                <a:extLst>
                  <a:ext uri="{0D108BD9-81ED-4DB2-BD59-A6C34878D82A}">
                    <a16:rowId xmlns:a16="http://schemas.microsoft.com/office/drawing/2014/main" val="10012"/>
                  </a:ext>
                </a:extLst>
              </a:tr>
              <a:tr h="224155">
                <a:tc>
                  <a:txBody>
                    <a:bodyPr/>
                    <a:lstStyle/>
                    <a:p>
                      <a:pPr algn="l" fontAlgn="b"/>
                      <a:r>
                        <a:rPr sz="1100" b="0" i="0">
                          <a:solidFill>
                            <a:srgbClr val="000000"/>
                          </a:solidFill>
                          <a:latin typeface="Calibri" panose="020F0502020204030204"/>
                          <a:ea typeface="Calibri" panose="020F0502020204030204"/>
                        </a:rPr>
                        <a:t>Sales</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7</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9</a:t>
                      </a:r>
                    </a:p>
                  </a:txBody>
                  <a:tcPr marL="9842" marR="9842" marT="9842" anchor="b">
                    <a:lnL>
                      <a:noFill/>
                    </a:lnL>
                    <a:lnR>
                      <a:noFill/>
                    </a:lnR>
                    <a:lnT>
                      <a:noFill/>
                    </a:lnT>
                    <a:lnB>
                      <a:noFill/>
                    </a:lnB>
                    <a:noFill/>
                  </a:tcPr>
                </a:tc>
                <a:extLst>
                  <a:ext uri="{0D108BD9-81ED-4DB2-BD59-A6C34878D82A}">
                    <a16:rowId xmlns:a16="http://schemas.microsoft.com/office/drawing/2014/main" val="10013"/>
                  </a:ext>
                </a:extLst>
              </a:tr>
              <a:tr h="224155">
                <a:tc>
                  <a:txBody>
                    <a:bodyPr/>
                    <a:lstStyle/>
                    <a:p>
                      <a:pPr algn="l" fontAlgn="b"/>
                      <a:r>
                        <a:rPr sz="1100" b="0" i="0">
                          <a:solidFill>
                            <a:srgbClr val="000000"/>
                          </a:solidFill>
                          <a:latin typeface="Calibri" panose="020F0502020204030204"/>
                          <a:ea typeface="Calibri" panose="020F0502020204030204"/>
                        </a:rPr>
                        <a:t>Services</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2</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16</a:t>
                      </a:r>
                    </a:p>
                  </a:txBody>
                  <a:tcPr marL="9842" marR="9842" marT="9842" anchor="b">
                    <a:lnL>
                      <a:noFill/>
                    </a:lnL>
                    <a:lnR>
                      <a:noFill/>
                    </a:lnR>
                    <a:lnT>
                      <a:noFill/>
                    </a:lnT>
                    <a:lnB>
                      <a:noFill/>
                    </a:lnB>
                    <a:noFill/>
                  </a:tcPr>
                </a:tc>
                <a:extLst>
                  <a:ext uri="{0D108BD9-81ED-4DB2-BD59-A6C34878D82A}">
                    <a16:rowId xmlns:a16="http://schemas.microsoft.com/office/drawing/2014/main" val="10014"/>
                  </a:ext>
                </a:extLst>
              </a:tr>
              <a:tr h="224155">
                <a:tc>
                  <a:txBody>
                    <a:bodyPr/>
                    <a:lstStyle/>
                    <a:p>
                      <a:pPr algn="l" fontAlgn="b"/>
                      <a:r>
                        <a:rPr sz="1100" b="0" i="0">
                          <a:solidFill>
                            <a:srgbClr val="000000"/>
                          </a:solidFill>
                          <a:latin typeface="Calibri" panose="020F0502020204030204"/>
                          <a:ea typeface="Calibri" panose="020F0502020204030204"/>
                        </a:rPr>
                        <a:t>Support</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11</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3</a:t>
                      </a:r>
                    </a:p>
                  </a:txBody>
                  <a:tcPr marL="9842" marR="9842" marT="9842" anchor="b">
                    <a:lnL>
                      <a:noFill/>
                    </a:lnL>
                    <a:lnR>
                      <a:noFill/>
                    </a:lnR>
                    <a:lnT>
                      <a:noFill/>
                    </a:lnT>
                    <a:lnB>
                      <a:noFill/>
                    </a:lnB>
                    <a:noFill/>
                  </a:tcPr>
                </a:tc>
                <a:tc>
                  <a:txBody>
                    <a:bodyPr/>
                    <a:lstStyle/>
                    <a:p>
                      <a:pPr algn="r" fontAlgn="b"/>
                      <a:r>
                        <a:rPr sz="1100" b="0" i="0">
                          <a:solidFill>
                            <a:srgbClr val="000000"/>
                          </a:solidFill>
                          <a:latin typeface="Calibri" panose="020F0502020204030204"/>
                          <a:ea typeface="Calibri" panose="020F0502020204030204"/>
                        </a:rPr>
                        <a:t>17</a:t>
                      </a:r>
                    </a:p>
                  </a:txBody>
                  <a:tcPr marL="9842" marR="9842" marT="9842" anchor="b">
                    <a:lnL>
                      <a:noFill/>
                    </a:lnL>
                    <a:lnR>
                      <a:noFill/>
                    </a:lnR>
                    <a:lnT>
                      <a:noFill/>
                    </a:lnT>
                    <a:lnB>
                      <a:noFill/>
                    </a:lnB>
                    <a:noFill/>
                  </a:tcPr>
                </a:tc>
                <a:extLst>
                  <a:ext uri="{0D108BD9-81ED-4DB2-BD59-A6C34878D82A}">
                    <a16:rowId xmlns:a16="http://schemas.microsoft.com/office/drawing/2014/main" val="10015"/>
                  </a:ext>
                </a:extLst>
              </a:tr>
              <a:tr h="224155">
                <a:tc>
                  <a:txBody>
                    <a:bodyPr/>
                    <a:lstStyle/>
                    <a:p>
                      <a:pPr algn="l" fontAlgn="b"/>
                      <a:r>
                        <a:rPr sz="1100" b="0" i="0">
                          <a:solidFill>
                            <a:srgbClr val="000000"/>
                          </a:solidFill>
                          <a:latin typeface="Calibri" panose="020F0502020204030204"/>
                          <a:ea typeface="Calibri" panose="020F0502020204030204"/>
                        </a:rPr>
                        <a:t>Training</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5</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8</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6</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tc>
                  <a:txBody>
                    <a:bodyPr/>
                    <a:lstStyle/>
                    <a:p>
                      <a:pPr algn="r" fontAlgn="b"/>
                      <a:r>
                        <a:rPr sz="1100" b="0" i="0">
                          <a:solidFill>
                            <a:srgbClr val="000000"/>
                          </a:solidFill>
                          <a:latin typeface="Calibri" panose="020F0502020204030204"/>
                          <a:ea typeface="Calibri" panose="020F0502020204030204"/>
                        </a:rPr>
                        <a:t>19</a:t>
                      </a:r>
                    </a:p>
                  </a:txBody>
                  <a:tcPr marL="9842" marR="9842" marT="9842" anchor="b">
                    <a:lnL>
                      <a:noFill/>
                    </a:lnL>
                    <a:lnR>
                      <a:noFill/>
                    </a:lnR>
                    <a:lnT>
                      <a:noFill/>
                    </a:lnT>
                    <a:lnB w="6350" cap="flat" cmpd="sng">
                      <a:solidFill>
                        <a:srgbClr val="8EA9DB"/>
                      </a:solidFill>
                      <a:prstDash val="solid"/>
                      <a:headEnd type="none" w="med" len="med"/>
                      <a:tailEnd type="none" w="med" len="med"/>
                    </a:lnB>
                    <a:noFill/>
                  </a:tcPr>
                </a:tc>
                <a:extLst>
                  <a:ext uri="{0D108BD9-81ED-4DB2-BD59-A6C34878D82A}">
                    <a16:rowId xmlns:a16="http://schemas.microsoft.com/office/drawing/2014/main" val="10016"/>
                  </a:ext>
                </a:extLst>
              </a:tr>
              <a:tr h="224155">
                <a:tc>
                  <a:txBody>
                    <a:bodyPr/>
                    <a:lstStyle/>
                    <a:p>
                      <a:pPr algn="l" fontAlgn="b"/>
                      <a:r>
                        <a:rPr sz="1100" b="1" i="0">
                          <a:solidFill>
                            <a:srgbClr val="000000"/>
                          </a:solidFill>
                          <a:latin typeface="Calibri" panose="020F0502020204030204"/>
                          <a:ea typeface="Calibri" panose="020F0502020204030204"/>
                        </a:rPr>
                        <a:t>Grand Total</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35</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127</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34</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tc>
                  <a:txBody>
                    <a:bodyPr/>
                    <a:lstStyle/>
                    <a:p>
                      <a:pPr algn="r" fontAlgn="b"/>
                      <a:r>
                        <a:rPr sz="1100" b="1" i="0">
                          <a:solidFill>
                            <a:srgbClr val="000000"/>
                          </a:solidFill>
                          <a:latin typeface="Calibri" panose="020F0502020204030204"/>
                          <a:ea typeface="Calibri" panose="020F0502020204030204"/>
                        </a:rPr>
                        <a:t>196</a:t>
                      </a:r>
                    </a:p>
                  </a:txBody>
                  <a:tcPr marL="9842" marR="9842" marT="9842" anchor="b">
                    <a:lnL>
                      <a:noFill/>
                    </a:lnL>
                    <a:lnR>
                      <a:noFill/>
                    </a:lnR>
                    <a:lnT w="6350" cap="flat" cmpd="sng">
                      <a:solidFill>
                        <a:srgbClr val="8EA9DB"/>
                      </a:solidFill>
                      <a:prstDash val="solid"/>
                      <a:headEnd type="none" w="med" len="med"/>
                      <a:tailEnd type="none" w="med" len="med"/>
                    </a:lnT>
                    <a:lnB>
                      <a:noFill/>
                    </a:lnB>
                    <a:solidFill>
                      <a:srgbClr val="D9E1F2"/>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90600" y="4419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grpSp>
        <p:nvGrpSpPr>
          <p:cNvPr id="2" name="object 2"/>
          <p:cNvGrpSpPr/>
          <p:nvPr/>
        </p:nvGrpSpPr>
        <p:grpSpPr>
          <a:xfrm>
            <a:off x="8686800" y="1752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u="sng" spc="5" dirty="0"/>
              <a:t>PROJECT	</a:t>
            </a:r>
            <a:r>
              <a:rPr sz="4250" b="1" u="sng" spc="-20" dirty="0"/>
              <a:t>OVERVIEW</a:t>
            </a:r>
            <a:endParaRPr sz="4250" b="1"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0"/>
          <p:cNvSpPr txBox="1"/>
          <p:nvPr/>
        </p:nvSpPr>
        <p:spPr>
          <a:xfrm>
            <a:off x="1041400" y="2260600"/>
            <a:ext cx="7924800" cy="3784600"/>
          </a:xfrm>
          <a:prstGeom prst="rect">
            <a:avLst/>
          </a:prstGeom>
          <a:noFill/>
        </p:spPr>
        <p:txBody>
          <a:bodyPr wrap="square" rtlCol="0">
            <a:spAutoFit/>
          </a:bodyPr>
          <a:lstStyle/>
          <a:p>
            <a:pPr indent="0" algn="ctr" fontAlgn="auto">
              <a:buNone/>
            </a:pPr>
            <a:r>
              <a:rPr lang="en-US" sz="2400" b="0" i="0" dirty="0">
                <a:solidFill>
                  <a:srgbClr val="0D0D0D"/>
                </a:solidFill>
                <a:effectLst/>
                <a:latin typeface="Times New Roman" panose="02020603050405020304" pitchFamily="18" charset="0"/>
                <a:cs typeface="Times New Roman" panose="02020603050405020304" pitchFamily="18" charset="0"/>
              </a:rPr>
              <a:t>The project involves analyzing employee salary data to uncover key trends and insights. The goal is to identify patterns in compensation, such as average salary by department, job role, and experience level. Additionally, the project will explore disparities based on gender, location, or other demographic factors. The analysis will provide actionable recommendations for ensuring fair and competitive pay within the organization. Finally, the project will deliver a comprehensive report with visualizations to support data-driven decision-making on salary structures.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b="1" u="sng" dirty="0" err="1"/>
              <a:t>Empolyee</a:t>
            </a:r>
            <a:r>
              <a:rPr lang="en-US" b="1" u="sng" dirty="0"/>
              <a:t> chart</a:t>
            </a:r>
          </a:p>
        </p:txBody>
      </p:sp>
      <p:graphicFrame>
        <p:nvGraphicFramePr>
          <p:cNvPr id="3" name="Chart 2"/>
          <p:cNvGraphicFramePr/>
          <p:nvPr/>
        </p:nvGraphicFramePr>
        <p:xfrm>
          <a:off x="887095" y="1442720"/>
          <a:ext cx="9074150" cy="46202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sldNum" sz="quarter" idx="12"/>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5" name="object 5"/>
          <p:cNvSpPr txBox="1">
            <a:spLocks noGrp="1"/>
          </p:cNvSpPr>
          <p:nvPr>
            <p:ph type="title" idx="4294967295"/>
          </p:nvPr>
        </p:nvSpPr>
        <p:spPr>
          <a:xfrm>
            <a:off x="1371600" y="746601"/>
            <a:ext cx="5562600" cy="427038"/>
          </a:xfrm>
          <a:prstGeom prst="rect">
            <a:avLst/>
          </a:prstGeom>
        </p:spPr>
        <p:txBody>
          <a:bodyPr vert="horz" wrap="square" lIns="0" tIns="16510" rIns="0" bIns="0" rtlCol="0">
            <a:noAutofit/>
          </a:bodyPr>
          <a:lstStyle/>
          <a:p>
            <a:pPr marL="12700">
              <a:lnSpc>
                <a:spcPct val="100000"/>
              </a:lnSpc>
              <a:spcBef>
                <a:spcPts val="130"/>
              </a:spcBef>
            </a:pPr>
            <a:r>
              <a:rPr lang="en-US" sz="3200" b="1" u="sng" spc="-20" dirty="0"/>
              <a:t>W</a:t>
            </a:r>
            <a:r>
              <a:rPr sz="3200" b="1" u="sng" spc="-20" dirty="0"/>
              <a:t>H</a:t>
            </a:r>
            <a:r>
              <a:rPr sz="3200" b="1" u="sng" spc="20" dirty="0"/>
              <a:t>O</a:t>
            </a:r>
            <a:r>
              <a:rPr sz="3200" b="1" u="sng" spc="-235" dirty="0"/>
              <a:t> </a:t>
            </a:r>
            <a:r>
              <a:rPr sz="3200" b="1" u="sng" spc="-10" dirty="0"/>
              <a:t>AR</a:t>
            </a:r>
            <a:r>
              <a:rPr sz="3200" b="1" u="sng" spc="15" dirty="0"/>
              <a:t>E</a:t>
            </a:r>
            <a:r>
              <a:rPr sz="3200" b="1" u="sng" spc="-35" dirty="0"/>
              <a:t> </a:t>
            </a:r>
            <a:r>
              <a:rPr sz="3200" b="1" u="sng" spc="-10" dirty="0"/>
              <a:t>T</a:t>
            </a:r>
            <a:r>
              <a:rPr sz="3200" b="1" u="sng" spc="-15" dirty="0"/>
              <a:t>H</a:t>
            </a:r>
            <a:r>
              <a:rPr sz="3200" b="1" u="sng" spc="15" dirty="0"/>
              <a:t>E</a:t>
            </a:r>
            <a:r>
              <a:rPr sz="3200" b="1" u="sng" spc="-35" dirty="0"/>
              <a:t> </a:t>
            </a:r>
            <a:r>
              <a:rPr sz="3200" b="1" u="sng" spc="-20" dirty="0"/>
              <a:t>E</a:t>
            </a:r>
            <a:r>
              <a:rPr sz="3200" b="1" u="sng" spc="30" dirty="0"/>
              <a:t>N</a:t>
            </a:r>
            <a:r>
              <a:rPr sz="3200" b="1" u="sng" spc="15" dirty="0"/>
              <a:t>D</a:t>
            </a:r>
            <a:r>
              <a:rPr sz="3200" b="1" u="sng" spc="-45" dirty="0"/>
              <a:t> </a:t>
            </a:r>
            <a:r>
              <a:rPr sz="3200" b="1" u="sng" dirty="0"/>
              <a:t>U</a:t>
            </a:r>
            <a:r>
              <a:rPr sz="3200" b="1" u="sng" spc="10" dirty="0"/>
              <a:t>S</a:t>
            </a:r>
            <a:r>
              <a:rPr sz="3200" b="1" u="sng" spc="-25" dirty="0"/>
              <a:t>E</a:t>
            </a:r>
            <a:r>
              <a:rPr sz="3200" b="1" u="sng" spc="-10" dirty="0"/>
              <a:t>R</a:t>
            </a:r>
            <a:r>
              <a:rPr sz="3200" b="1" u="sng" spc="5" dirty="0"/>
              <a:t>S?</a:t>
            </a:r>
            <a:endParaRPr sz="3200" b="1"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 Box 6"/>
          <p:cNvSpPr txBox="1"/>
          <p:nvPr/>
        </p:nvSpPr>
        <p:spPr>
          <a:xfrm>
            <a:off x="215900" y="1438275"/>
            <a:ext cx="9137650" cy="3646170"/>
          </a:xfrm>
          <a:prstGeom prst="rect">
            <a:avLst/>
          </a:prstGeom>
          <a:noFill/>
        </p:spPr>
        <p:txBody>
          <a:bodyPr wrap="square" rtlCol="0">
            <a:noAutofit/>
          </a:bodyPr>
          <a:lstStyle/>
          <a:p>
            <a:endParaRPr lang="en-US"/>
          </a:p>
          <a:p>
            <a:r>
              <a:rPr lang="en-US" sz="2400" cap="all">
                <a:solidFill>
                  <a:schemeClr val="tx1"/>
                </a:solidFill>
                <a:uFillTx/>
              </a:rPr>
              <a:t>The primary end users of the salary analysis are HR professionals and organizational leaders who make compensation decisions. This includes HR managers, payroll specialists, and executives responsible for ensuring fair pay practices. Additionally, diversity and inclusion officers may use the analysis to monitor and address any pay disparities. Lastly, financial analysts and business strategists could utilize the data to align compensation strategies with company goals.</a:t>
            </a:r>
          </a:p>
        </p:txBody>
      </p:sp>
      <p:sp>
        <p:nvSpPr>
          <p:cNvPr id="11" name="Text Box 10"/>
          <p:cNvSpPr txBox="1"/>
          <p:nvPr/>
        </p:nvSpPr>
        <p:spPr>
          <a:xfrm>
            <a:off x="6352540" y="5562600"/>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88340" y="857885"/>
            <a:ext cx="9632950" cy="567055"/>
          </a:xfrm>
          <a:prstGeom prst="rect">
            <a:avLst/>
          </a:prstGeom>
        </p:spPr>
        <p:txBody>
          <a:bodyPr vert="horz" wrap="square" lIns="0" tIns="13335" rIns="0" bIns="0" rtlCol="0">
            <a:spAutoFit/>
          </a:bodyPr>
          <a:lstStyle/>
          <a:p>
            <a:pPr marL="12700">
              <a:lnSpc>
                <a:spcPct val="100000"/>
              </a:lnSpc>
              <a:spcBef>
                <a:spcPts val="105"/>
              </a:spcBef>
            </a:pPr>
            <a:r>
              <a:rPr sz="3600" b="1" u="sng" spc="10" dirty="0"/>
              <a:t>O</a:t>
            </a:r>
            <a:r>
              <a:rPr sz="3600" b="1" u="sng" spc="25" dirty="0"/>
              <a:t>U</a:t>
            </a:r>
            <a:r>
              <a:rPr sz="3600" b="1" u="sng" dirty="0"/>
              <a:t>R</a:t>
            </a:r>
            <a:r>
              <a:rPr sz="3600" b="1" u="sng" spc="5" dirty="0"/>
              <a:t> </a:t>
            </a:r>
            <a:r>
              <a:rPr sz="3600" b="1" u="sng" spc="25" dirty="0"/>
              <a:t>S</a:t>
            </a:r>
            <a:r>
              <a:rPr sz="3600" b="1" u="sng" spc="10" dirty="0"/>
              <a:t>O</a:t>
            </a:r>
            <a:r>
              <a:rPr sz="3600" b="1" u="sng" spc="25" dirty="0"/>
              <a:t>LU</a:t>
            </a:r>
            <a:r>
              <a:rPr sz="3600" b="1" u="sng" spc="-35" dirty="0"/>
              <a:t>T</a:t>
            </a:r>
            <a:r>
              <a:rPr sz="3600" b="1" u="sng" spc="-30" dirty="0"/>
              <a:t>I</a:t>
            </a:r>
            <a:r>
              <a:rPr sz="3600" b="1" u="sng" spc="10" dirty="0"/>
              <a:t>O</a:t>
            </a:r>
            <a:r>
              <a:rPr sz="3600" b="1" u="sng" dirty="0"/>
              <a:t>N</a:t>
            </a:r>
            <a:r>
              <a:rPr sz="3600" b="1" u="sng" spc="-345" dirty="0"/>
              <a:t> </a:t>
            </a:r>
            <a:r>
              <a:rPr sz="3600" b="1" u="sng" spc="-35" dirty="0"/>
              <a:t>A</a:t>
            </a:r>
            <a:r>
              <a:rPr sz="3600" b="1" u="sng" spc="-5" dirty="0"/>
              <a:t>N</a:t>
            </a:r>
            <a:r>
              <a:rPr sz="3600" b="1" u="sng" dirty="0"/>
              <a:t>D</a:t>
            </a:r>
            <a:r>
              <a:rPr sz="3600" b="1" u="sng" spc="35" dirty="0"/>
              <a:t> </a:t>
            </a:r>
            <a:r>
              <a:rPr sz="3600" b="1" u="sng" spc="-30" dirty="0"/>
              <a:t>I</a:t>
            </a:r>
            <a:r>
              <a:rPr sz="3600" b="1" u="sng" spc="-35" dirty="0"/>
              <a:t>T</a:t>
            </a:r>
            <a:r>
              <a:rPr sz="3600" b="1" u="sng" dirty="0"/>
              <a:t>S</a:t>
            </a:r>
            <a:r>
              <a:rPr sz="3600" b="1" u="sng" spc="60" dirty="0"/>
              <a:t> </a:t>
            </a:r>
            <a:r>
              <a:rPr sz="3600" b="1" u="sng" spc="-295" dirty="0"/>
              <a:t>V</a:t>
            </a:r>
            <a:r>
              <a:rPr sz="3600" b="1" u="sng" spc="-35" dirty="0"/>
              <a:t>A</a:t>
            </a:r>
            <a:r>
              <a:rPr sz="3600" b="1" u="sng" spc="25" dirty="0"/>
              <a:t>LU</a:t>
            </a:r>
            <a:r>
              <a:rPr sz="3600" b="1" u="sng" dirty="0"/>
              <a:t>E</a:t>
            </a:r>
            <a:r>
              <a:rPr sz="3600" b="1" u="sng" spc="-65" dirty="0"/>
              <a:t> </a:t>
            </a:r>
            <a:r>
              <a:rPr sz="3600" b="1" u="sng" spc="-15" dirty="0"/>
              <a:t>P</a:t>
            </a:r>
            <a:r>
              <a:rPr sz="3600" b="1" u="sng" spc="-30" dirty="0"/>
              <a:t>R</a:t>
            </a:r>
            <a:r>
              <a:rPr sz="3600" b="1" u="sng" spc="10" dirty="0"/>
              <a:t>O</a:t>
            </a:r>
            <a:r>
              <a:rPr sz="3600" b="1" u="sng" spc="-15" dirty="0"/>
              <a:t>P</a:t>
            </a:r>
            <a:r>
              <a:rPr sz="3600" b="1" u="sng" spc="10" dirty="0"/>
              <a:t>O</a:t>
            </a:r>
            <a:r>
              <a:rPr sz="3600" b="1" u="sng" spc="25" dirty="0"/>
              <a:t>S</a:t>
            </a:r>
            <a:r>
              <a:rPr sz="3600" b="1" u="sng" spc="-30" dirty="0"/>
              <a:t>I</a:t>
            </a:r>
            <a:r>
              <a:rPr sz="3600" b="1" u="sng" spc="-35" dirty="0"/>
              <a:t>T</a:t>
            </a:r>
            <a:r>
              <a:rPr sz="3600" b="1" u="sng" spc="-30" dirty="0"/>
              <a:t>I</a:t>
            </a:r>
            <a:r>
              <a:rPr sz="3600" b="1" u="sng" spc="10" dirty="0"/>
              <a:t>O</a:t>
            </a:r>
            <a:r>
              <a:rPr sz="3600" b="1" u="sng"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 Box 7"/>
          <p:cNvSpPr txBox="1"/>
          <p:nvPr/>
        </p:nvSpPr>
        <p:spPr>
          <a:xfrm>
            <a:off x="3657600" y="1508125"/>
            <a:ext cx="4806315" cy="4231005"/>
          </a:xfrm>
          <a:prstGeom prst="rect">
            <a:avLst/>
          </a:prstGeom>
          <a:noFill/>
        </p:spPr>
        <p:txBody>
          <a:bodyPr wrap="square" rtlCol="0">
            <a:noAutofit/>
          </a:bodyPr>
          <a:lstStyle/>
          <a:p>
            <a:r>
              <a:rPr lang="en-US" sz="2800">
                <a:solidFill>
                  <a:schemeClr val="tx1"/>
                </a:solidFill>
                <a:effectLst>
                  <a:outerShdw blurRad="38100" dist="19050" dir="2700000" algn="tl" rotWithShape="0">
                    <a:schemeClr val="dk1">
                      <a:alpha val="40000"/>
                    </a:schemeClr>
                  </a:outerShdw>
                </a:effectLst>
                <a:uFillTx/>
              </a:rPr>
              <a:t>CONDITIONAL FORMETING - MISSING VALUES</a:t>
            </a:r>
            <a:r>
              <a:rPr lang="en-US" sz="2800">
                <a:solidFill>
                  <a:schemeClr val="tx1"/>
                </a:solidFill>
                <a:uFillTx/>
              </a:rPr>
              <a:t> </a:t>
            </a:r>
          </a:p>
        </p:txBody>
      </p:sp>
      <p:sp>
        <p:nvSpPr>
          <p:cNvPr id="11" name="Text Box 10"/>
          <p:cNvSpPr txBox="1"/>
          <p:nvPr/>
        </p:nvSpPr>
        <p:spPr>
          <a:xfrm>
            <a:off x="3487420" y="2677795"/>
            <a:ext cx="5457825" cy="1687195"/>
          </a:xfrm>
          <a:prstGeom prst="rect">
            <a:avLst/>
          </a:prstGeom>
          <a:noFill/>
        </p:spPr>
        <p:txBody>
          <a:bodyPr wrap="square" rtlCol="0">
            <a:noAutofit/>
            <a:scene3d>
              <a:camera prst="orthographicFront"/>
              <a:lightRig rig="threePt" dir="t"/>
            </a:scene3d>
          </a:bodyPr>
          <a:lstStyle/>
          <a:p>
            <a:r>
              <a:rPr lang="en-US" sz="2800">
                <a:solidFill>
                  <a:schemeClr val="tx1"/>
                </a:solidFill>
                <a:effectLst>
                  <a:outerShdw blurRad="38100" dist="19050" dir="2700000" algn="tl" rotWithShape="0">
                    <a:schemeClr val="dk1">
                      <a:alpha val="40000"/>
                    </a:schemeClr>
                  </a:outerShdw>
                </a:effectLst>
                <a:uFillTx/>
              </a:rPr>
              <a:t>FILTERING - REMOVE BLANKS</a:t>
            </a:r>
          </a:p>
          <a:p>
            <a:endParaRPr lang="en-US" sz="2800">
              <a:solidFill>
                <a:schemeClr val="tx1"/>
              </a:solidFill>
              <a:effectLst>
                <a:outerShdw blurRad="38100" dist="19050" dir="2700000" algn="tl" rotWithShape="0">
                  <a:schemeClr val="dk1">
                    <a:alpha val="40000"/>
                  </a:schemeClr>
                </a:outerShdw>
              </a:effectLst>
              <a:uFillTx/>
            </a:endParaRPr>
          </a:p>
          <a:p>
            <a:r>
              <a:rPr lang="en-US" sz="2800">
                <a:solidFill>
                  <a:schemeClr val="tx1"/>
                </a:solidFill>
                <a:effectLst>
                  <a:outerShdw blurRad="38100" dist="19050" dir="2700000" algn="tl" rotWithShape="0">
                    <a:schemeClr val="dk1">
                      <a:alpha val="40000"/>
                    </a:schemeClr>
                  </a:outerShdw>
                </a:effectLst>
                <a:uFillTx/>
              </a:rPr>
              <a:t>GRAPH - DATA ANALYSIS </a:t>
            </a:r>
          </a:p>
        </p:txBody>
      </p:sp>
      <p:sp>
        <p:nvSpPr>
          <p:cNvPr id="12" name="Text Box 11"/>
          <p:cNvSpPr txBox="1"/>
          <p:nvPr/>
        </p:nvSpPr>
        <p:spPr>
          <a:xfrm>
            <a:off x="3482340" y="4131945"/>
            <a:ext cx="10151110" cy="2148840"/>
          </a:xfrm>
          <a:prstGeom prst="rect">
            <a:avLst/>
          </a:prstGeom>
          <a:noFill/>
        </p:spPr>
        <p:txBody>
          <a:bodyPr wrap="square" rtlCol="0">
            <a:noAutofit/>
          </a:bodyPr>
          <a:lstStyle/>
          <a:p>
            <a:r>
              <a:rPr lang="en-US" sz="2800">
                <a:solidFill>
                  <a:schemeClr val="tx1"/>
                </a:solidFill>
                <a:effectLst>
                  <a:outerShdw blurRad="38100" dist="19050" dir="2700000" algn="tl" rotWithShape="0">
                    <a:schemeClr val="dk1">
                      <a:alpha val="40000"/>
                    </a:schemeClr>
                  </a:outerShdw>
                </a:effectLst>
                <a:uFillTx/>
              </a:rPr>
              <a:t>FORMULA -SALARY CALCULATION</a:t>
            </a:r>
          </a:p>
          <a:p>
            <a:endParaRPr lang="en-US" sz="2800">
              <a:solidFill>
                <a:schemeClr val="tx1"/>
              </a:solidFill>
              <a:effectLst>
                <a:outerShdw blurRad="38100" dist="19050" dir="2700000" algn="tl" rotWithShape="0">
                  <a:schemeClr val="dk1">
                    <a:alpha val="40000"/>
                  </a:schemeClr>
                </a:outerShdw>
              </a:effectLst>
              <a:uFillTx/>
            </a:endParaRPr>
          </a:p>
          <a:p>
            <a:r>
              <a:rPr lang="en-US" sz="2800">
                <a:solidFill>
                  <a:schemeClr val="tx1"/>
                </a:solidFill>
                <a:effectLst>
                  <a:outerShdw blurRad="38100" dist="19050" dir="2700000" algn="tl" rotWithShape="0">
                    <a:schemeClr val="dk1">
                      <a:alpha val="40000"/>
                    </a:schemeClr>
                  </a:outerShdw>
                </a:effectLst>
                <a:uFillTx/>
              </a:rPr>
              <a:t>PIVOT- SUMMARY</a:t>
            </a:r>
          </a:p>
        </p:txBody>
      </p:sp>
      <p:pic>
        <p:nvPicPr>
          <p:cNvPr id="10" name="Picture 9" descr="WhatsApp Image 2024-08-25 at 8.39.50 PM"/>
          <p:cNvPicPr>
            <a:picLocks noChangeAspect="1"/>
          </p:cNvPicPr>
          <p:nvPr/>
        </p:nvPicPr>
        <p:blipFill>
          <a:blip r:embed="rId2"/>
          <a:stretch>
            <a:fillRect/>
          </a:stretch>
        </p:blipFill>
        <p:spPr>
          <a:xfrm>
            <a:off x="76200" y="1508125"/>
            <a:ext cx="3402965" cy="385445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1*i*9"/>
  <p:tag name="KSO_WM_UNIT_LAYERLEVEL" val="1"/>
  <p:tag name="KSO_WM_TAG_VERSION" val="3.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1*i*10"/>
  <p:tag name="KSO_WM_UNIT_LAYERLEVEL" val="1"/>
  <p:tag name="KSO_WM_TAG_VERSION" val="3.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1*i*11"/>
  <p:tag name="KSO_WM_UNIT_LAYERLEVEL" val="1"/>
  <p:tag name="KSO_WM_TAG_VERSION" val="3.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1*i*12"/>
  <p:tag name="KSO_WM_UNIT_LAYERLEVEL" val="1"/>
  <p:tag name="KSO_WM_TAG_VERSION" val="3.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1*i*13"/>
  <p:tag name="KSO_WM_UNIT_LAYERLEVEL" val="1"/>
  <p:tag name="KSO_WM_TAG_VERSION" val="3.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1*i*14"/>
  <p:tag name="KSO_WM_UNIT_LAYERLEVEL" val="1"/>
  <p:tag name="KSO_WM_TAG_VERSION" val="3.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1*i*15"/>
  <p:tag name="KSO_WM_UNIT_LAYERLEVEL" val="1"/>
  <p:tag name="KSO_WM_TAG_VERSION" val="3.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1*i*16"/>
  <p:tag name="KSO_WM_UNIT_LAYERLEVEL" val="1"/>
  <p:tag name="KSO_WM_TAG_VERSION" val="3.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1*i*17"/>
  <p:tag name="KSO_WM_UNIT_LAYERLEVEL" val="1"/>
  <p:tag name="KSO_WM_TAG_VERSION" val="3.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1*i*18"/>
  <p:tag name="KSO_WM_UNIT_LAYERLEVEL" val="1"/>
  <p:tag name="KSO_WM_TAG_VERSION" val="3.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11*i*19"/>
  <p:tag name="KSO_WM_UNIT_LAYERLEVEL" val="1"/>
  <p:tag name="KSO_WM_TAG_VERSION" val="3.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_11*i*20"/>
  <p:tag name="KSO_WM_UNIT_LAYERLEVEL" val="1"/>
  <p:tag name="KSO_WM_TAG_VERSION" val="3.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_11*i*21"/>
  <p:tag name="KSO_WM_UNIT_LAYERLEVEL" val="1"/>
  <p:tag name="KSO_WM_TAG_VERSION" val="3.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_11*i*22"/>
  <p:tag name="KSO_WM_UNIT_LAYERLEVEL" val="1"/>
  <p:tag name="KSO_WM_TAG_VERSION" val="3.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_11*i*23"/>
  <p:tag name="KSO_WM_UNIT_LAYERLEVEL" val="1"/>
  <p:tag name="KSO_WM_TAG_VERSION" val="3.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_11*i*24"/>
  <p:tag name="KSO_WM_UNIT_LAYERLEVEL" val="1"/>
  <p:tag name="KSO_WM_TAG_VERSION" val="3.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_11*i*25"/>
  <p:tag name="KSO_WM_UNIT_LAYERLEVEL" val="1"/>
  <p:tag name="KSO_WM_TAG_VERSION" val="3.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1*f*4"/>
  <p:tag name="KSO_WM_UNIT_LAYERLEVEL" val="1"/>
  <p:tag name="KSO_WM_TAG_VERSION" val="3.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PECIAL_SOURCE" val="bdnull"/>
  <p:tag name="KSO_WM_TEMPLATE_THUMBS_INDEX" val="1、9"/>
  <p:tag name="KSO_WM_SLIDE_ID" val="custom20233459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3459"/>
  <p:tag name="KSO_WM_SLIDE_LAYOUT" val="a_f"/>
  <p:tag name="KSO_WM_SLIDE_LAYOUT_CNT" val="1_1"/>
</p:tagLst>
</file>

<file path=ppt/tags/tag1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459_1*a*1"/>
  <p:tag name="KSO_WM_TEMPLATE_CATEGORY" val="custom"/>
  <p:tag name="KSO_WM_TEMPLATE_INDEX" val="20233459"/>
  <p:tag name="KSO_WM_UNIT_LAYERLEVEL" val="1"/>
  <p:tag name="KSO_WM_TAG_VERSION" val="3.0"/>
  <p:tag name="KSO_WM_BEAUTIFY_FLAG" val="#wm#"/>
  <p:tag name="KSO_WM_UNIT_PRESET_TEXT" val="The title goes here"/>
</p:tagLst>
</file>

<file path=ppt/tags/tag152.xml><?xml version="1.0" encoding="utf-8"?>
<p:tagLst xmlns:a="http://schemas.openxmlformats.org/drawingml/2006/main" xmlns:r="http://schemas.openxmlformats.org/officeDocument/2006/relationships" xmlns:p="http://schemas.openxmlformats.org/presentationml/2006/main">
  <p:tag name="KSO_WM_UNIT_SUBTYPE" val="b"/>
  <p:tag name="KSO_WM_UNIT_NOCLEAR" val="0"/>
  <p:tag name="KSO_WM_UNIT_VALUE" val="9"/>
  <p:tag name="KSO_WM_UNIT_HIGHLIGHT" val="0"/>
  <p:tag name="KSO_WM_UNIT_COMPATIBLE" val="0"/>
  <p:tag name="KSO_WM_UNIT_DIAGRAM_ISNUMVISUAL" val="0"/>
  <p:tag name="KSO_WM_UNIT_DIAGRAM_ISREFERUNIT" val="0"/>
  <p:tag name="KSO_WM_UNIT_TYPE" val="f"/>
  <p:tag name="KSO_WM_UNIT_INDEX" val="3"/>
  <p:tag name="KSO_WM_UNIT_ID" val="custom20233459_1*f*3"/>
  <p:tag name="KSO_WM_TEMPLATE_CATEGORY" val="custom"/>
  <p:tag name="KSO_WM_TEMPLATE_INDEX" val="20233459"/>
  <p:tag name="KSO_WM_UNIT_LAYERLEVEL" val="1"/>
  <p:tag name="KSO_WM_TAG_VERSION" val="3.0"/>
  <p:tag name="KSO_WM_BEAUTIFY_FLAG" val="#wm#"/>
  <p:tag name="KSO_WM_UNIT_PRESET_TEXT" val="Name"/>
</p:tagLst>
</file>

<file path=ppt/tags/tag153.xml><?xml version="1.0" encoding="utf-8"?>
<p:tagLst xmlns:a="http://schemas.openxmlformats.org/drawingml/2006/main" xmlns:r="http://schemas.openxmlformats.org/officeDocument/2006/relationships" xmlns:p="http://schemas.openxmlformats.org/presentationml/2006/main">
  <p:tag name="TABLE_ENDDRAG_ORIGIN_RECT" val="678*317"/>
  <p:tag name="TABLE_ENDDRAG_RECT" val="88*110*678*317"/>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i*12"/>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i*13"/>
  <p:tag name="KSO_WM_UNIT_LAYERLEVEL" val="1"/>
  <p:tag name="KSO_WM_TAG_VERSION" val="3.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i*14"/>
  <p:tag name="KSO_WM_UNIT_LAYERLEVEL" val="1"/>
  <p:tag name="KSO_WM_TAG_VERSION" val="3.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i*15"/>
  <p:tag name="KSO_WM_UNIT_LAYERLEVEL" val="1"/>
  <p:tag name="KSO_WM_TAG_VERSION" val="3.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i*16"/>
  <p:tag name="KSO_WM_UNIT_LAYERLEVEL" val="1"/>
  <p:tag name="KSO_WM_TAG_VERSION" val="3.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i*17"/>
  <p:tag name="KSO_WM_UNIT_LAYERLEVEL" val="1"/>
  <p:tag name="KSO_WM_TAG_VERSION" val="3.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i*18"/>
  <p:tag name="KSO_WM_UNIT_LAYERLEVEL" val="1"/>
  <p:tag name="KSO_WM_TAG_VERSION" val="3.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1*i*19"/>
  <p:tag name="KSO_WM_UNIT_LAYERLEVEL" val="1"/>
  <p:tag name="KSO_WM_TAG_VERSION" val="3.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_1*i*20"/>
  <p:tag name="KSO_WM_UNIT_LAYERLEVEL" val="1"/>
  <p:tag name="KSO_WM_TAG_VERSION" val="3.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_1*i*21"/>
  <p:tag name="KSO_WM_UNIT_LAYERLEVEL" val="1"/>
  <p:tag name="KSO_WM_TAG_VERSION" val="3.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_1*i*22"/>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_1*i*23"/>
  <p:tag name="KSO_WM_UNIT_LAYERLEVEL" val="1"/>
  <p:tag name="KSO_WM_TAG_VERSION" val="3.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_1*i*24"/>
  <p:tag name="KSO_WM_UNIT_LAYERLEVEL" val="1"/>
  <p:tag name="KSO_WM_TAG_VERSION" val="3.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_1*i*25"/>
  <p:tag name="KSO_WM_UNIT_LAYERLEVEL" val="1"/>
  <p:tag name="KSO_WM_TAG_VERSION" val="3.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f*4"/>
  <p:tag name="KSO_WM_UNIT_LAYERLEVEL" val="1"/>
  <p:tag name="KSO_WM_TAG_VERSION" val="3.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3*i*6"/>
  <p:tag name="KSO_WM_UNIT_LAYERLEVEL" val="1"/>
  <p:tag name="KSO_WM_TAG_VERSION" val="3.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3*i*7"/>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UNIT_VALUE" val="30"/>
  <p:tag name="KSO_WM_TEMPLATE_CATEGORY" val="custom"/>
  <p:tag name="KSO_WM_TEMPLATE_INDEX" val="20233459"/>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3*i*8"/>
  <p:tag name="KSO_WM_UNIT_LAYERLEVEL" val="1"/>
  <p:tag name="KSO_WM_TAG_VERSION" val="3.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3*i*9"/>
  <p:tag name="KSO_WM_UNIT_LAYERLEVEL" val="1"/>
  <p:tag name="KSO_WM_TAG_VERSION" val="3.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3*i*10"/>
  <p:tag name="KSO_WM_UNIT_LAYERLEVEL" val="1"/>
  <p:tag name="KSO_WM_TAG_VERSION" val="3.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3*i*11"/>
  <p:tag name="KSO_WM_UNIT_LAYERLEVEL" val="1"/>
  <p:tag name="KSO_WM_TAG_VERSION" val="3.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3*i*12"/>
  <p:tag name="KSO_WM_UNIT_LAYERLEVEL" val="1"/>
  <p:tag name="KSO_WM_TAG_VERSION" val="3.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3*i*13"/>
  <p:tag name="KSO_WM_UNIT_LAYERLEVEL" val="1"/>
  <p:tag name="KSO_WM_TAG_VERSION" val="3.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3*i*14"/>
  <p:tag name="KSO_WM_UNIT_LAYERLEVEL" val="1"/>
  <p:tag name="KSO_WM_TAG_VERSION" val="3.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3*i*15"/>
  <p:tag name="KSO_WM_UNIT_LAYERLEVEL" val="1"/>
  <p:tag name="KSO_WM_TAG_VERSION" val="3.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第二级&#10;第三级&#10;第四级&#10;第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3.0"/>
  <p:tag name="KSO_WM_BEAUTIFY_FLAG" val="#wm#"/>
  <p:tag name="KSO_WM_UNIT_VALUE" val="350"/>
  <p:tag name="KSO_WM_TEMPLATE_CATEGORY" val="custom"/>
  <p:tag name="KSO_WM_TEMPLATE_INDEX" val="20233459"/>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PECIAL_SOURCE" val="bdnull"/>
  <p:tag name="KSO_WM_TEMPLATE_THUMBS_INDEX" val="1、9"/>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59"/>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3.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3.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4*i*11"/>
  <p:tag name="KSO_WM_UNIT_LAYERLEVEL" val="1"/>
  <p:tag name="KSO_WM_TAG_VERSION" val="3.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4*i*12"/>
  <p:tag name="KSO_WM_UNIT_LAYERLEVEL" val="1"/>
  <p:tag name="KSO_WM_TAG_VERSION" val="3.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4*i*13"/>
  <p:tag name="KSO_WM_UNIT_LAYERLEVEL" val="1"/>
  <p:tag name="KSO_WM_TAG_VERSION" val="3.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4*i*14"/>
  <p:tag name="KSO_WM_UNIT_LAYERLEVEL" val="1"/>
  <p:tag name="KSO_WM_TAG_VERSION" val="3.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4*i*15"/>
  <p:tag name="KSO_WM_UNIT_LAYERLEVEL" val="1"/>
  <p:tag name="KSO_WM_TAG_VERSION" val="3.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4*i*16"/>
  <p:tag name="KSO_WM_UNIT_LAYERLEVEL" val="1"/>
  <p:tag name="KSO_WM_TAG_VERSION" val="3.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4*i*17"/>
  <p:tag name="KSO_WM_UNIT_LAYERLEVEL" val="1"/>
  <p:tag name="KSO_WM_TAG_VERSION" val="3.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4*i*18"/>
  <p:tag name="KSO_WM_UNIT_LAYERLEVEL" val="1"/>
  <p:tag name="KSO_WM_TAG_VERSION" val="3.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4*i*19"/>
  <p:tag name="KSO_WM_UNIT_LAYERLEVEL" val="1"/>
  <p:tag name="KSO_WM_TAG_VERSION" val="3.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 name="KSO_WM_UNIT_VALUE" val="160"/>
</p:tagLst>
</file>

<file path=ppt/tags/tag9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 name="KSO_WM_UNIT_VALUE" val="160"/>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heme/theme1.xml><?xml version="1.0" encoding="utf-8"?>
<a:theme xmlns:a="http://schemas.openxmlformats.org/drawingml/2006/main" name="2_Office Theme">
  <a:themeElements>
    <a:clrScheme name="自定义 48">
      <a:dk1>
        <a:srgbClr val="000000"/>
      </a:dk1>
      <a:lt1>
        <a:srgbClr val="FFFFFF"/>
      </a:lt1>
      <a:dk2>
        <a:srgbClr val="261300"/>
      </a:dk2>
      <a:lt2>
        <a:srgbClr val="F5F7FF"/>
      </a:lt2>
      <a:accent1>
        <a:srgbClr val="C4813C"/>
      </a:accent1>
      <a:accent2>
        <a:srgbClr val="FEE38B"/>
      </a:accent2>
      <a:accent3>
        <a:srgbClr val="FDBA69"/>
      </a:accent3>
      <a:accent4>
        <a:srgbClr val="633413"/>
      </a:accent4>
      <a:accent5>
        <a:srgbClr val="FFFF00"/>
      </a:accent5>
      <a:accent6>
        <a:srgbClr val="FFA649"/>
      </a:accent6>
      <a:hlink>
        <a:srgbClr val="304FFE"/>
      </a:hlink>
      <a:folHlink>
        <a:srgbClr val="492067"/>
      </a:folHlink>
    </a:clrScheme>
    <a:fontScheme name="字体-商务">
      <a:majorFont>
        <a:latin typeface="Inter Bold"/>
        <a:ea typeface="Inter Bold"/>
        <a:cs typeface=""/>
      </a:majorFont>
      <a:minorFont>
        <a:latin typeface="Inter"/>
        <a:ea typeface="Inte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TotalTime>
  <Words>685</Words>
  <Application>Microsoft Office PowerPoint</Application>
  <PresentationFormat>Widescreen</PresentationFormat>
  <Paragraphs>148</Paragraphs>
  <Slides>14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Inter</vt:lpstr>
      <vt:lpstr>Inter Bold</vt:lpstr>
      <vt:lpstr>Times New Roman</vt:lpstr>
      <vt:lpstr>Trebuchet MS</vt:lpstr>
      <vt:lpstr>Wingdings 3</vt:lpstr>
      <vt:lpstr>2_Office Theme</vt:lpstr>
      <vt:lpstr>Facet</vt:lpstr>
      <vt:lpstr>Employee Data Analysis using Excel  </vt:lpstr>
      <vt:lpstr>Employee Salary Analysis using Excel</vt:lpstr>
      <vt:lpstr>AGENDA</vt:lpstr>
      <vt:lpstr>PROBLEM STATEMENT</vt:lpstr>
      <vt:lpstr>employee types</vt:lpstr>
      <vt:lpstr>PROJECT OVERVIEW</vt:lpstr>
      <vt:lpstr>Empolyee chart</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SIBIE</dc:creator>
  <cp:lastModifiedBy>Karthick Razer</cp:lastModifiedBy>
  <cp:revision>20</cp:revision>
  <dcterms:created xsi:type="dcterms:W3CDTF">2024-03-29T15:07:00Z</dcterms:created>
  <dcterms:modified xsi:type="dcterms:W3CDTF">2024-08-30T16:44:03Z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4D270D8306F344F49E6A6EBF9B5C7C2F_12</vt:lpwstr>
  </property>
  <property fmtid="{D5CDD505-2E9C-101B-9397-08002B2CF9AE}" pid="5" name="KSOProductBuildVer">
    <vt:lpwstr>1033-12.2.0.18165</vt:lpwstr>
  </property>
</Properties>
</file>