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365-E61F-04CF-63AB-872CA2174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437AB-E6CB-098B-663E-F810E08F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2CDA-7704-5E25-A4CB-E9083402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0F53-CCB2-5704-6C9A-CBAE37C7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3B90-9FA8-B540-FB2F-945FD56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4DE8-412B-51CD-C5D9-F5424EE8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FC96-F75E-399E-FFF5-E54D48881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EFDF-977E-487F-A130-173A981E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8786-1CF5-3D73-B85E-7961EEB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0453-419A-9044-655E-D4C1C1CF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1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311F5-8CB8-848A-DA21-1F1368853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33C59-F0DF-6BB4-FBF2-38A7C13D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B5F5-BA7C-CE20-C30F-D22AFB68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FA29-AC98-BD5B-0CCC-5E8633B3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5306-F18F-B7CD-442A-2D8F6C5D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47A6-334A-8FBB-7B10-EB5B81D4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F5D7-31B8-3E41-D793-EA75C597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2A6D-9D7E-BC4C-E48E-4CF63D2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EBC9-F48C-188C-9703-2C9A4F55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DA4F-81AF-7973-A6A8-ED43BBD5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A4DE-E954-8834-99F3-97C0E505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913F-C4DD-DB5B-D6A9-5BB711C3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9AD0-6E8D-2BA5-AD29-A6AA2325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DD51-DA4D-E9AB-E1B0-87E7456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FF7F-C58E-C22E-FB19-45B64A4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4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5797-53DA-FCAD-621D-9B62F11C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7B9F-7D6C-6F5C-2861-1B346976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659C5-C4E8-2B56-3F9F-1CC650BF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2676-094E-9762-9772-A977F6EE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8E2E-60E8-4B07-6150-9F62F3FD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3AFA-2F7E-0BB3-45A3-87D8A3D7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58EE-A369-53AA-1D2C-86B99311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CDCBD-610F-82D7-7941-AC9E73DD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0228E-EDD7-2801-749C-190FDEC4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DD6BA-239D-7C8A-C8F2-30184E3C9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33B8E-587E-025E-976A-0425B90B0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4B91B-BE19-8FCF-6356-BF1A3C1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645AC-2025-328C-1DA4-0582506C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42351-0538-686B-F300-F1D32DA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3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8CA-F404-78FA-5BD9-BDE8E20B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7D323-2F07-A0B0-8304-30307283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C7311-4A77-1F3F-5C2D-CB34809C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3C82-18A2-B1AC-E098-CEA96F9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B3D29-AF0C-3B80-7801-4E82E5B2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99A88-7127-9D1C-81D6-B9872C41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FCC08-B7BA-D99D-CDD8-9846B60D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31CA-74C9-BD31-E9AA-A7F4C69C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9826-E851-B0B6-8F3B-057BA7A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8304B-8056-ACE6-2EF4-4AD479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3B1B-29C8-C59A-7F5F-E28DA2CF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8E94-87A7-E288-A0F7-C92FF441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3CFF-927D-E4A2-55DC-DE281A33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49FF-4626-670A-3367-49FE463A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E937-69CD-17B4-984A-EDBE79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0BF80-C2DB-BC59-3A8C-8543230A6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7071A-6AEA-65D0-2386-6D82C31B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2091-C0F2-ADD5-A026-3AAE438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024AC-B123-B1BD-4314-45DF825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C8510-D186-A213-86C1-1F1CB34E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CCCA-91A5-0E5C-0627-6C4F082B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B8055-91A3-14F3-CEE3-AF0132F8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29D1-5DCE-4611-838D-11B13BA566A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BDE4-91EF-AA8E-49CF-2AF4150E0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822E-C1C6-A09E-AEFD-BABD6BB84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A9EB-2C52-484F-8F4B-B2764F5C0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2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F241-A6CE-7DFA-3F70-EE536D2A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just a demo power point and it has nothing to do with </a:t>
            </a:r>
            <a:r>
              <a:rPr lang="en-US"/>
              <a:t>the development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10330-BF2A-6248-261B-A5165124D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4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just a demo power point and it has nothing to do with the development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just a demo power point and it has nothing to do with the development </dc:title>
  <dc:creator>Sibin s</dc:creator>
  <cp:lastModifiedBy>Sibin s</cp:lastModifiedBy>
  <cp:revision>1</cp:revision>
  <dcterms:created xsi:type="dcterms:W3CDTF">2023-08-14T09:53:40Z</dcterms:created>
  <dcterms:modified xsi:type="dcterms:W3CDTF">2023-08-14T09:54:19Z</dcterms:modified>
</cp:coreProperties>
</file>