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91" r:id="rId2"/>
    <p:sldId id="281" r:id="rId3"/>
    <p:sldId id="290" r:id="rId4"/>
    <p:sldId id="293" r:id="rId5"/>
    <p:sldId id="296" r:id="rId6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9BBB59"/>
    <a:srgbClr val="39B0D4"/>
    <a:srgbClr val="727272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ishub.net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marinetraffic.com/en/ais/home/centerx:73.8/centery:13.7/zoom: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mo.org/en/KnowledgeCentre/" TargetMode="External"/><Relationship Id="rId5" Type="http://schemas.openxmlformats.org/officeDocument/2006/relationships/hyperlink" Target="https://drive.google.com/file/d/1HUisEfMA20ilODdeoRYVneG2i1ZbRBNB/view?usp=drive_link" TargetMode="External"/><Relationship Id="rId10" Type="http://schemas.openxmlformats.org/officeDocument/2006/relationships/hyperlink" Target="https://step.esa.int/main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dataspace.copernicus.e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0717" y="15655"/>
            <a:ext cx="9255052" cy="1217922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871951-4AFE-4291-E281-15B63365E445}"/>
              </a:ext>
            </a:extLst>
          </p:cNvPr>
          <p:cNvSpPr txBox="1"/>
          <p:nvPr/>
        </p:nvSpPr>
        <p:spPr>
          <a:xfrm>
            <a:off x="6626883" y="1304692"/>
            <a:ext cx="207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 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PSID – 1655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156CA7-26AF-DCF7-880E-A305681C3EF4}"/>
              </a:ext>
            </a:extLst>
          </p:cNvPr>
          <p:cNvSpPr txBox="1"/>
          <p:nvPr/>
        </p:nvSpPr>
        <p:spPr>
          <a:xfrm>
            <a:off x="3403600" y="1809211"/>
            <a:ext cx="8516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Detecting oil spills at marine </a:t>
            </a:r>
            <a:r>
              <a:rPr lang="en-GB" sz="2400" b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GB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AIS and </a:t>
            </a:r>
          </a:p>
          <a:p>
            <a:pPr algn="ctr"/>
            <a:r>
              <a:rPr lang="en-GB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satellite datasets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A8A0F-DD2B-2E4F-0877-8DA365F7CA6A}"/>
              </a:ext>
            </a:extLst>
          </p:cNvPr>
          <p:cNvSpPr txBox="1"/>
          <p:nvPr/>
        </p:nvSpPr>
        <p:spPr>
          <a:xfrm>
            <a:off x="6626883" y="2717143"/>
            <a:ext cx="23291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u="sng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Automation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1F321-BC7D-77AA-2B2D-1AC29DCE79E2}"/>
              </a:ext>
            </a:extLst>
          </p:cNvPr>
          <p:cNvSpPr txBox="1"/>
          <p:nvPr/>
        </p:nvSpPr>
        <p:spPr>
          <a:xfrm>
            <a:off x="6992433" y="3187616"/>
            <a:ext cx="170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(SOFTWARE)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AB3E8-37E8-BD7F-06E4-08886BFF078A}"/>
              </a:ext>
            </a:extLst>
          </p:cNvPr>
          <p:cNvSpPr txBox="1"/>
          <p:nvPr/>
        </p:nvSpPr>
        <p:spPr>
          <a:xfrm>
            <a:off x="3403600" y="3482849"/>
            <a:ext cx="8623300" cy="376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2400" b="1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  TECHEXAGON</a:t>
            </a: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GB" sz="1800" b="1" i="0" u="none" strike="noStrike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</a:t>
            </a: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 Senthamil Selvi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Professor.</a:t>
            </a: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Sankaranarayanan  M                                                 Hingsly Priya  R</a:t>
            </a:r>
          </a:p>
          <a:p>
            <a:pPr fontAlgn="t"/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Sibiraj M                                                                     Gayathri R</a:t>
            </a:r>
          </a:p>
          <a:p>
            <a:pPr fontAlgn="t"/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Sivakumar  B                                                              Claribel Hermia P</a:t>
            </a:r>
          </a:p>
          <a:p>
            <a:pPr marL="0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75091F-8CFE-74AF-E7C4-4A7326665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" y="1930865"/>
            <a:ext cx="3668451" cy="4911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D46034-4176-5E2C-2328-7D52DC0952F8}"/>
              </a:ext>
            </a:extLst>
          </p:cNvPr>
          <p:cNvSpPr txBox="1"/>
          <p:nvPr/>
        </p:nvSpPr>
        <p:spPr>
          <a:xfrm>
            <a:off x="3743863" y="345052"/>
            <a:ext cx="3547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TITLE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B7624-A12C-8EF0-DDCF-5477A1C43696}"/>
              </a:ext>
            </a:extLst>
          </p:cNvPr>
          <p:cNvSpPr txBox="1"/>
          <p:nvPr/>
        </p:nvSpPr>
        <p:spPr>
          <a:xfrm>
            <a:off x="410966" y="1031435"/>
            <a:ext cx="11450356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automatic identification of oil leaks and spills from ships using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(Automatic Identification System)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satellite datasets involves integrating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 advanced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sensing technologies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monitor marine environments effectively.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AIS provides crucial information of the vessel’s </a:t>
            </a:r>
          </a:p>
          <a:p>
            <a:pPr marL="2571750" lvl="5" indent="-285750" algn="just"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Identifiers [IMO number, call sign] </a:t>
            </a:r>
          </a:p>
          <a:p>
            <a:pPr marL="2571750" lvl="5" indent="-285750" algn="just"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positional data [latitude, longitude]</a:t>
            </a:r>
          </a:p>
          <a:p>
            <a:pPr marL="2571750" lvl="5" indent="-285750" algn="just"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&amp; Course Over Ground [SOG &amp; COG] </a:t>
            </a:r>
          </a:p>
          <a:p>
            <a:pPr marL="2571750" lvl="5" indent="-285750" algn="just"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vessel , Dimensions &amp; Draught</a:t>
            </a:r>
          </a:p>
          <a:p>
            <a:pPr marL="2571750" lvl="5" indent="-285750" algn="just"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Heading, Destination &amp;  Estimated Time of Arrival (ETA)</a:t>
            </a:r>
          </a:p>
          <a:p>
            <a:pPr marL="2571750" lvl="5" indent="-285750" algn="just"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Cargo details ,which thereby used to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 vessel in distress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 data have to be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monitored for anomalies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 sudden changes in speed or course, erratic movements or unexpected stops. These irregularities can signal potential distress, prompting further investigation. 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integration of AIS data can help in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oil leaks from a ship or vessel. The information can be passed on to the regulatory authorities for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and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3D0AFC-9C3D-BAFA-20A2-6BD8827DC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3763" y="87366"/>
            <a:ext cx="1248778" cy="12216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394" y="54223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E28F70-62CA-AD4C-984F-CFD4ADF47E0C}"/>
              </a:ext>
            </a:extLst>
          </p:cNvPr>
          <p:cNvSpPr txBox="1"/>
          <p:nvPr/>
        </p:nvSpPr>
        <p:spPr>
          <a:xfrm>
            <a:off x="3292928" y="394303"/>
            <a:ext cx="560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APPROACH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832E7-F571-EBA9-10BF-B7FC38CCE405}"/>
              </a:ext>
            </a:extLst>
          </p:cNvPr>
          <p:cNvSpPr txBox="1"/>
          <p:nvPr/>
        </p:nvSpPr>
        <p:spPr>
          <a:xfrm>
            <a:off x="99459" y="1241555"/>
            <a:ext cx="63330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/>
              <a:t>What Technology Will Be Used ?</a:t>
            </a:r>
          </a:p>
          <a:p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PYTHON                                                        </a:t>
            </a:r>
          </a:p>
          <a:p>
            <a:pPr lvl="2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Isolaion Forest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 algorithm from sklearn.</a:t>
            </a:r>
          </a:p>
          <a:p>
            <a:pPr marL="2114550" lvl="4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detect anomalies.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Sentinalhub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(python module) </a:t>
            </a:r>
          </a:p>
          <a:p>
            <a:pPr marL="2114550" lvl="4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access and integrate satellite data.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2114550" lvl="4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image processing.    </a:t>
            </a:r>
          </a:p>
          <a:p>
            <a:pPr lvl="4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C336A-4705-BDEC-CEEA-9CDEC17049EF}"/>
              </a:ext>
            </a:extLst>
          </p:cNvPr>
          <p:cNvSpPr txBox="1"/>
          <p:nvPr/>
        </p:nvSpPr>
        <p:spPr>
          <a:xfrm>
            <a:off x="5164667" y="1617410"/>
            <a:ext cx="6697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API’s from websites</a:t>
            </a:r>
          </a:p>
          <a:p>
            <a:pPr lvl="2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Marinetrafffic</a:t>
            </a:r>
          </a:p>
          <a:p>
            <a:pPr marL="2571750" lvl="5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access to real-time and historical vessel data.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Sentinalhub </a:t>
            </a:r>
          </a:p>
          <a:p>
            <a:pPr marL="2571750" lvl="5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satellite images and data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C8BDEC-BCDA-0BA7-2128-C6BE7E8B4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3763" y="87366"/>
            <a:ext cx="1248778" cy="1221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56F2A7-EEF4-06BD-27FC-DF5632186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89" y="4171519"/>
            <a:ext cx="11457273" cy="26864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52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081E67-22DD-B42A-4C91-5B8FBF2C6A38}"/>
              </a:ext>
            </a:extLst>
          </p:cNvPr>
          <p:cNvSpPr txBox="1"/>
          <p:nvPr/>
        </p:nvSpPr>
        <p:spPr>
          <a:xfrm>
            <a:off x="3373966" y="320943"/>
            <a:ext cx="5291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AND VIABILITY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C9324B-1167-C9EA-785D-E464A8439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3763" y="87366"/>
            <a:ext cx="1248778" cy="1221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A42082-D28B-54DF-109D-F78DC279C6E4}"/>
              </a:ext>
            </a:extLst>
          </p:cNvPr>
          <p:cNvSpPr txBox="1"/>
          <p:nvPr/>
        </p:nvSpPr>
        <p:spPr>
          <a:xfrm>
            <a:off x="514709" y="1529861"/>
            <a:ext cx="11162581" cy="4931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Reliable 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APIs are used for data collecting.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Python programming language has a rich ecosystem of libraries and packages for a variety of tasks, such as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mage processing </a:t>
            </a: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isualization</a:t>
            </a:r>
            <a:endParaRPr lang="en-IN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Satellite imagery can be used to identify instances of piracy and unauthorized goods.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Risks and overcoming strategies</a:t>
            </a:r>
            <a:r>
              <a:rPr lang="en-IN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AIS data noise and resolution constraints in satellite imagery. 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IN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Overcoming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Boost data dependability with AIML and cross-referencing information from several sources.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behaviour's threshold for being labelled as abnormal is arbitrary. 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IN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Overcoming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Isolation forest is an accurate algorithm to find anomalies in data.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Possible failures in ship equipment and parts 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IN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Overcoming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machine learning approach that uses maintenance records and historical data to forecast maintenance needs early.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9E97D5-03E4-64DA-FA75-13AC1F784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600" y="2378458"/>
            <a:ext cx="2973941" cy="16728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613803" y="147386"/>
            <a:ext cx="7735019" cy="901640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2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10B1C4-924A-798F-24BE-5D293EE5D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3763" y="87366"/>
            <a:ext cx="1248778" cy="12216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98332-0E91-7592-79EF-435C80534FB9}"/>
              </a:ext>
            </a:extLst>
          </p:cNvPr>
          <p:cNvSpPr txBox="1"/>
          <p:nvPr/>
        </p:nvSpPr>
        <p:spPr>
          <a:xfrm>
            <a:off x="207033" y="1182235"/>
            <a:ext cx="11505506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Area: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Mumbai:     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https://drive.google.com/file/d/1HUisEfMA20ilODdeoRYVneG2i1ZbRBNB/view?usp=drive_link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https://www.imo.org/en/KnowledgeCentre/</a:t>
            </a:r>
            <a:r>
              <a:rPr lang="en-GB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GB" sz="2000" b="1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Link:</a:t>
            </a:r>
          </a:p>
          <a:p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000" b="1" i="1" dirty="0"/>
              <a:t>AIS information: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https://www.marinetraffic.com/en/ais/home/centerx:73.8/centery:13.7/zoom:8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https://www.aishub.net/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i="1" dirty="0"/>
              <a:t>Satellite datasets: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sz="2000" b="1" i="1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https://dataspace.copernicus.eu/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 tool for processing SAR datasets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IN" b="1" i="1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https://step.esa.int/main</a:t>
            </a:r>
            <a:endParaRPr lang="en-IN" sz="2000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Reference:</a:t>
            </a:r>
          </a:p>
          <a:p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Prabakar R [ Marine Engineer ] – </a:t>
            </a: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yrs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Shipping Experience in crude oil 												                           tankers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7763</TotalTime>
  <Words>607</Words>
  <Application>Microsoft Office PowerPoint</Application>
  <PresentationFormat>Widescreen</PresentationFormat>
  <Paragraphs>91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PowerPoint Presentation</vt:lpstr>
      <vt:lpstr>PowerPoint Presentation</vt:lpstr>
      <vt:lpstr>PowerPoint Presentation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Claribel Hermia</cp:lastModifiedBy>
  <cp:revision>159</cp:revision>
  <dcterms:created xsi:type="dcterms:W3CDTF">2013-12-12T18:46:50Z</dcterms:created>
  <dcterms:modified xsi:type="dcterms:W3CDTF">2024-09-02T03:24:08Z</dcterms:modified>
  <cp:category/>
</cp:coreProperties>
</file>