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task3_15928991898420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AE083C60-EFAE-42ED-A66A-CA3F51DB8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TASK</a:t>
            </a:r>
            <a:r>
              <a:rPr lang="en-US" dirty="0" smtClean="0">
                <a:hlinkClick r:id="rId2"/>
              </a:rPr>
              <a:t>_- </a:t>
            </a:r>
            <a:r>
              <a:rPr lang="en-US" dirty="0" smtClean="0">
                <a:hlinkClick r:id="rId2"/>
              </a:rPr>
              <a:t>2</a:t>
            </a: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BBBD5B79-FD70-417E-AE47-1979F0122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6/23/2020 8:01:15 AM</a:t>
            </a:r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="" xmlns:a16="http://schemas.microsoft.com/office/drawing/2014/main" id="{5C811E44-5D75-4CA3-B145-40C959A4F7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="" xmlns:a16="http://schemas.microsoft.com/office/drawing/2014/main" id="{1AC1326D-DA22-46A0-BABE-0FB4476773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="" xmlns:a16="http://schemas.microsoft.com/office/drawing/2014/main" id="{4C269433-1F1A-415B-A72F-4B1F5B8156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="" xmlns:a16="http://schemas.microsoft.com/office/drawing/2014/main" id="{1E326E7A-7465-4411-ACE4-05187D74D4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Custom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TASK_- 2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task_- 2</dc:title>
  <dc:creator/>
  <cp:lastModifiedBy>karthick</cp:lastModifiedBy>
  <cp:revision>2</cp:revision>
  <dcterms:created xsi:type="dcterms:W3CDTF">2020-06-23T08:01:16Z</dcterms:created>
  <dcterms:modified xsi:type="dcterms:W3CDTF">2020-06-23T16:28:13Z</dcterms:modified>
</cp:coreProperties>
</file>