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omments/comment2.xml" ContentType="application/vnd.openxmlformats-officedocument.presentationml.comments+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omments/comment3.xml" ContentType="application/vnd.openxmlformats-officedocument.presentationml.comments+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omments/comment4.xml" ContentType="application/vnd.openxmlformats-officedocument.presentationml.comments+xml"/>
  <Override PartName="/ppt/comments/comment5.xml" ContentType="application/vnd.openxmlformats-officedocument.presentationml.comments+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omments/comment6.xml" ContentType="application/vnd.openxmlformats-officedocument.presentationml.comments+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7" r:id="rId1"/>
  </p:sldMasterIdLst>
  <p:sldIdLst>
    <p:sldId id="256" r:id="rId2"/>
    <p:sldId id="279" r:id="rId3"/>
    <p:sldId id="267" r:id="rId4"/>
    <p:sldId id="268" r:id="rId5"/>
    <p:sldId id="270" r:id="rId6"/>
    <p:sldId id="274" r:id="rId7"/>
    <p:sldId id="271" r:id="rId8"/>
    <p:sldId id="277" r:id="rId9"/>
    <p:sldId id="278" r:id="rId10"/>
    <p:sldId id="282" r:id="rId11"/>
    <p:sldId id="258" r:id="rId12"/>
    <p:sldId id="262" r:id="rId13"/>
    <p:sldId id="264" r:id="rId14"/>
    <p:sldId id="261" r:id="rId15"/>
    <p:sldId id="265" r:id="rId16"/>
    <p:sldId id="259" r:id="rId17"/>
    <p:sldId id="260" r:id="rId18"/>
    <p:sldId id="275" r:id="rId19"/>
    <p:sldId id="273" r:id="rId20"/>
    <p:sldId id="272" r:id="rId21"/>
    <p:sldId id="257" r:id="rId22"/>
    <p:sldId id="26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est User" initials="GU" lastIdx="6" clrIdx="0">
    <p:extLst>
      <p:ext uri="{19B8F6BF-5375-455C-9EA6-DF929625EA0E}">
        <p15:presenceInfo xmlns:p15="http://schemas.microsoft.com/office/powerpoint/2012/main" userId="S::urn:spo:anon#4683cf2e27ae955b26ebade74006ee20a9ba45a11fc913c857673c28cd5985c4::" providerId="AD"/>
      </p:ext>
    </p:extLst>
  </p:cmAuthor>
  <p:cmAuthor id="2" name="SAUVESTRE, Lucile" initials="SL" lastIdx="7" clrIdx="1">
    <p:extLst>
      <p:ext uri="{19B8F6BF-5375-455C-9EA6-DF929625EA0E}">
        <p15:presenceInfo xmlns:p15="http://schemas.microsoft.com/office/powerpoint/2012/main" userId="S::lucile.sauvestre@skema.edu::3018fc86-5b75-4f46-a78d-676dea968ec7" providerId="AD"/>
      </p:ext>
    </p:extLst>
  </p:cmAuthor>
  <p:cmAuthor id="3" name="POPLI, Sahil" initials="PS" lastIdx="2" clrIdx="2">
    <p:extLst>
      <p:ext uri="{19B8F6BF-5375-455C-9EA6-DF929625EA0E}">
        <p15:presenceInfo xmlns:p15="http://schemas.microsoft.com/office/powerpoint/2012/main" userId="S::sahil.popli@skema.edu::2499cbe8-022f-4744-a2f2-72a59b4aea5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13B744-33AE-8211-DD6F-BA16E9693C67}" v="5" dt="2020-10-25T22:07:01.914"/>
    <p1510:client id="{233EBF32-83B5-A46C-6D54-B51AA54D0141}" v="801" dt="2020-10-22T19:03:34.409"/>
    <p1510:client id="{23CEFE1C-D64D-422E-ABE5-B860171FDFD0}" v="593" dt="2020-10-22T14:48:08.727"/>
    <p1510:client id="{258FDD65-29A4-83D2-4612-FF8AB5715D3D}" v="120" dt="2020-10-25T16:48:32.298"/>
    <p1510:client id="{2A5EAAEF-DF7C-88EB-5BB2-558A286834BD}" v="1" dt="2020-10-23T08:59:00.302"/>
    <p1510:client id="{2D47CDCB-B2C6-468D-A08F-07D9444EE6AC}" v="9" dt="2020-10-23T18:55:34.679"/>
    <p1510:client id="{30B59293-9731-EBB4-A82B-0AD3ACE11E21}" v="394" dt="2020-10-25T20:54:56.572"/>
    <p1510:client id="{46E20AB7-EF42-6F99-59DC-AEB36BBFA9D8}" v="254" dt="2020-10-22T18:40:04.639"/>
    <p1510:client id="{510A7C81-ACC6-868D-0BF9-1F5A06172A73}" v="427" dt="2020-10-23T21:30:05.855"/>
    <p1510:client id="{56A8D4A2-6DCD-6483-1F90-2152E989357D}" v="4402" dt="2020-10-22T18:08:05.418"/>
    <p1510:client id="{60889D73-685E-7445-1064-3378E60445C4}" v="2" dt="2020-10-25T19:15:40.219"/>
    <p1510:client id="{68C6EC8F-E14B-FB4F-1364-FD91004D55CD}" v="38" dt="2020-10-25T20:04:29.929"/>
    <p1510:client id="{72199667-994F-5FD1-B0C4-453DB9379E46}" v="37" dt="2020-10-25T10:44:27.901"/>
    <p1510:client id="{72B62CB7-C90A-5C37-A2F7-BB80F1AD221A}" v="387" dt="2020-10-25T21:15:49.595"/>
    <p1510:client id="{7C29061B-6893-1AB1-1882-C8BB21C902E7}" v="10" dt="2020-10-24T10:17:56.784"/>
    <p1510:client id="{82F52EC1-752B-2EA9-3118-9CE541F38932}" v="8" dt="2020-10-25T20:55:43.674"/>
    <p1510:client id="{8520AC78-0509-E2D3-FA38-A8C4FE00474B}" v="500" dt="2020-10-23T16:01:58.524"/>
    <p1510:client id="{8B3A738D-03E1-4EB3-E882-1070640E86C4}" v="455" dt="2020-10-23T21:47:24.572"/>
    <p1510:client id="{BAA7E2A6-6DA5-C719-519B-27D7A974440C}" v="2" dt="2020-10-25T20:17:37.830"/>
    <p1510:client id="{C33BFF68-FC82-11AA-1021-0904A7AF0FED}" v="161" dt="2020-10-23T20:10:05.141"/>
    <p1510:client id="{CCA74BA8-6A29-80EE-7C3F-49478097BB7E}" v="808" dt="2020-10-25T11:13:21.650"/>
    <p1510:client id="{CCA90107-4B03-36E0-8B93-A63AD3F2D631}" v="339" dt="2020-10-22T18:24:47.920"/>
    <p1510:client id="{D4FBF029-3252-9174-359D-4775196BE6FF}" v="2" dt="2020-10-25T22:25:46.152"/>
    <p1510:client id="{D6F513EA-8D08-A8A9-8DAE-5392C78488F4}" v="56" dt="2020-10-23T19:17:27.798"/>
    <p1510:client id="{DFED7019-FA02-455A-2042-C353EEAC6F0B}" v="16" dt="2020-10-22T17:16:35.5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4683cf2e27ae955b26ebade74006ee20a9ba45a11fc913c857673c28cd5985c4::" providerId="AD" clId="Web-{2D47CDCB-B2C6-468D-A08F-07D9444EE6AC}"/>
    <pc:docChg chg="modSld">
      <pc:chgData name="Guest User" userId="S::urn:spo:anon#4683cf2e27ae955b26ebade74006ee20a9ba45a11fc913c857673c28cd5985c4::" providerId="AD" clId="Web-{2D47CDCB-B2C6-468D-A08F-07D9444EE6AC}" dt="2020-10-23T18:55:32.023" v="7" actId="20577"/>
      <pc:docMkLst>
        <pc:docMk/>
      </pc:docMkLst>
      <pc:sldChg chg="modSp">
        <pc:chgData name="Guest User" userId="S::urn:spo:anon#4683cf2e27ae955b26ebade74006ee20a9ba45a11fc913c857673c28cd5985c4::" providerId="AD" clId="Web-{2D47CDCB-B2C6-468D-A08F-07D9444EE6AC}" dt="2020-10-23T18:55:32.023" v="6" actId="20577"/>
        <pc:sldMkLst>
          <pc:docMk/>
          <pc:sldMk cId="630585879" sldId="269"/>
        </pc:sldMkLst>
        <pc:spChg chg="mod">
          <ac:chgData name="Guest User" userId="S::urn:spo:anon#4683cf2e27ae955b26ebade74006ee20a9ba45a11fc913c857673c28cd5985c4::" providerId="AD" clId="Web-{2D47CDCB-B2C6-468D-A08F-07D9444EE6AC}" dt="2020-10-23T18:55:32.023" v="6" actId="20577"/>
          <ac:spMkLst>
            <pc:docMk/>
            <pc:sldMk cId="630585879" sldId="269"/>
            <ac:spMk id="3" creationId="{00000000-0000-0000-0000-000000000000}"/>
          </ac:spMkLst>
        </pc:spChg>
      </pc:sldChg>
    </pc:docChg>
  </pc:docChgLst>
  <pc:docChgLst>
    <pc:chgData name="Guest User" userId="S::urn:spo:anon#4683cf2e27ae955b26ebade74006ee20a9ba45a11fc913c857673c28cd5985c4::" providerId="AD" clId="Web-{72199667-994F-5FD1-B0C4-453DB9379E46}"/>
    <pc:docChg chg="modSld">
      <pc:chgData name="Guest User" userId="S::urn:spo:anon#4683cf2e27ae955b26ebade74006ee20a9ba45a11fc913c857673c28cd5985c4::" providerId="AD" clId="Web-{72199667-994F-5FD1-B0C4-453DB9379E46}" dt="2020-10-25T10:44:27.901" v="35" actId="1076"/>
      <pc:docMkLst>
        <pc:docMk/>
      </pc:docMkLst>
      <pc:sldChg chg="modSp">
        <pc:chgData name="Guest User" userId="S::urn:spo:anon#4683cf2e27ae955b26ebade74006ee20a9ba45a11fc913c857673c28cd5985c4::" providerId="AD" clId="Web-{72199667-994F-5FD1-B0C4-453DB9379E46}" dt="2020-10-25T10:44:27.901" v="35" actId="1076"/>
        <pc:sldMkLst>
          <pc:docMk/>
          <pc:sldMk cId="3779295088" sldId="277"/>
        </pc:sldMkLst>
        <pc:spChg chg="mod">
          <ac:chgData name="Guest User" userId="S::urn:spo:anon#4683cf2e27ae955b26ebade74006ee20a9ba45a11fc913c857673c28cd5985c4::" providerId="AD" clId="Web-{72199667-994F-5FD1-B0C4-453DB9379E46}" dt="2020-10-25T10:44:27.901" v="35" actId="1076"/>
          <ac:spMkLst>
            <pc:docMk/>
            <pc:sldMk cId="3779295088" sldId="277"/>
            <ac:spMk id="3" creationId="{7BF87CCB-DF88-43E1-B6EC-65FB67B6D1E2}"/>
          </ac:spMkLst>
        </pc:spChg>
      </pc:sldChg>
    </pc:docChg>
  </pc:docChgLst>
  <pc:docChgLst>
    <pc:chgData name="Guest User" userId="S::urn:spo:anon#4683cf2e27ae955b26ebade74006ee20a9ba45a11fc913c857673c28cd5985c4::" providerId="AD" clId="Web-{233EBF32-83B5-A46C-6D54-B51AA54D0141}"/>
    <pc:docChg chg="modSld">
      <pc:chgData name="Guest User" userId="S::urn:spo:anon#4683cf2e27ae955b26ebade74006ee20a9ba45a11fc913c857673c28cd5985c4::" providerId="AD" clId="Web-{233EBF32-83B5-A46C-6D54-B51AA54D0141}" dt="2020-10-22T19:03:34.409" v="794" actId="20577"/>
      <pc:docMkLst>
        <pc:docMk/>
      </pc:docMkLst>
      <pc:sldChg chg="modSp">
        <pc:chgData name="Guest User" userId="S::urn:spo:anon#4683cf2e27ae955b26ebade74006ee20a9ba45a11fc913c857673c28cd5985c4::" providerId="AD" clId="Web-{233EBF32-83B5-A46C-6D54-B51AA54D0141}" dt="2020-10-22T18:50:06.879" v="605" actId="20577"/>
        <pc:sldMkLst>
          <pc:docMk/>
          <pc:sldMk cId="2699033613" sldId="257"/>
        </pc:sldMkLst>
        <pc:spChg chg="mod">
          <ac:chgData name="Guest User" userId="S::urn:spo:anon#4683cf2e27ae955b26ebade74006ee20a9ba45a11fc913c857673c28cd5985c4::" providerId="AD" clId="Web-{233EBF32-83B5-A46C-6D54-B51AA54D0141}" dt="2020-10-22T18:50:06.879" v="605" actId="20577"/>
          <ac:spMkLst>
            <pc:docMk/>
            <pc:sldMk cId="2699033613" sldId="257"/>
            <ac:spMk id="3" creationId="{09124577-1BEA-43C8-905B-8596ABF6AE78}"/>
          </ac:spMkLst>
        </pc:spChg>
      </pc:sldChg>
      <pc:sldChg chg="addCm">
        <pc:chgData name="Guest User" userId="S::urn:spo:anon#4683cf2e27ae955b26ebade74006ee20a9ba45a11fc913c857673c28cd5985c4::" providerId="AD" clId="Web-{233EBF32-83B5-A46C-6D54-B51AA54D0141}" dt="2020-10-22T17:47:00.090" v="1"/>
        <pc:sldMkLst>
          <pc:docMk/>
          <pc:sldMk cId="1388796410" sldId="270"/>
        </pc:sldMkLst>
      </pc:sldChg>
      <pc:sldChg chg="addCm delCm">
        <pc:chgData name="Guest User" userId="S::urn:spo:anon#4683cf2e27ae955b26ebade74006ee20a9ba45a11fc913c857673c28cd5985c4::" providerId="AD" clId="Web-{233EBF32-83B5-A46C-6D54-B51AA54D0141}" dt="2020-10-22T17:49:16.483" v="13"/>
        <pc:sldMkLst>
          <pc:docMk/>
          <pc:sldMk cId="3279114031" sldId="271"/>
        </pc:sldMkLst>
      </pc:sldChg>
      <pc:sldChg chg="addSp delSp modSp">
        <pc:chgData name="Guest User" userId="S::urn:spo:anon#4683cf2e27ae955b26ebade74006ee20a9ba45a11fc913c857673c28cd5985c4::" providerId="AD" clId="Web-{233EBF32-83B5-A46C-6D54-B51AA54D0141}" dt="2020-10-22T19:03:09.752" v="792" actId="20577"/>
        <pc:sldMkLst>
          <pc:docMk/>
          <pc:sldMk cId="3868901913" sldId="272"/>
        </pc:sldMkLst>
        <pc:spChg chg="add del mod">
          <ac:chgData name="Guest User" userId="S::urn:spo:anon#4683cf2e27ae955b26ebade74006ee20a9ba45a11fc913c857673c28cd5985c4::" providerId="AD" clId="Web-{233EBF32-83B5-A46C-6D54-B51AA54D0141}" dt="2020-10-22T19:03:09.752" v="792" actId="20577"/>
          <ac:spMkLst>
            <pc:docMk/>
            <pc:sldMk cId="3868901913" sldId="272"/>
            <ac:spMk id="3" creationId="{DBF2C5C4-8710-49EA-A925-5E51B3FFF4DC}"/>
          </ac:spMkLst>
        </pc:spChg>
        <pc:spChg chg="add del mod">
          <ac:chgData name="Guest User" userId="S::urn:spo:anon#4683cf2e27ae955b26ebade74006ee20a9ba45a11fc913c857673c28cd5985c4::" providerId="AD" clId="Web-{233EBF32-83B5-A46C-6D54-B51AA54D0141}" dt="2020-10-22T18:50:19.051" v="607"/>
          <ac:spMkLst>
            <pc:docMk/>
            <pc:sldMk cId="3868901913" sldId="272"/>
            <ac:spMk id="5" creationId="{BF001D05-2E36-4DCF-A71A-F863C814FF7A}"/>
          </ac:spMkLst>
        </pc:spChg>
      </pc:sldChg>
      <pc:sldChg chg="modSp">
        <pc:chgData name="Guest User" userId="S::urn:spo:anon#4683cf2e27ae955b26ebade74006ee20a9ba45a11fc913c857673c28cd5985c4::" providerId="AD" clId="Web-{233EBF32-83B5-A46C-6D54-B51AA54D0141}" dt="2020-10-22T18:45:58.265" v="525" actId="20577"/>
        <pc:sldMkLst>
          <pc:docMk/>
          <pc:sldMk cId="2637962059" sldId="273"/>
        </pc:sldMkLst>
        <pc:spChg chg="mod">
          <ac:chgData name="Guest User" userId="S::urn:spo:anon#4683cf2e27ae955b26ebade74006ee20a9ba45a11fc913c857673c28cd5985c4::" providerId="AD" clId="Web-{233EBF32-83B5-A46C-6D54-B51AA54D0141}" dt="2020-10-22T18:45:58.265" v="525" actId="20577"/>
          <ac:spMkLst>
            <pc:docMk/>
            <pc:sldMk cId="2637962059" sldId="273"/>
            <ac:spMk id="3" creationId="{4EE28C87-AB70-431E-A678-A1B694D94312}"/>
          </ac:spMkLst>
        </pc:spChg>
      </pc:sldChg>
    </pc:docChg>
  </pc:docChgLst>
  <pc:docChgLst>
    <pc:chgData name="Guest User" userId="S::urn:spo:anon#4683cf2e27ae955b26ebade74006ee20a9ba45a11fc913c857673c28cd5985c4::" providerId="AD" clId="Web-{56A8D4A2-6DCD-6483-1F90-2152E989357D}"/>
    <pc:docChg chg="addSld delSld modSld sldOrd">
      <pc:chgData name="Guest User" userId="S::urn:spo:anon#4683cf2e27ae955b26ebade74006ee20a9ba45a11fc913c857673c28cd5985c4::" providerId="AD" clId="Web-{56A8D4A2-6DCD-6483-1F90-2152E989357D}" dt="2020-10-22T18:08:05.418" v="4407" actId="1076"/>
      <pc:docMkLst>
        <pc:docMk/>
      </pc:docMkLst>
      <pc:sldChg chg="addSp delSp modSp mod setClrOvrMap">
        <pc:chgData name="Guest User" userId="S::urn:spo:anon#4683cf2e27ae955b26ebade74006ee20a9ba45a11fc913c857673c28cd5985c4::" providerId="AD" clId="Web-{56A8D4A2-6DCD-6483-1F90-2152E989357D}" dt="2020-10-22T18:04:45.210" v="4362" actId="1076"/>
        <pc:sldMkLst>
          <pc:docMk/>
          <pc:sldMk cId="1194440229" sldId="256"/>
        </pc:sldMkLst>
        <pc:spChg chg="mod">
          <ac:chgData name="Guest User" userId="S::urn:spo:anon#4683cf2e27ae955b26ebade74006ee20a9ba45a11fc913c857673c28cd5985c4::" providerId="AD" clId="Web-{56A8D4A2-6DCD-6483-1F90-2152E989357D}" dt="2020-10-22T18:04:45.210" v="4362" actId="1076"/>
          <ac:spMkLst>
            <pc:docMk/>
            <pc:sldMk cId="1194440229" sldId="256"/>
            <ac:spMk id="2" creationId="{00000000-0000-0000-0000-000000000000}"/>
          </ac:spMkLst>
        </pc:spChg>
        <pc:spChg chg="mod">
          <ac:chgData name="Guest User" userId="S::urn:spo:anon#4683cf2e27ae955b26ebade74006ee20a9ba45a11fc913c857673c28cd5985c4::" providerId="AD" clId="Web-{56A8D4A2-6DCD-6483-1F90-2152E989357D}" dt="2020-10-22T15:56:40.270" v="69" actId="20577"/>
          <ac:spMkLst>
            <pc:docMk/>
            <pc:sldMk cId="1194440229" sldId="256"/>
            <ac:spMk id="3" creationId="{00000000-0000-0000-0000-000000000000}"/>
          </ac:spMkLst>
        </pc:spChg>
        <pc:spChg chg="add del">
          <ac:chgData name="Guest User" userId="S::urn:spo:anon#4683cf2e27ae955b26ebade74006ee20a9ba45a11fc913c857673c28cd5985c4::" providerId="AD" clId="Web-{56A8D4A2-6DCD-6483-1F90-2152E989357D}" dt="2020-10-22T15:51:03.949" v="10"/>
          <ac:spMkLst>
            <pc:docMk/>
            <pc:sldMk cId="1194440229" sldId="256"/>
            <ac:spMk id="9" creationId="{4AA13AD3-0A4F-475A-BEBB-DEEFF5C096C3}"/>
          </ac:spMkLst>
        </pc:spChg>
        <pc:spChg chg="add del">
          <ac:chgData name="Guest User" userId="S::urn:spo:anon#4683cf2e27ae955b26ebade74006ee20a9ba45a11fc913c857673c28cd5985c4::" providerId="AD" clId="Web-{56A8D4A2-6DCD-6483-1F90-2152E989357D}" dt="2020-10-22T15:51:03.949" v="10"/>
          <ac:spMkLst>
            <pc:docMk/>
            <pc:sldMk cId="1194440229" sldId="256"/>
            <ac:spMk id="11" creationId="{52F9B1C2-7D20-4F91-A660-197C98B9A3B1}"/>
          </ac:spMkLst>
        </pc:spChg>
        <pc:spChg chg="add del">
          <ac:chgData name="Guest User" userId="S::urn:spo:anon#4683cf2e27ae955b26ebade74006ee20a9ba45a11fc913c857673c28cd5985c4::" providerId="AD" clId="Web-{56A8D4A2-6DCD-6483-1F90-2152E989357D}" dt="2020-10-22T15:51:03.949" v="10"/>
          <ac:spMkLst>
            <pc:docMk/>
            <pc:sldMk cId="1194440229" sldId="256"/>
            <ac:spMk id="13" creationId="{A89C4E6E-ECA4-40E5-A54E-13E92B678E8C}"/>
          </ac:spMkLst>
        </pc:spChg>
        <pc:spChg chg="add del">
          <ac:chgData name="Guest User" userId="S::urn:spo:anon#4683cf2e27ae955b26ebade74006ee20a9ba45a11fc913c857673c28cd5985c4::" providerId="AD" clId="Web-{56A8D4A2-6DCD-6483-1F90-2152E989357D}" dt="2020-10-22T15:50:56.168" v="7"/>
          <ac:spMkLst>
            <pc:docMk/>
            <pc:sldMk cId="1194440229" sldId="256"/>
            <ac:spMk id="15" creationId="{4AA13AD3-0A4F-475A-BEBB-DEEFF5C096C3}"/>
          </ac:spMkLst>
        </pc:spChg>
        <pc:spChg chg="add del">
          <ac:chgData name="Guest User" userId="S::urn:spo:anon#4683cf2e27ae955b26ebade74006ee20a9ba45a11fc913c857673c28cd5985c4::" providerId="AD" clId="Web-{56A8D4A2-6DCD-6483-1F90-2152E989357D}" dt="2020-10-22T15:50:56.168" v="7"/>
          <ac:spMkLst>
            <pc:docMk/>
            <pc:sldMk cId="1194440229" sldId="256"/>
            <ac:spMk id="16" creationId="{365A786E-9028-443F-8713-B9552D9A2355}"/>
          </ac:spMkLst>
        </pc:spChg>
        <pc:spChg chg="add del">
          <ac:chgData name="Guest User" userId="S::urn:spo:anon#4683cf2e27ae955b26ebade74006ee20a9ba45a11fc913c857673c28cd5985c4::" providerId="AD" clId="Web-{56A8D4A2-6DCD-6483-1F90-2152E989357D}" dt="2020-10-22T15:51:03.949" v="9"/>
          <ac:spMkLst>
            <pc:docMk/>
            <pc:sldMk cId="1194440229" sldId="256"/>
            <ac:spMk id="17" creationId="{4AA13AD3-0A4F-475A-BEBB-DEEFF5C096C3}"/>
          </ac:spMkLst>
        </pc:spChg>
        <pc:spChg chg="add del">
          <ac:chgData name="Guest User" userId="S::urn:spo:anon#4683cf2e27ae955b26ebade74006ee20a9ba45a11fc913c857673c28cd5985c4::" providerId="AD" clId="Web-{56A8D4A2-6DCD-6483-1F90-2152E989357D}" dt="2020-10-22T15:49:54.948" v="5"/>
          <ac:spMkLst>
            <pc:docMk/>
            <pc:sldMk cId="1194440229" sldId="256"/>
            <ac:spMk id="18" creationId="{4AA13AD3-0A4F-475A-BEBB-DEEFF5C096C3}"/>
          </ac:spMkLst>
        </pc:spChg>
        <pc:spChg chg="add del">
          <ac:chgData name="Guest User" userId="S::urn:spo:anon#4683cf2e27ae955b26ebade74006ee20a9ba45a11fc913c857673c28cd5985c4::" providerId="AD" clId="Web-{56A8D4A2-6DCD-6483-1F90-2152E989357D}" dt="2020-10-22T15:51:03.949" v="9"/>
          <ac:spMkLst>
            <pc:docMk/>
            <pc:sldMk cId="1194440229" sldId="256"/>
            <ac:spMk id="19" creationId="{CB98331E-6CDC-406E-B820-9B97E9B9B0E3}"/>
          </ac:spMkLst>
        </pc:spChg>
        <pc:spChg chg="add del">
          <ac:chgData name="Guest User" userId="S::urn:spo:anon#4683cf2e27ae955b26ebade74006ee20a9ba45a11fc913c857673c28cd5985c4::" providerId="AD" clId="Web-{56A8D4A2-6DCD-6483-1F90-2152E989357D}" dt="2020-10-22T15:49:54.948" v="5"/>
          <ac:spMkLst>
            <pc:docMk/>
            <pc:sldMk cId="1194440229" sldId="256"/>
            <ac:spMk id="20" creationId="{4AB109E1-45E3-4986-9663-C3EAAC041219}"/>
          </ac:spMkLst>
        </pc:spChg>
        <pc:spChg chg="add del">
          <ac:chgData name="Guest User" userId="S::urn:spo:anon#4683cf2e27ae955b26ebade74006ee20a9ba45a11fc913c857673c28cd5985c4::" providerId="AD" clId="Web-{56A8D4A2-6DCD-6483-1F90-2152E989357D}" dt="2020-10-22T15:51:26.528" v="13"/>
          <ac:spMkLst>
            <pc:docMk/>
            <pc:sldMk cId="1194440229" sldId="256"/>
            <ac:spMk id="21" creationId="{4AA13AD3-0A4F-475A-BEBB-DEEFF5C096C3}"/>
          </ac:spMkLst>
        </pc:spChg>
        <pc:spChg chg="add del">
          <ac:chgData name="Guest User" userId="S::urn:spo:anon#4683cf2e27ae955b26ebade74006ee20a9ba45a11fc913c857673c28cd5985c4::" providerId="AD" clId="Web-{56A8D4A2-6DCD-6483-1F90-2152E989357D}" dt="2020-10-22T15:49:54.948" v="5"/>
          <ac:spMkLst>
            <pc:docMk/>
            <pc:sldMk cId="1194440229" sldId="256"/>
            <ac:spMk id="22" creationId="{EDEE9D42-BBE7-4427-9BC3-971CE96F1E29}"/>
          </ac:spMkLst>
        </pc:spChg>
        <pc:spChg chg="add del">
          <ac:chgData name="Guest User" userId="S::urn:spo:anon#4683cf2e27ae955b26ebade74006ee20a9ba45a11fc913c857673c28cd5985c4::" providerId="AD" clId="Web-{56A8D4A2-6DCD-6483-1F90-2152E989357D}" dt="2020-10-22T15:51:26.528" v="13"/>
          <ac:spMkLst>
            <pc:docMk/>
            <pc:sldMk cId="1194440229" sldId="256"/>
            <ac:spMk id="23" creationId="{52F9B1C2-7D20-4F91-A660-197C98B9A3B1}"/>
          </ac:spMkLst>
        </pc:spChg>
        <pc:spChg chg="add del">
          <ac:chgData name="Guest User" userId="S::urn:spo:anon#4683cf2e27ae955b26ebade74006ee20a9ba45a11fc913c857673c28cd5985c4::" providerId="AD" clId="Web-{56A8D4A2-6DCD-6483-1F90-2152E989357D}" dt="2020-10-22T15:51:26.528" v="13"/>
          <ac:spMkLst>
            <pc:docMk/>
            <pc:sldMk cId="1194440229" sldId="256"/>
            <ac:spMk id="24" creationId="{A89C4E6E-ECA4-40E5-A54E-13E92B678E8C}"/>
          </ac:spMkLst>
        </pc:spChg>
        <pc:spChg chg="add del">
          <ac:chgData name="Guest User" userId="S::urn:spo:anon#4683cf2e27ae955b26ebade74006ee20a9ba45a11fc913c857673c28cd5985c4::" providerId="AD" clId="Web-{56A8D4A2-6DCD-6483-1F90-2152E989357D}" dt="2020-10-22T15:54:12.079" v="24"/>
          <ac:spMkLst>
            <pc:docMk/>
            <pc:sldMk cId="1194440229" sldId="256"/>
            <ac:spMk id="29" creationId="{4AA13AD3-0A4F-475A-BEBB-DEEFF5C096C3}"/>
          </ac:spMkLst>
        </pc:spChg>
        <pc:spChg chg="add del">
          <ac:chgData name="Guest User" userId="S::urn:spo:anon#4683cf2e27ae955b26ebade74006ee20a9ba45a11fc913c857673c28cd5985c4::" providerId="AD" clId="Web-{56A8D4A2-6DCD-6483-1F90-2152E989357D}" dt="2020-10-22T15:54:03.750" v="19"/>
          <ac:spMkLst>
            <pc:docMk/>
            <pc:sldMk cId="1194440229" sldId="256"/>
            <ac:spMk id="31" creationId="{4AA13AD3-0A4F-475A-BEBB-DEEFF5C096C3}"/>
          </ac:spMkLst>
        </pc:spChg>
        <pc:spChg chg="add del">
          <ac:chgData name="Guest User" userId="S::urn:spo:anon#4683cf2e27ae955b26ebade74006ee20a9ba45a11fc913c857673c28cd5985c4::" providerId="AD" clId="Web-{56A8D4A2-6DCD-6483-1F90-2152E989357D}" dt="2020-10-22T15:54:03.750" v="19"/>
          <ac:spMkLst>
            <pc:docMk/>
            <pc:sldMk cId="1194440229" sldId="256"/>
            <ac:spMk id="32" creationId="{CB98331E-6CDC-406E-B820-9B97E9B9B0E3}"/>
          </ac:spMkLst>
        </pc:spChg>
        <pc:spChg chg="add del">
          <ac:chgData name="Guest User" userId="S::urn:spo:anon#4683cf2e27ae955b26ebade74006ee20a9ba45a11fc913c857673c28cd5985c4::" providerId="AD" clId="Web-{56A8D4A2-6DCD-6483-1F90-2152E989357D}" dt="2020-10-22T15:54:07.360" v="21"/>
          <ac:spMkLst>
            <pc:docMk/>
            <pc:sldMk cId="1194440229" sldId="256"/>
            <ac:spMk id="33" creationId="{4AA13AD3-0A4F-475A-BEBB-DEEFF5C096C3}"/>
          </ac:spMkLst>
        </pc:spChg>
        <pc:spChg chg="add del">
          <ac:chgData name="Guest User" userId="S::urn:spo:anon#4683cf2e27ae955b26ebade74006ee20a9ba45a11fc913c857673c28cd5985c4::" providerId="AD" clId="Web-{56A8D4A2-6DCD-6483-1F90-2152E989357D}" dt="2020-10-22T15:53:39.594" v="17"/>
          <ac:spMkLst>
            <pc:docMk/>
            <pc:sldMk cId="1194440229" sldId="256"/>
            <ac:spMk id="34" creationId="{4AA13AD3-0A4F-475A-BEBB-DEEFF5C096C3}"/>
          </ac:spMkLst>
        </pc:spChg>
        <pc:spChg chg="add del">
          <ac:chgData name="Guest User" userId="S::urn:spo:anon#4683cf2e27ae955b26ebade74006ee20a9ba45a11fc913c857673c28cd5985c4::" providerId="AD" clId="Web-{56A8D4A2-6DCD-6483-1F90-2152E989357D}" dt="2020-10-22T15:54:07.360" v="21"/>
          <ac:spMkLst>
            <pc:docMk/>
            <pc:sldMk cId="1194440229" sldId="256"/>
            <ac:spMk id="35" creationId="{365A786E-9028-443F-8713-B9552D9A2355}"/>
          </ac:spMkLst>
        </pc:spChg>
        <pc:spChg chg="add del">
          <ac:chgData name="Guest User" userId="S::urn:spo:anon#4683cf2e27ae955b26ebade74006ee20a9ba45a11fc913c857673c28cd5985c4::" providerId="AD" clId="Web-{56A8D4A2-6DCD-6483-1F90-2152E989357D}" dt="2020-10-22T15:53:39.594" v="17"/>
          <ac:spMkLst>
            <pc:docMk/>
            <pc:sldMk cId="1194440229" sldId="256"/>
            <ac:spMk id="36" creationId="{365A786E-9028-443F-8713-B9552D9A2355}"/>
          </ac:spMkLst>
        </pc:spChg>
        <pc:spChg chg="add del">
          <ac:chgData name="Guest User" userId="S::urn:spo:anon#4683cf2e27ae955b26ebade74006ee20a9ba45a11fc913c857673c28cd5985c4::" providerId="AD" clId="Web-{56A8D4A2-6DCD-6483-1F90-2152E989357D}" dt="2020-10-22T15:54:12.001" v="23"/>
          <ac:spMkLst>
            <pc:docMk/>
            <pc:sldMk cId="1194440229" sldId="256"/>
            <ac:spMk id="37" creationId="{4AA13AD3-0A4F-475A-BEBB-DEEFF5C096C3}"/>
          </ac:spMkLst>
        </pc:spChg>
        <pc:spChg chg="add del">
          <ac:chgData name="Guest User" userId="S::urn:spo:anon#4683cf2e27ae955b26ebade74006ee20a9ba45a11fc913c857673c28cd5985c4::" providerId="AD" clId="Web-{56A8D4A2-6DCD-6483-1F90-2152E989357D}" dt="2020-10-22T15:54:12.001" v="23"/>
          <ac:spMkLst>
            <pc:docMk/>
            <pc:sldMk cId="1194440229" sldId="256"/>
            <ac:spMk id="38" creationId="{D65E0E3C-32F3-480B-9842-7611BBE2EE9F}"/>
          </ac:spMkLst>
        </pc:spChg>
        <pc:spChg chg="add">
          <ac:chgData name="Guest User" userId="S::urn:spo:anon#4683cf2e27ae955b26ebade74006ee20a9ba45a11fc913c857673c28cd5985c4::" providerId="AD" clId="Web-{56A8D4A2-6DCD-6483-1F90-2152E989357D}" dt="2020-10-22T15:54:12.079" v="24"/>
          <ac:spMkLst>
            <pc:docMk/>
            <pc:sldMk cId="1194440229" sldId="256"/>
            <ac:spMk id="39" creationId="{4AA13AD3-0A4F-475A-BEBB-DEEFF5C096C3}"/>
          </ac:spMkLst>
        </pc:spChg>
        <pc:picChg chg="del">
          <ac:chgData name="Guest User" userId="S::urn:spo:anon#4683cf2e27ae955b26ebade74006ee20a9ba45a11fc913c857673c28cd5985c4::" providerId="AD" clId="Web-{56A8D4A2-6DCD-6483-1F90-2152E989357D}" dt="2020-10-22T15:49:13.119" v="0"/>
          <ac:picMkLst>
            <pc:docMk/>
            <pc:sldMk cId="1194440229" sldId="256"/>
            <ac:picMk id="4" creationId="{B975C014-E00E-4384-9055-50180BD8826C}"/>
          </ac:picMkLst>
        </pc:picChg>
        <pc:picChg chg="add del mod ord">
          <ac:chgData name="Guest User" userId="S::urn:spo:anon#4683cf2e27ae955b26ebade74006ee20a9ba45a11fc913c857673c28cd5985c4::" providerId="AD" clId="Web-{56A8D4A2-6DCD-6483-1F90-2152E989357D}" dt="2020-10-22T15:53:16.671" v="14"/>
          <ac:picMkLst>
            <pc:docMk/>
            <pc:sldMk cId="1194440229" sldId="256"/>
            <ac:picMk id="5" creationId="{A44CC1B1-55D0-48F5-B0F6-C8A319A5774C}"/>
          </ac:picMkLst>
        </pc:picChg>
        <pc:picChg chg="add mod ord">
          <ac:chgData name="Guest User" userId="S::urn:spo:anon#4683cf2e27ae955b26ebade74006ee20a9ba45a11fc913c857673c28cd5985c4::" providerId="AD" clId="Web-{56A8D4A2-6DCD-6483-1F90-2152E989357D}" dt="2020-10-22T15:54:12.079" v="24"/>
          <ac:picMkLst>
            <pc:docMk/>
            <pc:sldMk cId="1194440229" sldId="256"/>
            <ac:picMk id="6" creationId="{5C9CB453-F845-4BF6-BE00-72A486E8D05F}"/>
          </ac:picMkLst>
        </pc:picChg>
      </pc:sldChg>
      <pc:sldChg chg="modSp ord addCm delCm">
        <pc:chgData name="Guest User" userId="S::urn:spo:anon#4683cf2e27ae955b26ebade74006ee20a9ba45a11fc913c857673c28cd5985c4::" providerId="AD" clId="Web-{56A8D4A2-6DCD-6483-1F90-2152E989357D}" dt="2020-10-22T17:01:07.170" v="1343" actId="20577"/>
        <pc:sldMkLst>
          <pc:docMk/>
          <pc:sldMk cId="2699033613" sldId="257"/>
        </pc:sldMkLst>
        <pc:spChg chg="mod">
          <ac:chgData name="Guest User" userId="S::urn:spo:anon#4683cf2e27ae955b26ebade74006ee20a9ba45a11fc913c857673c28cd5985c4::" providerId="AD" clId="Web-{56A8D4A2-6DCD-6483-1F90-2152E989357D}" dt="2020-10-22T16:57:15.149" v="1127" actId="20577"/>
          <ac:spMkLst>
            <pc:docMk/>
            <pc:sldMk cId="2699033613" sldId="257"/>
            <ac:spMk id="2" creationId="{78D1181F-5AAC-49B5-A868-424E2D8B3858}"/>
          </ac:spMkLst>
        </pc:spChg>
        <pc:spChg chg="mod">
          <ac:chgData name="Guest User" userId="S::urn:spo:anon#4683cf2e27ae955b26ebade74006ee20a9ba45a11fc913c857673c28cd5985c4::" providerId="AD" clId="Web-{56A8D4A2-6DCD-6483-1F90-2152E989357D}" dt="2020-10-22T17:01:07.170" v="1343" actId="20577"/>
          <ac:spMkLst>
            <pc:docMk/>
            <pc:sldMk cId="2699033613" sldId="257"/>
            <ac:spMk id="3" creationId="{09124577-1BEA-43C8-905B-8596ABF6AE78}"/>
          </ac:spMkLst>
        </pc:spChg>
      </pc:sldChg>
      <pc:sldChg chg="addSp delSp modSp new mod setBg setClrOvrMap">
        <pc:chgData name="Guest User" userId="S::urn:spo:anon#4683cf2e27ae955b26ebade74006ee20a9ba45a11fc913c857673c28cd5985c4::" providerId="AD" clId="Web-{56A8D4A2-6DCD-6483-1F90-2152E989357D}" dt="2020-10-22T17:41:37.960" v="3195" actId="20577"/>
        <pc:sldMkLst>
          <pc:docMk/>
          <pc:sldMk cId="4123136083" sldId="266"/>
        </pc:sldMkLst>
        <pc:spChg chg="add del mod">
          <ac:chgData name="Guest User" userId="S::urn:spo:anon#4683cf2e27ae955b26ebade74006ee20a9ba45a11fc913c857673c28cd5985c4::" providerId="AD" clId="Web-{56A8D4A2-6DCD-6483-1F90-2152E989357D}" dt="2020-10-22T16:04:31.671" v="102"/>
          <ac:spMkLst>
            <pc:docMk/>
            <pc:sldMk cId="4123136083" sldId="266"/>
            <ac:spMk id="2" creationId="{71DB75C4-D8C6-46AD-AD1B-0907C55DDA48}"/>
          </ac:spMkLst>
        </pc:spChg>
        <pc:spChg chg="add del mod">
          <ac:chgData name="Guest User" userId="S::urn:spo:anon#4683cf2e27ae955b26ebade74006ee20a9ba45a11fc913c857673c28cd5985c4::" providerId="AD" clId="Web-{56A8D4A2-6DCD-6483-1F90-2152E989357D}" dt="2020-10-22T16:10:56.946" v="465"/>
          <ac:spMkLst>
            <pc:docMk/>
            <pc:sldMk cId="4123136083" sldId="266"/>
            <ac:spMk id="3" creationId="{7262B72C-A268-4356-A7E7-9D6E809BE3F7}"/>
          </ac:spMkLst>
        </pc:spChg>
        <pc:spChg chg="add del">
          <ac:chgData name="Guest User" userId="S::urn:spo:anon#4683cf2e27ae955b26ebade74006ee20a9ba45a11fc913c857673c28cd5985c4::" providerId="AD" clId="Web-{56A8D4A2-6DCD-6483-1F90-2152E989357D}" dt="2020-10-22T16:04:31.671" v="105"/>
          <ac:spMkLst>
            <pc:docMk/>
            <pc:sldMk cId="4123136083" sldId="266"/>
            <ac:spMk id="7" creationId="{09A1C012-8297-4361-ACE8-A2509FB18911}"/>
          </ac:spMkLst>
        </pc:spChg>
        <pc:spChg chg="add del">
          <ac:chgData name="Guest User" userId="S::urn:spo:anon#4683cf2e27ae955b26ebade74006ee20a9ba45a11fc913c857673c28cd5985c4::" providerId="AD" clId="Web-{56A8D4A2-6DCD-6483-1F90-2152E989357D}" dt="2020-10-22T16:10:53.774" v="462"/>
          <ac:spMkLst>
            <pc:docMk/>
            <pc:sldMk cId="4123136083" sldId="266"/>
            <ac:spMk id="8" creationId="{1D153959-30FA-4987-A094-7243641F474B}"/>
          </ac:spMkLst>
        </pc:spChg>
        <pc:spChg chg="add del">
          <ac:chgData name="Guest User" userId="S::urn:spo:anon#4683cf2e27ae955b26ebade74006ee20a9ba45a11fc913c857673c28cd5985c4::" providerId="AD" clId="Web-{56A8D4A2-6DCD-6483-1F90-2152E989357D}" dt="2020-10-22T16:04:31.671" v="104"/>
          <ac:spMkLst>
            <pc:docMk/>
            <pc:sldMk cId="4123136083" sldId="266"/>
            <ac:spMk id="9" creationId="{4AA13AD3-0A4F-475A-BEBB-DEEFF5C096C3}"/>
          </ac:spMkLst>
        </pc:spChg>
        <pc:spChg chg="add del">
          <ac:chgData name="Guest User" userId="S::urn:spo:anon#4683cf2e27ae955b26ebade74006ee20a9ba45a11fc913c857673c28cd5985c4::" providerId="AD" clId="Web-{56A8D4A2-6DCD-6483-1F90-2152E989357D}" dt="2020-10-22T16:10:51.383" v="460"/>
          <ac:spMkLst>
            <pc:docMk/>
            <pc:sldMk cId="4123136083" sldId="266"/>
            <ac:spMk id="10" creationId="{1D153959-30FA-4987-A094-7243641F474B}"/>
          </ac:spMkLst>
        </pc:spChg>
        <pc:spChg chg="add del">
          <ac:chgData name="Guest User" userId="S::urn:spo:anon#4683cf2e27ae955b26ebade74006ee20a9ba45a11fc913c857673c28cd5985c4::" providerId="AD" clId="Web-{56A8D4A2-6DCD-6483-1F90-2152E989357D}" dt="2020-10-22T16:04:31.671" v="103"/>
          <ac:spMkLst>
            <pc:docMk/>
            <pc:sldMk cId="4123136083" sldId="266"/>
            <ac:spMk id="11" creationId="{D65E0E3C-32F3-480B-9842-7611BBE2EE9F}"/>
          </ac:spMkLst>
        </pc:spChg>
        <pc:spChg chg="add del">
          <ac:chgData name="Guest User" userId="S::urn:spo:anon#4683cf2e27ae955b26ebade74006ee20a9ba45a11fc913c857673c28cd5985c4::" providerId="AD" clId="Web-{56A8D4A2-6DCD-6483-1F90-2152E989357D}" dt="2020-10-22T16:10:51.383" v="460"/>
          <ac:spMkLst>
            <pc:docMk/>
            <pc:sldMk cId="4123136083" sldId="266"/>
            <ac:spMk id="12" creationId="{F58FB36D-73B3-45EF-8CD4-221CCC8BE09F}"/>
          </ac:spMkLst>
        </pc:spChg>
        <pc:spChg chg="add del">
          <ac:chgData name="Guest User" userId="S::urn:spo:anon#4683cf2e27ae955b26ebade74006ee20a9ba45a11fc913c857673c28cd5985c4::" providerId="AD" clId="Web-{56A8D4A2-6DCD-6483-1F90-2152E989357D}" dt="2020-10-22T16:10:53.774" v="462"/>
          <ac:spMkLst>
            <pc:docMk/>
            <pc:sldMk cId="4123136083" sldId="266"/>
            <ac:spMk id="13" creationId="{558DA214-7FDA-4C9D-A7CF-9AD725E290E1}"/>
          </ac:spMkLst>
        </pc:spChg>
        <pc:spChg chg="add del">
          <ac:chgData name="Guest User" userId="S::urn:spo:anon#4683cf2e27ae955b26ebade74006ee20a9ba45a11fc913c857673c28cd5985c4::" providerId="AD" clId="Web-{56A8D4A2-6DCD-6483-1F90-2152E989357D}" dt="2020-10-22T16:10:51.383" v="460"/>
          <ac:spMkLst>
            <pc:docMk/>
            <pc:sldMk cId="4123136083" sldId="266"/>
            <ac:spMk id="14" creationId="{4D7835D7-DF12-420F-843A-1C5083D2B3F8}"/>
          </ac:spMkLst>
        </pc:spChg>
        <pc:spChg chg="add del">
          <ac:chgData name="Guest User" userId="S::urn:spo:anon#4683cf2e27ae955b26ebade74006ee20a9ba45a11fc913c857673c28cd5985c4::" providerId="AD" clId="Web-{56A8D4A2-6DCD-6483-1F90-2152E989357D}" dt="2020-10-22T16:10:53.774" v="462"/>
          <ac:spMkLst>
            <pc:docMk/>
            <pc:sldMk cId="4123136083" sldId="266"/>
            <ac:spMk id="16" creationId="{EB6D1D7F-141C-4D8E-BFBA-D95B68E16385}"/>
          </ac:spMkLst>
        </pc:spChg>
        <pc:spChg chg="add del">
          <ac:chgData name="Guest User" userId="S::urn:spo:anon#4683cf2e27ae955b26ebade74006ee20a9ba45a11fc913c857673c28cd5985c4::" providerId="AD" clId="Web-{56A8D4A2-6DCD-6483-1F90-2152E989357D}" dt="2020-10-22T16:04:28.859" v="101"/>
          <ac:spMkLst>
            <pc:docMk/>
            <pc:sldMk cId="4123136083" sldId="266"/>
            <ac:spMk id="18" creationId="{09A1C012-8297-4361-ACE8-A2509FB18911}"/>
          </ac:spMkLst>
        </pc:spChg>
        <pc:spChg chg="add del">
          <ac:chgData name="Guest User" userId="S::urn:spo:anon#4683cf2e27ae955b26ebade74006ee20a9ba45a11fc913c857673c28cd5985c4::" providerId="AD" clId="Web-{56A8D4A2-6DCD-6483-1F90-2152E989357D}" dt="2020-10-22T16:10:56.914" v="464"/>
          <ac:spMkLst>
            <pc:docMk/>
            <pc:sldMk cId="4123136083" sldId="266"/>
            <ac:spMk id="19" creationId="{1D153959-30FA-4987-A094-7243641F474B}"/>
          </ac:spMkLst>
        </pc:spChg>
        <pc:spChg chg="add del">
          <ac:chgData name="Guest User" userId="S::urn:spo:anon#4683cf2e27ae955b26ebade74006ee20a9ba45a11fc913c857673c28cd5985c4::" providerId="AD" clId="Web-{56A8D4A2-6DCD-6483-1F90-2152E989357D}" dt="2020-10-22T16:04:28.859" v="101"/>
          <ac:spMkLst>
            <pc:docMk/>
            <pc:sldMk cId="4123136083" sldId="266"/>
            <ac:spMk id="20" creationId="{4AA13AD3-0A4F-475A-BEBB-DEEFF5C096C3}"/>
          </ac:spMkLst>
        </pc:spChg>
        <pc:spChg chg="add del">
          <ac:chgData name="Guest User" userId="S::urn:spo:anon#4683cf2e27ae955b26ebade74006ee20a9ba45a11fc913c857673c28cd5985c4::" providerId="AD" clId="Web-{56A8D4A2-6DCD-6483-1F90-2152E989357D}" dt="2020-10-22T16:10:56.914" v="464"/>
          <ac:spMkLst>
            <pc:docMk/>
            <pc:sldMk cId="4123136083" sldId="266"/>
            <ac:spMk id="21" creationId="{F58FB36D-73B3-45EF-8CD4-221CCC8BE09F}"/>
          </ac:spMkLst>
        </pc:spChg>
        <pc:spChg chg="add del">
          <ac:chgData name="Guest User" userId="S::urn:spo:anon#4683cf2e27ae955b26ebade74006ee20a9ba45a11fc913c857673c28cd5985c4::" providerId="AD" clId="Web-{56A8D4A2-6DCD-6483-1F90-2152E989357D}" dt="2020-10-22T16:04:28.859" v="101"/>
          <ac:spMkLst>
            <pc:docMk/>
            <pc:sldMk cId="4123136083" sldId="266"/>
            <ac:spMk id="22" creationId="{D65E0E3C-32F3-480B-9842-7611BBE2EE9F}"/>
          </ac:spMkLst>
        </pc:spChg>
        <pc:spChg chg="add del">
          <ac:chgData name="Guest User" userId="S::urn:spo:anon#4683cf2e27ae955b26ebade74006ee20a9ba45a11fc913c857673c28cd5985c4::" providerId="AD" clId="Web-{56A8D4A2-6DCD-6483-1F90-2152E989357D}" dt="2020-10-22T16:10:56.914" v="464"/>
          <ac:spMkLst>
            <pc:docMk/>
            <pc:sldMk cId="4123136083" sldId="266"/>
            <ac:spMk id="23" creationId="{4D7835D7-DF12-420F-843A-1C5083D2B3F8}"/>
          </ac:spMkLst>
        </pc:spChg>
        <pc:spChg chg="add del">
          <ac:chgData name="Guest User" userId="S::urn:spo:anon#4683cf2e27ae955b26ebade74006ee20a9ba45a11fc913c857673c28cd5985c4::" providerId="AD" clId="Web-{56A8D4A2-6DCD-6483-1F90-2152E989357D}" dt="2020-10-22T16:12:05.416" v="469"/>
          <ac:spMkLst>
            <pc:docMk/>
            <pc:sldMk cId="4123136083" sldId="266"/>
            <ac:spMk id="27" creationId="{1D153959-30FA-4987-A094-7243641F474B}"/>
          </ac:spMkLst>
        </pc:spChg>
        <pc:spChg chg="add del">
          <ac:chgData name="Guest User" userId="S::urn:spo:anon#4683cf2e27ae955b26ebade74006ee20a9ba45a11fc913c857673c28cd5985c4::" providerId="AD" clId="Web-{56A8D4A2-6DCD-6483-1F90-2152E989357D}" dt="2020-10-22T16:12:05.416" v="469"/>
          <ac:spMkLst>
            <pc:docMk/>
            <pc:sldMk cId="4123136083" sldId="266"/>
            <ac:spMk id="28" creationId="{EB6D1D7F-141C-4D8E-BFBA-D95B68E16385}"/>
          </ac:spMkLst>
        </pc:spChg>
        <pc:spChg chg="add del">
          <ac:chgData name="Guest User" userId="S::urn:spo:anon#4683cf2e27ae955b26ebade74006ee20a9ba45a11fc913c857673c28cd5985c4::" providerId="AD" clId="Web-{56A8D4A2-6DCD-6483-1F90-2152E989357D}" dt="2020-10-22T16:12:12.416" v="471"/>
          <ac:spMkLst>
            <pc:docMk/>
            <pc:sldMk cId="4123136083" sldId="266"/>
            <ac:spMk id="29" creationId="{6BC377B7-18F1-42AD-A1DD-E1D6A5B27CE9}"/>
          </ac:spMkLst>
        </pc:spChg>
        <pc:spChg chg="add del">
          <ac:chgData name="Guest User" userId="S::urn:spo:anon#4683cf2e27ae955b26ebade74006ee20a9ba45a11fc913c857673c28cd5985c4::" providerId="AD" clId="Web-{56A8D4A2-6DCD-6483-1F90-2152E989357D}" dt="2020-10-22T16:11:48.197" v="467"/>
          <ac:spMkLst>
            <pc:docMk/>
            <pc:sldMk cId="4123136083" sldId="266"/>
            <ac:spMk id="30" creationId="{6BC377B7-18F1-42AD-A1DD-E1D6A5B27CE9}"/>
          </ac:spMkLst>
        </pc:spChg>
        <pc:spChg chg="add del">
          <ac:chgData name="Guest User" userId="S::urn:spo:anon#4683cf2e27ae955b26ebade74006ee20a9ba45a11fc913c857673c28cd5985c4::" providerId="AD" clId="Web-{56A8D4A2-6DCD-6483-1F90-2152E989357D}" dt="2020-10-22T16:12:18.713" v="473"/>
          <ac:spMkLst>
            <pc:docMk/>
            <pc:sldMk cId="4123136083" sldId="266"/>
            <ac:spMk id="31" creationId="{09A1C012-8297-4361-ACE8-A2509FB18911}"/>
          </ac:spMkLst>
        </pc:spChg>
        <pc:spChg chg="add del">
          <ac:chgData name="Guest User" userId="S::urn:spo:anon#4683cf2e27ae955b26ebade74006ee20a9ba45a11fc913c857673c28cd5985c4::" providerId="AD" clId="Web-{56A8D4A2-6DCD-6483-1F90-2152E989357D}" dt="2020-10-22T16:11:48.197" v="467"/>
          <ac:spMkLst>
            <pc:docMk/>
            <pc:sldMk cId="4123136083" sldId="266"/>
            <ac:spMk id="32" creationId="{D8CD3F60-224B-4A33-8366-65BAA0E6ECD1}"/>
          </ac:spMkLst>
        </pc:spChg>
        <pc:spChg chg="add del">
          <ac:chgData name="Guest User" userId="S::urn:spo:anon#4683cf2e27ae955b26ebade74006ee20a9ba45a11fc913c857673c28cd5985c4::" providerId="AD" clId="Web-{56A8D4A2-6DCD-6483-1F90-2152E989357D}" dt="2020-10-22T16:12:18.713" v="473"/>
          <ac:spMkLst>
            <pc:docMk/>
            <pc:sldMk cId="4123136083" sldId="266"/>
            <ac:spMk id="33" creationId="{4AA13AD3-0A4F-475A-BEBB-DEEFF5C096C3}"/>
          </ac:spMkLst>
        </pc:spChg>
        <pc:spChg chg="add del">
          <ac:chgData name="Guest User" userId="S::urn:spo:anon#4683cf2e27ae955b26ebade74006ee20a9ba45a11fc913c857673c28cd5985c4::" providerId="AD" clId="Web-{56A8D4A2-6DCD-6483-1F90-2152E989357D}" dt="2020-10-22T16:12:05.416" v="469"/>
          <ac:spMkLst>
            <pc:docMk/>
            <pc:sldMk cId="4123136083" sldId="266"/>
            <ac:spMk id="34" creationId="{245B42B6-26F8-4E25-839B-FB38F13BEFFC}"/>
          </ac:spMkLst>
        </pc:spChg>
        <pc:spChg chg="add del">
          <ac:chgData name="Guest User" userId="S::urn:spo:anon#4683cf2e27ae955b26ebade74006ee20a9ba45a11fc913c857673c28cd5985c4::" providerId="AD" clId="Web-{56A8D4A2-6DCD-6483-1F90-2152E989357D}" dt="2020-10-22T16:12:18.713" v="473"/>
          <ac:spMkLst>
            <pc:docMk/>
            <pc:sldMk cId="4123136083" sldId="266"/>
            <ac:spMk id="35" creationId="{365A786E-9028-443F-8713-B9552D9A2355}"/>
          </ac:spMkLst>
        </pc:spChg>
        <pc:spChg chg="add">
          <ac:chgData name="Guest User" userId="S::urn:spo:anon#4683cf2e27ae955b26ebade74006ee20a9ba45a11fc913c857673c28cd5985c4::" providerId="AD" clId="Web-{56A8D4A2-6DCD-6483-1F90-2152E989357D}" dt="2020-10-22T16:12:18.729" v="474"/>
          <ac:spMkLst>
            <pc:docMk/>
            <pc:sldMk cId="4123136083" sldId="266"/>
            <ac:spMk id="36" creationId="{6BC377B7-18F1-42AD-A1DD-E1D6A5B27CE9}"/>
          </ac:spMkLst>
        </pc:spChg>
        <pc:graphicFrameChg chg="add del">
          <ac:chgData name="Guest User" userId="S::urn:spo:anon#4683cf2e27ae955b26ebade74006ee20a9ba45a11fc913c857673c28cd5985c4::" providerId="AD" clId="Web-{56A8D4A2-6DCD-6483-1F90-2152E989357D}" dt="2020-10-22T16:10:48.961" v="458"/>
          <ac:graphicFrameMkLst>
            <pc:docMk/>
            <pc:sldMk cId="4123136083" sldId="266"/>
            <ac:graphicFrameMk id="5" creationId="{B9727294-A760-438E-8515-FD8EDB07363B}"/>
          </ac:graphicFrameMkLst>
        </pc:graphicFrameChg>
        <pc:graphicFrameChg chg="add del">
          <ac:chgData name="Guest User" userId="S::urn:spo:anon#4683cf2e27ae955b26ebade74006ee20a9ba45a11fc913c857673c28cd5985c4::" providerId="AD" clId="Web-{56A8D4A2-6DCD-6483-1F90-2152E989357D}" dt="2020-10-22T16:10:53.774" v="462"/>
          <ac:graphicFrameMkLst>
            <pc:docMk/>
            <pc:sldMk cId="4123136083" sldId="266"/>
            <ac:graphicFrameMk id="17" creationId="{01DBF77F-A0AC-4D8F-9281-7993E15A5D46}"/>
          </ac:graphicFrameMkLst>
        </pc:graphicFrameChg>
        <pc:graphicFrameChg chg="add mod modGraphic">
          <ac:chgData name="Guest User" userId="S::urn:spo:anon#4683cf2e27ae955b26ebade74006ee20a9ba45a11fc913c857673c28cd5985c4::" providerId="AD" clId="Web-{56A8D4A2-6DCD-6483-1F90-2152E989357D}" dt="2020-10-22T17:41:37.960" v="3195" actId="20577"/>
          <ac:graphicFrameMkLst>
            <pc:docMk/>
            <pc:sldMk cId="4123136083" sldId="266"/>
            <ac:graphicFrameMk id="25" creationId="{B9727294-A760-438E-8515-FD8EDB07363B}"/>
          </ac:graphicFrameMkLst>
        </pc:graphicFrameChg>
        <pc:picChg chg="add del">
          <ac:chgData name="Guest User" userId="S::urn:spo:anon#4683cf2e27ae955b26ebade74006ee20a9ba45a11fc913c857673c28cd5985c4::" providerId="AD" clId="Web-{56A8D4A2-6DCD-6483-1F90-2152E989357D}" dt="2020-10-22T16:10:51.383" v="460"/>
          <ac:picMkLst>
            <pc:docMk/>
            <pc:sldMk cId="4123136083" sldId="266"/>
            <ac:picMk id="6" creationId="{BCEE6AE0-541A-4E16-AFA3-F06238B4317A}"/>
          </ac:picMkLst>
        </pc:picChg>
        <pc:picChg chg="add del">
          <ac:chgData name="Guest User" userId="S::urn:spo:anon#4683cf2e27ae955b26ebade74006ee20a9ba45a11fc913c857673c28cd5985c4::" providerId="AD" clId="Web-{56A8D4A2-6DCD-6483-1F90-2152E989357D}" dt="2020-10-22T16:04:28.859" v="101"/>
          <ac:picMkLst>
            <pc:docMk/>
            <pc:sldMk cId="4123136083" sldId="266"/>
            <ac:picMk id="15" creationId="{A5047560-70C3-4A93-88A1-F9C15912FF63}"/>
          </ac:picMkLst>
        </pc:picChg>
        <pc:picChg chg="add del">
          <ac:chgData name="Guest User" userId="S::urn:spo:anon#4683cf2e27ae955b26ebade74006ee20a9ba45a11fc913c857673c28cd5985c4::" providerId="AD" clId="Web-{56A8D4A2-6DCD-6483-1F90-2152E989357D}" dt="2020-10-22T16:10:56.914" v="464"/>
          <ac:picMkLst>
            <pc:docMk/>
            <pc:sldMk cId="4123136083" sldId="266"/>
            <ac:picMk id="24" creationId="{BCEE6AE0-541A-4E16-AFA3-F06238B4317A}"/>
          </ac:picMkLst>
        </pc:picChg>
      </pc:sldChg>
      <pc:sldChg chg="addSp modSp new mod setBg">
        <pc:chgData name="Guest User" userId="S::urn:spo:anon#4683cf2e27ae955b26ebade74006ee20a9ba45a11fc913c857673c28cd5985c4::" providerId="AD" clId="Web-{56A8D4A2-6DCD-6483-1F90-2152E989357D}" dt="2020-10-22T17:29:47.756" v="2610" actId="20577"/>
        <pc:sldMkLst>
          <pc:docMk/>
          <pc:sldMk cId="1731230999" sldId="267"/>
        </pc:sldMkLst>
        <pc:spChg chg="mod">
          <ac:chgData name="Guest User" userId="S::urn:spo:anon#4683cf2e27ae955b26ebade74006ee20a9ba45a11fc913c857673c28cd5985c4::" providerId="AD" clId="Web-{56A8D4A2-6DCD-6483-1F90-2152E989357D}" dt="2020-10-22T16:51:06.735" v="884"/>
          <ac:spMkLst>
            <pc:docMk/>
            <pc:sldMk cId="1731230999" sldId="267"/>
            <ac:spMk id="2" creationId="{E02AEFFA-E102-4CBA-A527-EFAFD340605A}"/>
          </ac:spMkLst>
        </pc:spChg>
        <pc:spChg chg="mod">
          <ac:chgData name="Guest User" userId="S::urn:spo:anon#4683cf2e27ae955b26ebade74006ee20a9ba45a11fc913c857673c28cd5985c4::" providerId="AD" clId="Web-{56A8D4A2-6DCD-6483-1F90-2152E989357D}" dt="2020-10-22T17:29:47.756" v="2610" actId="20577"/>
          <ac:spMkLst>
            <pc:docMk/>
            <pc:sldMk cId="1731230999" sldId="267"/>
            <ac:spMk id="3" creationId="{20BD3A98-CA5A-4FA8-92FE-DF53CF231DA6}"/>
          </ac:spMkLst>
        </pc:spChg>
        <pc:spChg chg="add">
          <ac:chgData name="Guest User" userId="S::urn:spo:anon#4683cf2e27ae955b26ebade74006ee20a9ba45a11fc913c857673c28cd5985c4::" providerId="AD" clId="Web-{56A8D4A2-6DCD-6483-1F90-2152E989357D}" dt="2020-10-22T16:51:06.735" v="884"/>
          <ac:spMkLst>
            <pc:docMk/>
            <pc:sldMk cId="1731230999" sldId="267"/>
            <ac:spMk id="8" creationId="{EB6D1D7F-141C-4D8E-BFBA-D95B68E16385}"/>
          </ac:spMkLst>
        </pc:spChg>
        <pc:spChg chg="add">
          <ac:chgData name="Guest User" userId="S::urn:spo:anon#4683cf2e27ae955b26ebade74006ee20a9ba45a11fc913c857673c28cd5985c4::" providerId="AD" clId="Web-{56A8D4A2-6DCD-6483-1F90-2152E989357D}" dt="2020-10-22T16:51:06.735" v="884"/>
          <ac:spMkLst>
            <pc:docMk/>
            <pc:sldMk cId="1731230999" sldId="267"/>
            <ac:spMk id="10" creationId="{27248369-464E-49D1-91FC-BC34A50A66D2}"/>
          </ac:spMkLst>
        </pc:spChg>
      </pc:sldChg>
      <pc:sldChg chg="addSp delSp modSp new mod setBg">
        <pc:chgData name="Guest User" userId="S::urn:spo:anon#4683cf2e27ae955b26ebade74006ee20a9ba45a11fc913c857673c28cd5985c4::" providerId="AD" clId="Web-{56A8D4A2-6DCD-6483-1F90-2152E989357D}" dt="2020-10-22T16:55:33.069" v="1123"/>
        <pc:sldMkLst>
          <pc:docMk/>
          <pc:sldMk cId="1853796869" sldId="268"/>
        </pc:sldMkLst>
        <pc:spChg chg="mod">
          <ac:chgData name="Guest User" userId="S::urn:spo:anon#4683cf2e27ae955b26ebade74006ee20a9ba45a11fc913c857673c28cd5985c4::" providerId="AD" clId="Web-{56A8D4A2-6DCD-6483-1F90-2152E989357D}" dt="2020-10-22T16:55:33.069" v="1123"/>
          <ac:spMkLst>
            <pc:docMk/>
            <pc:sldMk cId="1853796869" sldId="268"/>
            <ac:spMk id="2" creationId="{D34748EB-479E-42CB-A231-58EFA4186790}"/>
          </ac:spMkLst>
        </pc:spChg>
        <pc:spChg chg="del mod">
          <ac:chgData name="Guest User" userId="S::urn:spo:anon#4683cf2e27ae955b26ebade74006ee20a9ba45a11fc913c857673c28cd5985c4::" providerId="AD" clId="Web-{56A8D4A2-6DCD-6483-1F90-2152E989357D}" dt="2020-10-22T16:55:33.069" v="1123"/>
          <ac:spMkLst>
            <pc:docMk/>
            <pc:sldMk cId="1853796869" sldId="268"/>
            <ac:spMk id="3" creationId="{1223AC61-E7E0-4E1F-BD48-61195828A448}"/>
          </ac:spMkLst>
        </pc:spChg>
        <pc:spChg chg="add">
          <ac:chgData name="Guest User" userId="S::urn:spo:anon#4683cf2e27ae955b26ebade74006ee20a9ba45a11fc913c857673c28cd5985c4::" providerId="AD" clId="Web-{56A8D4A2-6DCD-6483-1F90-2152E989357D}" dt="2020-10-22T16:55:33.069" v="1123"/>
          <ac:spMkLst>
            <pc:docMk/>
            <pc:sldMk cId="1853796869" sldId="268"/>
            <ac:spMk id="9" creationId="{EB6D1D7F-141C-4D8E-BFBA-D95B68E16385}"/>
          </ac:spMkLst>
        </pc:spChg>
        <pc:spChg chg="add">
          <ac:chgData name="Guest User" userId="S::urn:spo:anon#4683cf2e27ae955b26ebade74006ee20a9ba45a11fc913c857673c28cd5985c4::" providerId="AD" clId="Web-{56A8D4A2-6DCD-6483-1F90-2152E989357D}" dt="2020-10-22T16:55:33.069" v="1123"/>
          <ac:spMkLst>
            <pc:docMk/>
            <pc:sldMk cId="1853796869" sldId="268"/>
            <ac:spMk id="11" creationId="{27248369-464E-49D1-91FC-BC34A50A66D2}"/>
          </ac:spMkLst>
        </pc:spChg>
        <pc:graphicFrameChg chg="add">
          <ac:chgData name="Guest User" userId="S::urn:spo:anon#4683cf2e27ae955b26ebade74006ee20a9ba45a11fc913c857673c28cd5985c4::" providerId="AD" clId="Web-{56A8D4A2-6DCD-6483-1F90-2152E989357D}" dt="2020-10-22T16:55:33.069" v="1123"/>
          <ac:graphicFrameMkLst>
            <pc:docMk/>
            <pc:sldMk cId="1853796869" sldId="268"/>
            <ac:graphicFrameMk id="5" creationId="{FE9F7CF6-76AB-4EF4-AC24-9FECCBF3491C}"/>
          </ac:graphicFrameMkLst>
        </pc:graphicFrameChg>
      </pc:sldChg>
      <pc:sldChg chg="addSp modSp add ord replId">
        <pc:chgData name="Guest User" userId="S::urn:spo:anon#4683cf2e27ae955b26ebade74006ee20a9ba45a11fc913c857673c28cd5985c4::" providerId="AD" clId="Web-{56A8D4A2-6DCD-6483-1F90-2152E989357D}" dt="2020-10-22T18:08:05.418" v="4407" actId="1076"/>
        <pc:sldMkLst>
          <pc:docMk/>
          <pc:sldMk cId="630585879" sldId="269"/>
        </pc:sldMkLst>
        <pc:spChg chg="add mod">
          <ac:chgData name="Guest User" userId="S::urn:spo:anon#4683cf2e27ae955b26ebade74006ee20a9ba45a11fc913c857673c28cd5985c4::" providerId="AD" clId="Web-{56A8D4A2-6DCD-6483-1F90-2152E989357D}" dt="2020-10-22T18:08:05.418" v="4407" actId="1076"/>
          <ac:spMkLst>
            <pc:docMk/>
            <pc:sldMk cId="630585879" sldId="269"/>
            <ac:spMk id="4" creationId="{83215284-9DDB-486C-B525-900133F8F57B}"/>
          </ac:spMkLst>
        </pc:spChg>
      </pc:sldChg>
      <pc:sldChg chg="addSp delSp modSp new addCm delCm">
        <pc:chgData name="Guest User" userId="S::urn:spo:anon#4683cf2e27ae955b26ebade74006ee20a9ba45a11fc913c857673c28cd5985c4::" providerId="AD" clId="Web-{56A8D4A2-6DCD-6483-1F90-2152E989357D}" dt="2020-10-22T17:59:44.406" v="4274" actId="20577"/>
        <pc:sldMkLst>
          <pc:docMk/>
          <pc:sldMk cId="1388796410" sldId="270"/>
        </pc:sldMkLst>
        <pc:spChg chg="mod">
          <ac:chgData name="Guest User" userId="S::urn:spo:anon#4683cf2e27ae955b26ebade74006ee20a9ba45a11fc913c857673c28cd5985c4::" providerId="AD" clId="Web-{56A8D4A2-6DCD-6483-1F90-2152E989357D}" dt="2020-10-22T17:05:29.098" v="1388" actId="20577"/>
          <ac:spMkLst>
            <pc:docMk/>
            <pc:sldMk cId="1388796410" sldId="270"/>
            <ac:spMk id="2" creationId="{07EBDE8E-FBE2-48BB-8824-45254104DE6C}"/>
          </ac:spMkLst>
        </pc:spChg>
        <pc:spChg chg="mod">
          <ac:chgData name="Guest User" userId="S::urn:spo:anon#4683cf2e27ae955b26ebade74006ee20a9ba45a11fc913c857673c28cd5985c4::" providerId="AD" clId="Web-{56A8D4A2-6DCD-6483-1F90-2152E989357D}" dt="2020-10-22T17:59:44.406" v="4274" actId="20577"/>
          <ac:spMkLst>
            <pc:docMk/>
            <pc:sldMk cId="1388796410" sldId="270"/>
            <ac:spMk id="3" creationId="{AF39C67F-196A-45D0-BB04-25D3875FAD48}"/>
          </ac:spMkLst>
        </pc:spChg>
        <pc:spChg chg="add del">
          <ac:chgData name="Guest User" userId="S::urn:spo:anon#4683cf2e27ae955b26ebade74006ee20a9ba45a11fc913c857673c28cd5985c4::" providerId="AD" clId="Web-{56A8D4A2-6DCD-6483-1F90-2152E989357D}" dt="2020-10-22T17:14:42.876" v="1818"/>
          <ac:spMkLst>
            <pc:docMk/>
            <pc:sldMk cId="1388796410" sldId="270"/>
            <ac:spMk id="4" creationId="{70DD20A9-3B26-4716-AD50-6B5E6328F1B6}"/>
          </ac:spMkLst>
        </pc:spChg>
      </pc:sldChg>
      <pc:sldChg chg="addSp modSp new mod setBg addCm delCm">
        <pc:chgData name="Guest User" userId="S::urn:spo:anon#4683cf2e27ae955b26ebade74006ee20a9ba45a11fc913c857673c28cd5985c4::" providerId="AD" clId="Web-{56A8D4A2-6DCD-6483-1F90-2152E989357D}" dt="2020-10-22T18:04:15.944" v="4359" actId="20577"/>
        <pc:sldMkLst>
          <pc:docMk/>
          <pc:sldMk cId="3279114031" sldId="271"/>
        </pc:sldMkLst>
        <pc:spChg chg="add mod">
          <ac:chgData name="Guest User" userId="S::urn:spo:anon#4683cf2e27ae955b26ebade74006ee20a9ba45a11fc913c857673c28cd5985c4::" providerId="AD" clId="Web-{56A8D4A2-6DCD-6483-1F90-2152E989357D}" dt="2020-10-22T17:47:23.108" v="3226" actId="20577"/>
          <ac:spMkLst>
            <pc:docMk/>
            <pc:sldMk cId="3279114031" sldId="271"/>
            <ac:spMk id="2" creationId="{6623916F-DE1D-4568-8821-0F11553C683D}"/>
          </ac:spMkLst>
        </pc:spChg>
        <pc:spChg chg="add mod">
          <ac:chgData name="Guest User" userId="S::urn:spo:anon#4683cf2e27ae955b26ebade74006ee20a9ba45a11fc913c857673c28cd5985c4::" providerId="AD" clId="Web-{56A8D4A2-6DCD-6483-1F90-2152E989357D}" dt="2020-10-22T18:04:15.944" v="4359" actId="20577"/>
          <ac:spMkLst>
            <pc:docMk/>
            <pc:sldMk cId="3279114031" sldId="271"/>
            <ac:spMk id="3" creationId="{3CF01152-128A-4365-B9A5-DB010C76C04B}"/>
          </ac:spMkLst>
        </pc:spChg>
        <pc:spChg chg="add">
          <ac:chgData name="Guest User" userId="S::urn:spo:anon#4683cf2e27ae955b26ebade74006ee20a9ba45a11fc913c857673c28cd5985c4::" providerId="AD" clId="Web-{56A8D4A2-6DCD-6483-1F90-2152E989357D}" dt="2020-10-22T17:30:17.085" v="2613"/>
          <ac:spMkLst>
            <pc:docMk/>
            <pc:sldMk cId="3279114031" sldId="271"/>
            <ac:spMk id="9" creationId="{1D153959-30FA-4987-A094-7243641F474B}"/>
          </ac:spMkLst>
        </pc:spChg>
        <pc:spChg chg="add">
          <ac:chgData name="Guest User" userId="S::urn:spo:anon#4683cf2e27ae955b26ebade74006ee20a9ba45a11fc913c857673c28cd5985c4::" providerId="AD" clId="Web-{56A8D4A2-6DCD-6483-1F90-2152E989357D}" dt="2020-10-22T17:30:17.085" v="2613"/>
          <ac:spMkLst>
            <pc:docMk/>
            <pc:sldMk cId="3279114031" sldId="271"/>
            <ac:spMk id="11" creationId="{EB6D1D7F-141C-4D8E-BFBA-D95B68E16385}"/>
          </ac:spMkLst>
        </pc:spChg>
        <pc:spChg chg="add">
          <ac:chgData name="Guest User" userId="S::urn:spo:anon#4683cf2e27ae955b26ebade74006ee20a9ba45a11fc913c857673c28cd5985c4::" providerId="AD" clId="Web-{56A8D4A2-6DCD-6483-1F90-2152E989357D}" dt="2020-10-22T17:30:17.085" v="2613"/>
          <ac:spMkLst>
            <pc:docMk/>
            <pc:sldMk cId="3279114031" sldId="271"/>
            <ac:spMk id="13" creationId="{245B42B6-26F8-4E25-839B-FB38F13BEFFC}"/>
          </ac:spMkLst>
        </pc:spChg>
        <pc:picChg chg="add mod">
          <ac:chgData name="Guest User" userId="S::urn:spo:anon#4683cf2e27ae955b26ebade74006ee20a9ba45a11fc913c857673c28cd5985c4::" providerId="AD" clId="Web-{56A8D4A2-6DCD-6483-1F90-2152E989357D}" dt="2020-10-22T17:46:10.950" v="3197" actId="14100"/>
          <ac:picMkLst>
            <pc:docMk/>
            <pc:sldMk cId="3279114031" sldId="271"/>
            <ac:picMk id="6" creationId="{3F151AF5-AD87-4D48-B9FA-F18072987A14}"/>
          </ac:picMkLst>
        </pc:picChg>
      </pc:sldChg>
      <pc:sldChg chg="modSp new ord">
        <pc:chgData name="Guest User" userId="S::urn:spo:anon#4683cf2e27ae955b26ebade74006ee20a9ba45a11fc913c857673c28cd5985c4::" providerId="AD" clId="Web-{56A8D4A2-6DCD-6483-1F90-2152E989357D}" dt="2020-10-22T17:40:56.803" v="3187" actId="20577"/>
        <pc:sldMkLst>
          <pc:docMk/>
          <pc:sldMk cId="3868901913" sldId="272"/>
        </pc:sldMkLst>
        <pc:spChg chg="mod">
          <ac:chgData name="Guest User" userId="S::urn:spo:anon#4683cf2e27ae955b26ebade74006ee20a9ba45a11fc913c857673c28cd5985c4::" providerId="AD" clId="Web-{56A8D4A2-6DCD-6483-1F90-2152E989357D}" dt="2020-10-22T17:40:56.803" v="3187" actId="20577"/>
          <ac:spMkLst>
            <pc:docMk/>
            <pc:sldMk cId="3868901913" sldId="272"/>
            <ac:spMk id="2" creationId="{870868E8-B875-4FC7-8A0B-8DA50F657CA6}"/>
          </ac:spMkLst>
        </pc:spChg>
        <pc:spChg chg="mod">
          <ac:chgData name="Guest User" userId="S::urn:spo:anon#4683cf2e27ae955b26ebade74006ee20a9ba45a11fc913c857673c28cd5985c4::" providerId="AD" clId="Web-{56A8D4A2-6DCD-6483-1F90-2152E989357D}" dt="2020-10-22T17:28:01.707" v="2581" actId="20577"/>
          <ac:spMkLst>
            <pc:docMk/>
            <pc:sldMk cId="3868901913" sldId="272"/>
            <ac:spMk id="3" creationId="{DBF2C5C4-8710-49EA-A925-5E51B3FFF4DC}"/>
          </ac:spMkLst>
        </pc:spChg>
      </pc:sldChg>
      <pc:sldChg chg="modSp new ord">
        <pc:chgData name="Guest User" userId="S::urn:spo:anon#4683cf2e27ae955b26ebade74006ee20a9ba45a11fc913c857673c28cd5985c4::" providerId="AD" clId="Web-{56A8D4A2-6DCD-6483-1F90-2152E989357D}" dt="2020-10-22T17:38:37.362" v="3172"/>
        <pc:sldMkLst>
          <pc:docMk/>
          <pc:sldMk cId="2637962059" sldId="273"/>
        </pc:sldMkLst>
        <pc:spChg chg="mod">
          <ac:chgData name="Guest User" userId="S::urn:spo:anon#4683cf2e27ae955b26ebade74006ee20a9ba45a11fc913c857673c28cd5985c4::" providerId="AD" clId="Web-{56A8D4A2-6DCD-6483-1F90-2152E989357D}" dt="2020-10-22T17:34:24.903" v="2693" actId="20577"/>
          <ac:spMkLst>
            <pc:docMk/>
            <pc:sldMk cId="2637962059" sldId="273"/>
            <ac:spMk id="2" creationId="{6D5B8B99-45C8-402A-8C85-15174F12A5CC}"/>
          </ac:spMkLst>
        </pc:spChg>
        <pc:spChg chg="mod">
          <ac:chgData name="Guest User" userId="S::urn:spo:anon#4683cf2e27ae955b26ebade74006ee20a9ba45a11fc913c857673c28cd5985c4::" providerId="AD" clId="Web-{56A8D4A2-6DCD-6483-1F90-2152E989357D}" dt="2020-10-22T17:37:05.579" v="3168" actId="20577"/>
          <ac:spMkLst>
            <pc:docMk/>
            <pc:sldMk cId="2637962059" sldId="273"/>
            <ac:spMk id="3" creationId="{4EE28C87-AB70-431E-A678-A1B694D94312}"/>
          </ac:spMkLst>
        </pc:spChg>
      </pc:sldChg>
      <pc:sldChg chg="add replId">
        <pc:chgData name="Guest User" userId="S::urn:spo:anon#4683cf2e27ae955b26ebade74006ee20a9ba45a11fc913c857673c28cd5985c4::" providerId="AD" clId="Web-{56A8D4A2-6DCD-6483-1F90-2152E989357D}" dt="2020-10-22T17:48:17.438" v="3230"/>
        <pc:sldMkLst>
          <pc:docMk/>
          <pc:sldMk cId="316413815" sldId="274"/>
        </pc:sldMkLst>
      </pc:sldChg>
      <pc:sldChg chg="new del">
        <pc:chgData name="Guest User" userId="S::urn:spo:anon#4683cf2e27ae955b26ebade74006ee20a9ba45a11fc913c857673c28cd5985c4::" providerId="AD" clId="Web-{56A8D4A2-6DCD-6483-1F90-2152E989357D}" dt="2020-10-22T17:48:13.969" v="3229"/>
        <pc:sldMkLst>
          <pc:docMk/>
          <pc:sldMk cId="620736450" sldId="274"/>
        </pc:sldMkLst>
      </pc:sldChg>
    </pc:docChg>
  </pc:docChgLst>
  <pc:docChgLst>
    <pc:chgData name="Guest User" userId="S::urn:spo:anon#4683cf2e27ae955b26ebade74006ee20a9ba45a11fc913c857673c28cd5985c4::" providerId="AD" clId="Web-{82F52EC1-752B-2EA9-3118-9CE541F38932}"/>
    <pc:docChg chg="modSld">
      <pc:chgData name="Guest User" userId="S::urn:spo:anon#4683cf2e27ae955b26ebade74006ee20a9ba45a11fc913c857673c28cd5985c4::" providerId="AD" clId="Web-{82F52EC1-752B-2EA9-3118-9CE541F38932}" dt="2020-10-25T20:55:42.940" v="5" actId="20577"/>
      <pc:docMkLst>
        <pc:docMk/>
      </pc:docMkLst>
      <pc:sldChg chg="modSp">
        <pc:chgData name="Guest User" userId="S::urn:spo:anon#4683cf2e27ae955b26ebade74006ee20a9ba45a11fc913c857673c28cd5985c4::" providerId="AD" clId="Web-{82F52EC1-752B-2EA9-3118-9CE541F38932}" dt="2020-10-25T20:55:41.549" v="3" actId="20577"/>
        <pc:sldMkLst>
          <pc:docMk/>
          <pc:sldMk cId="1194440229" sldId="256"/>
        </pc:sldMkLst>
        <pc:spChg chg="mod">
          <ac:chgData name="Guest User" userId="S::urn:spo:anon#4683cf2e27ae955b26ebade74006ee20a9ba45a11fc913c857673c28cd5985c4::" providerId="AD" clId="Web-{82F52EC1-752B-2EA9-3118-9CE541F38932}" dt="2020-10-25T20:55:41.549" v="3" actId="20577"/>
          <ac:spMkLst>
            <pc:docMk/>
            <pc:sldMk cId="1194440229" sldId="256"/>
            <ac:spMk id="3" creationId="{00000000-0000-0000-0000-000000000000}"/>
          </ac:spMkLst>
        </pc:spChg>
      </pc:sldChg>
      <pc:sldChg chg="modSp">
        <pc:chgData name="Guest User" userId="S::urn:spo:anon#4683cf2e27ae955b26ebade74006ee20a9ba45a11fc913c857673c28cd5985c4::" providerId="AD" clId="Web-{82F52EC1-752B-2EA9-3118-9CE541F38932}" dt="2020-10-25T20:55:25.080" v="0" actId="20577"/>
        <pc:sldMkLst>
          <pc:docMk/>
          <pc:sldMk cId="630585879" sldId="269"/>
        </pc:sldMkLst>
        <pc:spChg chg="mod">
          <ac:chgData name="Guest User" userId="S::urn:spo:anon#4683cf2e27ae955b26ebade74006ee20a9ba45a11fc913c857673c28cd5985c4::" providerId="AD" clId="Web-{82F52EC1-752B-2EA9-3118-9CE541F38932}" dt="2020-10-25T20:55:25.080" v="0" actId="20577"/>
          <ac:spMkLst>
            <pc:docMk/>
            <pc:sldMk cId="630585879" sldId="269"/>
            <ac:spMk id="3" creationId="{00000000-0000-0000-0000-000000000000}"/>
          </ac:spMkLst>
        </pc:spChg>
      </pc:sldChg>
    </pc:docChg>
  </pc:docChgLst>
  <pc:docChgLst>
    <pc:chgData name="POPLI, Sahil" userId="S::sahil.popli@skema.edu::2499cbe8-022f-4744-a2f2-72a59b4aea5b" providerId="AD" clId="Web-{60889D73-685E-7445-1064-3378E60445C4}"/>
    <pc:docChg chg="">
      <pc:chgData name="POPLI, Sahil" userId="S::sahil.popli@skema.edu::2499cbe8-022f-4744-a2f2-72a59b4aea5b" providerId="AD" clId="Web-{60889D73-685E-7445-1064-3378E60445C4}" dt="2020-10-25T19:15:40.219" v="1"/>
      <pc:docMkLst>
        <pc:docMk/>
      </pc:docMkLst>
      <pc:sldChg chg="addCm">
        <pc:chgData name="POPLI, Sahil" userId="S::sahil.popli@skema.edu::2499cbe8-022f-4744-a2f2-72a59b4aea5b" providerId="AD" clId="Web-{60889D73-685E-7445-1064-3378E60445C4}" dt="2020-10-25T19:15:40.219" v="1"/>
        <pc:sldMkLst>
          <pc:docMk/>
          <pc:sldMk cId="150945878" sldId="261"/>
        </pc:sldMkLst>
      </pc:sldChg>
      <pc:sldChg chg="addCm">
        <pc:chgData name="POPLI, Sahil" userId="S::sahil.popli@skema.edu::2499cbe8-022f-4744-a2f2-72a59b4aea5b" providerId="AD" clId="Web-{60889D73-685E-7445-1064-3378E60445C4}" dt="2020-10-25T19:14:52.781" v="0"/>
        <pc:sldMkLst>
          <pc:docMk/>
          <pc:sldMk cId="3031703777" sldId="264"/>
        </pc:sldMkLst>
      </pc:sldChg>
    </pc:docChg>
  </pc:docChgLst>
  <pc:docChgLst>
    <pc:chgData name="SAUVESTRE, Lucile" userId="S::lucile.sauvestre@skema.edu::3018fc86-5b75-4f46-a78d-676dea968ec7" providerId="AD" clId="Web-{46E20AB7-EF42-6F99-59DC-AEB36BBFA9D8}"/>
    <pc:docChg chg="modSld">
      <pc:chgData name="SAUVESTRE, Lucile" userId="S::lucile.sauvestre@skema.edu::3018fc86-5b75-4f46-a78d-676dea968ec7" providerId="AD" clId="Web-{46E20AB7-EF42-6F99-59DC-AEB36BBFA9D8}" dt="2020-10-22T18:40:03.233" v="252"/>
      <pc:docMkLst>
        <pc:docMk/>
      </pc:docMkLst>
      <pc:sldChg chg="modSp">
        <pc:chgData name="SAUVESTRE, Lucile" userId="S::lucile.sauvestre@skema.edu::3018fc86-5b75-4f46-a78d-676dea968ec7" providerId="AD" clId="Web-{46E20AB7-EF42-6F99-59DC-AEB36BBFA9D8}" dt="2020-10-22T18:38:17.310" v="248" actId="20577"/>
        <pc:sldMkLst>
          <pc:docMk/>
          <pc:sldMk cId="2699033613" sldId="257"/>
        </pc:sldMkLst>
        <pc:spChg chg="mod">
          <ac:chgData name="SAUVESTRE, Lucile" userId="S::lucile.sauvestre@skema.edu::3018fc86-5b75-4f46-a78d-676dea968ec7" providerId="AD" clId="Web-{46E20AB7-EF42-6F99-59DC-AEB36BBFA9D8}" dt="2020-10-22T18:38:17.310" v="248" actId="20577"/>
          <ac:spMkLst>
            <pc:docMk/>
            <pc:sldMk cId="2699033613" sldId="257"/>
            <ac:spMk id="2" creationId="{78D1181F-5AAC-49B5-A868-424E2D8B3858}"/>
          </ac:spMkLst>
        </pc:spChg>
        <pc:spChg chg="mod">
          <ac:chgData name="SAUVESTRE, Lucile" userId="S::lucile.sauvestre@skema.edu::3018fc86-5b75-4f46-a78d-676dea968ec7" providerId="AD" clId="Web-{46E20AB7-EF42-6F99-59DC-AEB36BBFA9D8}" dt="2020-10-22T18:38:12.575" v="247" actId="1076"/>
          <ac:spMkLst>
            <pc:docMk/>
            <pc:sldMk cId="2699033613" sldId="257"/>
            <ac:spMk id="3" creationId="{09124577-1BEA-43C8-905B-8596ABF6AE78}"/>
          </ac:spMkLst>
        </pc:spChg>
      </pc:sldChg>
      <pc:sldChg chg="addSp delSp modSp mod setBg setClrOvrMap">
        <pc:chgData name="SAUVESTRE, Lucile" userId="S::lucile.sauvestre@skema.edu::3018fc86-5b75-4f46-a78d-676dea968ec7" providerId="AD" clId="Web-{46E20AB7-EF42-6F99-59DC-AEB36BBFA9D8}" dt="2020-10-22T18:40:03.233" v="252"/>
        <pc:sldMkLst>
          <pc:docMk/>
          <pc:sldMk cId="3821175398" sldId="258"/>
        </pc:sldMkLst>
        <pc:spChg chg="mod">
          <ac:chgData name="SAUVESTRE, Lucile" userId="S::lucile.sauvestre@skema.edu::3018fc86-5b75-4f46-a78d-676dea968ec7" providerId="AD" clId="Web-{46E20AB7-EF42-6F99-59DC-AEB36BBFA9D8}" dt="2020-10-22T18:40:03.233" v="252"/>
          <ac:spMkLst>
            <pc:docMk/>
            <pc:sldMk cId="3821175398" sldId="258"/>
            <ac:spMk id="2" creationId="{5511928B-F370-4BF2-AE53-C934AD8D5399}"/>
          </ac:spMkLst>
        </pc:spChg>
        <pc:spChg chg="mod">
          <ac:chgData name="SAUVESTRE, Lucile" userId="S::lucile.sauvestre@skema.edu::3018fc86-5b75-4f46-a78d-676dea968ec7" providerId="AD" clId="Web-{46E20AB7-EF42-6F99-59DC-AEB36BBFA9D8}" dt="2020-10-22T18:40:03.233" v="252"/>
          <ac:spMkLst>
            <pc:docMk/>
            <pc:sldMk cId="3821175398" sldId="258"/>
            <ac:spMk id="3" creationId="{FEB0DD83-3075-404F-B184-58ABD745FCA1}"/>
          </ac:spMkLst>
        </pc:spChg>
        <pc:spChg chg="add del">
          <ac:chgData name="SAUVESTRE, Lucile" userId="S::lucile.sauvestre@skema.edu::3018fc86-5b75-4f46-a78d-676dea968ec7" providerId="AD" clId="Web-{46E20AB7-EF42-6F99-59DC-AEB36BBFA9D8}" dt="2020-10-22T18:40:03.233" v="252"/>
          <ac:spMkLst>
            <pc:docMk/>
            <pc:sldMk cId="3821175398" sldId="258"/>
            <ac:spMk id="9" creationId="{EB6D1D7F-141C-4D8E-BFBA-D95B68E16385}"/>
          </ac:spMkLst>
        </pc:spChg>
        <pc:spChg chg="add del">
          <ac:chgData name="SAUVESTRE, Lucile" userId="S::lucile.sauvestre@skema.edu::3018fc86-5b75-4f46-a78d-676dea968ec7" providerId="AD" clId="Web-{46E20AB7-EF42-6F99-59DC-AEB36BBFA9D8}" dt="2020-10-22T18:40:03.233" v="252"/>
          <ac:spMkLst>
            <pc:docMk/>
            <pc:sldMk cId="3821175398" sldId="258"/>
            <ac:spMk id="11" creationId="{27248369-464E-49D1-91FC-BC34A50A66D2}"/>
          </ac:spMkLst>
        </pc:spChg>
        <pc:picChg chg="add del">
          <ac:chgData name="SAUVESTRE, Lucile" userId="S::lucile.sauvestre@skema.edu::3018fc86-5b75-4f46-a78d-676dea968ec7" providerId="AD" clId="Web-{46E20AB7-EF42-6F99-59DC-AEB36BBFA9D8}" dt="2020-10-22T18:40:03.233" v="252"/>
          <ac:picMkLst>
            <pc:docMk/>
            <pc:sldMk cId="3821175398" sldId="258"/>
            <ac:picMk id="5" creationId="{45CEAC9E-A34D-40BD-ACBD-BA38E94F2664}"/>
          </ac:picMkLst>
        </pc:picChg>
      </pc:sldChg>
      <pc:sldChg chg="modSp">
        <pc:chgData name="SAUVESTRE, Lucile" userId="S::lucile.sauvestre@skema.edu::3018fc86-5b75-4f46-a78d-676dea968ec7" providerId="AD" clId="Web-{46E20AB7-EF42-6F99-59DC-AEB36BBFA9D8}" dt="2020-10-22T18:29:45.492" v="122" actId="20577"/>
        <pc:sldMkLst>
          <pc:docMk/>
          <pc:sldMk cId="3846995224" sldId="259"/>
        </pc:sldMkLst>
        <pc:spChg chg="mod">
          <ac:chgData name="SAUVESTRE, Lucile" userId="S::lucile.sauvestre@skema.edu::3018fc86-5b75-4f46-a78d-676dea968ec7" providerId="AD" clId="Web-{46E20AB7-EF42-6F99-59DC-AEB36BBFA9D8}" dt="2020-10-22T18:28:50.210" v="109" actId="20577"/>
          <ac:spMkLst>
            <pc:docMk/>
            <pc:sldMk cId="3846995224" sldId="259"/>
            <ac:spMk id="2" creationId="{D637BC5B-DAA9-4917-965C-56207D6148F8}"/>
          </ac:spMkLst>
        </pc:spChg>
        <pc:spChg chg="mod">
          <ac:chgData name="SAUVESTRE, Lucile" userId="S::lucile.sauvestre@skema.edu::3018fc86-5b75-4f46-a78d-676dea968ec7" providerId="AD" clId="Web-{46E20AB7-EF42-6F99-59DC-AEB36BBFA9D8}" dt="2020-10-22T18:29:45.492" v="122" actId="20577"/>
          <ac:spMkLst>
            <pc:docMk/>
            <pc:sldMk cId="3846995224" sldId="259"/>
            <ac:spMk id="3" creationId="{5AA61AEB-8D79-4BE1-A51F-BB6CECE0F428}"/>
          </ac:spMkLst>
        </pc:spChg>
      </pc:sldChg>
      <pc:sldChg chg="modSp">
        <pc:chgData name="SAUVESTRE, Lucile" userId="S::lucile.sauvestre@skema.edu::3018fc86-5b75-4f46-a78d-676dea968ec7" providerId="AD" clId="Web-{46E20AB7-EF42-6F99-59DC-AEB36BBFA9D8}" dt="2020-10-22T18:37:56.216" v="243" actId="20577"/>
        <pc:sldMkLst>
          <pc:docMk/>
          <pc:sldMk cId="3199179912" sldId="260"/>
        </pc:sldMkLst>
        <pc:spChg chg="mod">
          <ac:chgData name="SAUVESTRE, Lucile" userId="S::lucile.sauvestre@skema.edu::3018fc86-5b75-4f46-a78d-676dea968ec7" providerId="AD" clId="Web-{46E20AB7-EF42-6F99-59DC-AEB36BBFA9D8}" dt="2020-10-22T18:37:56.216" v="243" actId="20577"/>
          <ac:spMkLst>
            <pc:docMk/>
            <pc:sldMk cId="3199179912" sldId="260"/>
            <ac:spMk id="3" creationId="{582739AA-5697-4788-9B71-D056C202CEEB}"/>
          </ac:spMkLst>
        </pc:spChg>
      </pc:sldChg>
      <pc:sldChg chg="modSp">
        <pc:chgData name="SAUVESTRE, Lucile" userId="S::lucile.sauvestre@skema.edu::3018fc86-5b75-4f46-a78d-676dea968ec7" providerId="AD" clId="Web-{46E20AB7-EF42-6F99-59DC-AEB36BBFA9D8}" dt="2020-10-22T18:27:27.928" v="38" actId="1076"/>
        <pc:sldMkLst>
          <pc:docMk/>
          <pc:sldMk cId="2894784158" sldId="265"/>
        </pc:sldMkLst>
        <pc:spChg chg="mod">
          <ac:chgData name="SAUVESTRE, Lucile" userId="S::lucile.sauvestre@skema.edu::3018fc86-5b75-4f46-a78d-676dea968ec7" providerId="AD" clId="Web-{46E20AB7-EF42-6F99-59DC-AEB36BBFA9D8}" dt="2020-10-22T18:27:27.928" v="38" actId="1076"/>
          <ac:spMkLst>
            <pc:docMk/>
            <pc:sldMk cId="2894784158" sldId="265"/>
            <ac:spMk id="2" creationId="{42337047-2E4C-4369-A559-4C46873DC976}"/>
          </ac:spMkLst>
        </pc:spChg>
        <pc:spChg chg="mod">
          <ac:chgData name="SAUVESTRE, Lucile" userId="S::lucile.sauvestre@skema.edu::3018fc86-5b75-4f46-a78d-676dea968ec7" providerId="AD" clId="Web-{46E20AB7-EF42-6F99-59DC-AEB36BBFA9D8}" dt="2020-10-22T18:27:22.318" v="36" actId="20577"/>
          <ac:spMkLst>
            <pc:docMk/>
            <pc:sldMk cId="2894784158" sldId="265"/>
            <ac:spMk id="3" creationId="{F6155A61-DD2B-4BC2-8B7C-7626FFFAE5C2}"/>
          </ac:spMkLst>
        </pc:spChg>
      </pc:sldChg>
      <pc:sldChg chg="modSp">
        <pc:chgData name="SAUVESTRE, Lucile" userId="S::lucile.sauvestre@skema.edu::3018fc86-5b75-4f46-a78d-676dea968ec7" providerId="AD" clId="Web-{46E20AB7-EF42-6F99-59DC-AEB36BBFA9D8}" dt="2020-10-22T18:30:09.601" v="127" actId="20577"/>
        <pc:sldMkLst>
          <pc:docMk/>
          <pc:sldMk cId="3868901913" sldId="272"/>
        </pc:sldMkLst>
        <pc:spChg chg="mod">
          <ac:chgData name="SAUVESTRE, Lucile" userId="S::lucile.sauvestre@skema.edu::3018fc86-5b75-4f46-a78d-676dea968ec7" providerId="AD" clId="Web-{46E20AB7-EF42-6F99-59DC-AEB36BBFA9D8}" dt="2020-10-22T18:30:09.601" v="127" actId="20577"/>
          <ac:spMkLst>
            <pc:docMk/>
            <pc:sldMk cId="3868901913" sldId="272"/>
            <ac:spMk id="3" creationId="{DBF2C5C4-8710-49EA-A925-5E51B3FFF4DC}"/>
          </ac:spMkLst>
        </pc:spChg>
      </pc:sldChg>
    </pc:docChg>
  </pc:docChgLst>
  <pc:docChgLst>
    <pc:chgData name="Guest User" userId="S::urn:spo:anon#4683cf2e27ae955b26ebade74006ee20a9ba45a11fc913c857673c28cd5985c4::" providerId="AD" clId="Web-{7C29061B-6893-1AB1-1882-C8BB21C902E7}"/>
    <pc:docChg chg="addSld delSld modSld">
      <pc:chgData name="Guest User" userId="S::urn:spo:anon#4683cf2e27ae955b26ebade74006ee20a9ba45a11fc913c857673c28cd5985c4::" providerId="AD" clId="Web-{7C29061B-6893-1AB1-1882-C8BB21C902E7}" dt="2020-10-24T10:17:56.784" v="9"/>
      <pc:docMkLst>
        <pc:docMk/>
      </pc:docMkLst>
      <pc:sldChg chg="modSp">
        <pc:chgData name="Guest User" userId="S::urn:spo:anon#4683cf2e27ae955b26ebade74006ee20a9ba45a11fc913c857673c28cd5985c4::" providerId="AD" clId="Web-{7C29061B-6893-1AB1-1882-C8BB21C902E7}" dt="2020-10-24T09:54:34.367" v="2" actId="20577"/>
        <pc:sldMkLst>
          <pc:docMk/>
          <pc:sldMk cId="1194440229" sldId="256"/>
        </pc:sldMkLst>
        <pc:spChg chg="mod">
          <ac:chgData name="Guest User" userId="S::urn:spo:anon#4683cf2e27ae955b26ebade74006ee20a9ba45a11fc913c857673c28cd5985c4::" providerId="AD" clId="Web-{7C29061B-6893-1AB1-1882-C8BB21C902E7}" dt="2020-10-24T09:54:34.367" v="2" actId="20577"/>
          <ac:spMkLst>
            <pc:docMk/>
            <pc:sldMk cId="1194440229" sldId="256"/>
            <ac:spMk id="3" creationId="{00000000-0000-0000-0000-000000000000}"/>
          </ac:spMkLst>
        </pc:spChg>
      </pc:sldChg>
      <pc:sldChg chg="modSp">
        <pc:chgData name="Guest User" userId="S::urn:spo:anon#4683cf2e27ae955b26ebade74006ee20a9ba45a11fc913c857673c28cd5985c4::" providerId="AD" clId="Web-{7C29061B-6893-1AB1-1882-C8BB21C902E7}" dt="2020-10-24T10:03:36.343" v="6" actId="20577"/>
        <pc:sldMkLst>
          <pc:docMk/>
          <pc:sldMk cId="630585879" sldId="269"/>
        </pc:sldMkLst>
        <pc:spChg chg="mod">
          <ac:chgData name="Guest User" userId="S::urn:spo:anon#4683cf2e27ae955b26ebade74006ee20a9ba45a11fc913c857673c28cd5985c4::" providerId="AD" clId="Web-{7C29061B-6893-1AB1-1882-C8BB21C902E7}" dt="2020-10-24T10:03:36.343" v="6" actId="20577"/>
          <ac:spMkLst>
            <pc:docMk/>
            <pc:sldMk cId="630585879" sldId="269"/>
            <ac:spMk id="3" creationId="{00000000-0000-0000-0000-000000000000}"/>
          </ac:spMkLst>
        </pc:spChg>
      </pc:sldChg>
      <pc:sldChg chg="new del">
        <pc:chgData name="Guest User" userId="S::urn:spo:anon#4683cf2e27ae955b26ebade74006ee20a9ba45a11fc913c857673c28cd5985c4::" providerId="AD" clId="Web-{7C29061B-6893-1AB1-1882-C8BB21C902E7}" dt="2020-10-24T10:17:56.784" v="9"/>
        <pc:sldMkLst>
          <pc:docMk/>
          <pc:sldMk cId="2582338949" sldId="279"/>
        </pc:sldMkLst>
      </pc:sldChg>
    </pc:docChg>
  </pc:docChgLst>
  <pc:docChgLst>
    <pc:chgData name="SAUVESTRE, Lucile" userId="S::lucile.sauvestre@skema.edu::3018fc86-5b75-4f46-a78d-676dea968ec7" providerId="AD" clId="Web-{CCA90107-4B03-36E0-8B93-A63AD3F2D631}"/>
    <pc:docChg chg="modSld">
      <pc:chgData name="SAUVESTRE, Lucile" userId="S::lucile.sauvestre@skema.edu::3018fc86-5b75-4f46-a78d-676dea968ec7" providerId="AD" clId="Web-{CCA90107-4B03-36E0-8B93-A63AD3F2D631}" dt="2020-10-22T18:24:47.920" v="331" actId="20577"/>
      <pc:docMkLst>
        <pc:docMk/>
      </pc:docMkLst>
      <pc:sldChg chg="modSp">
        <pc:chgData name="SAUVESTRE, Lucile" userId="S::lucile.sauvestre@skema.edu::3018fc86-5b75-4f46-a78d-676dea968ec7" providerId="AD" clId="Web-{CCA90107-4B03-36E0-8B93-A63AD3F2D631}" dt="2020-10-22T18:21:56.167" v="182" actId="20577"/>
        <pc:sldMkLst>
          <pc:docMk/>
          <pc:sldMk cId="3846995224" sldId="259"/>
        </pc:sldMkLst>
        <pc:spChg chg="mod">
          <ac:chgData name="SAUVESTRE, Lucile" userId="S::lucile.sauvestre@skema.edu::3018fc86-5b75-4f46-a78d-676dea968ec7" providerId="AD" clId="Web-{CCA90107-4B03-36E0-8B93-A63AD3F2D631}" dt="2020-10-22T18:21:30.604" v="175" actId="20577"/>
          <ac:spMkLst>
            <pc:docMk/>
            <pc:sldMk cId="3846995224" sldId="259"/>
            <ac:spMk id="2" creationId="{D637BC5B-DAA9-4917-965C-56207D6148F8}"/>
          </ac:spMkLst>
        </pc:spChg>
        <pc:spChg chg="mod">
          <ac:chgData name="SAUVESTRE, Lucile" userId="S::lucile.sauvestre@skema.edu::3018fc86-5b75-4f46-a78d-676dea968ec7" providerId="AD" clId="Web-{CCA90107-4B03-36E0-8B93-A63AD3F2D631}" dt="2020-10-22T18:21:56.167" v="182" actId="20577"/>
          <ac:spMkLst>
            <pc:docMk/>
            <pc:sldMk cId="3846995224" sldId="259"/>
            <ac:spMk id="3" creationId="{5AA61AEB-8D79-4BE1-A51F-BB6CECE0F428}"/>
          </ac:spMkLst>
        </pc:spChg>
      </pc:sldChg>
      <pc:sldChg chg="modSp">
        <pc:chgData name="SAUVESTRE, Lucile" userId="S::lucile.sauvestre@skema.edu::3018fc86-5b75-4f46-a78d-676dea968ec7" providerId="AD" clId="Web-{CCA90107-4B03-36E0-8B93-A63AD3F2D631}" dt="2020-10-22T18:22:07.011" v="196" actId="20577"/>
        <pc:sldMkLst>
          <pc:docMk/>
          <pc:sldMk cId="3199179912" sldId="260"/>
        </pc:sldMkLst>
        <pc:spChg chg="mod">
          <ac:chgData name="SAUVESTRE, Lucile" userId="S::lucile.sauvestre@skema.edu::3018fc86-5b75-4f46-a78d-676dea968ec7" providerId="AD" clId="Web-{CCA90107-4B03-36E0-8B93-A63AD3F2D631}" dt="2020-10-22T18:22:07.011" v="196" actId="20577"/>
          <ac:spMkLst>
            <pc:docMk/>
            <pc:sldMk cId="3199179912" sldId="260"/>
            <ac:spMk id="2" creationId="{0F0AD992-DDE8-4F88-94B5-C6DB4E440CBF}"/>
          </ac:spMkLst>
        </pc:spChg>
      </pc:sldChg>
      <pc:sldChg chg="modSp">
        <pc:chgData name="SAUVESTRE, Lucile" userId="S::lucile.sauvestre@skema.edu::3018fc86-5b75-4f46-a78d-676dea968ec7" providerId="AD" clId="Web-{CCA90107-4B03-36E0-8B93-A63AD3F2D631}" dt="2020-10-22T18:24:37.889" v="327" actId="1076"/>
        <pc:sldMkLst>
          <pc:docMk/>
          <pc:sldMk cId="150945878" sldId="261"/>
        </pc:sldMkLst>
        <pc:spChg chg="mod">
          <ac:chgData name="SAUVESTRE, Lucile" userId="S::lucile.sauvestre@skema.edu::3018fc86-5b75-4f46-a78d-676dea968ec7" providerId="AD" clId="Web-{CCA90107-4B03-36E0-8B93-A63AD3F2D631}" dt="2020-10-22T18:24:37.889" v="327" actId="1076"/>
          <ac:spMkLst>
            <pc:docMk/>
            <pc:sldMk cId="150945878" sldId="261"/>
            <ac:spMk id="2" creationId="{C745F8E4-9CAF-4D01-A291-7BC86BCF639D}"/>
          </ac:spMkLst>
        </pc:spChg>
        <pc:spChg chg="mod">
          <ac:chgData name="SAUVESTRE, Lucile" userId="S::lucile.sauvestre@skema.edu::3018fc86-5b75-4f46-a78d-676dea968ec7" providerId="AD" clId="Web-{CCA90107-4B03-36E0-8B93-A63AD3F2D631}" dt="2020-10-22T18:24:17.498" v="323" actId="20577"/>
          <ac:spMkLst>
            <pc:docMk/>
            <pc:sldMk cId="150945878" sldId="261"/>
            <ac:spMk id="3" creationId="{414068A0-B377-4193-B397-78FD710A75C1}"/>
          </ac:spMkLst>
        </pc:spChg>
      </pc:sldChg>
      <pc:sldChg chg="modSp addCm">
        <pc:chgData name="SAUVESTRE, Lucile" userId="S::lucile.sauvestre@skema.edu::3018fc86-5b75-4f46-a78d-676dea968ec7" providerId="AD" clId="Web-{CCA90107-4B03-36E0-8B93-A63AD3F2D631}" dt="2020-10-22T18:24:29.326" v="326" actId="1076"/>
        <pc:sldMkLst>
          <pc:docMk/>
          <pc:sldMk cId="3031703777" sldId="264"/>
        </pc:sldMkLst>
        <pc:spChg chg="mod">
          <ac:chgData name="SAUVESTRE, Lucile" userId="S::lucile.sauvestre@skema.edu::3018fc86-5b75-4f46-a78d-676dea968ec7" providerId="AD" clId="Web-{CCA90107-4B03-36E0-8B93-A63AD3F2D631}" dt="2020-10-22T18:23:05.684" v="215" actId="20577"/>
          <ac:spMkLst>
            <pc:docMk/>
            <pc:sldMk cId="3031703777" sldId="264"/>
            <ac:spMk id="2" creationId="{71E7828C-D6ED-4079-8587-1BDD3033082A}"/>
          </ac:spMkLst>
        </pc:spChg>
        <pc:spChg chg="mod">
          <ac:chgData name="SAUVESTRE, Lucile" userId="S::lucile.sauvestre@skema.edu::3018fc86-5b75-4f46-a78d-676dea968ec7" providerId="AD" clId="Web-{CCA90107-4B03-36E0-8B93-A63AD3F2D631}" dt="2020-10-22T18:24:29.326" v="326" actId="1076"/>
          <ac:spMkLst>
            <pc:docMk/>
            <pc:sldMk cId="3031703777" sldId="264"/>
            <ac:spMk id="3" creationId="{48E64EDA-1637-411E-A908-2DDF539C3B1B}"/>
          </ac:spMkLst>
        </pc:spChg>
      </pc:sldChg>
      <pc:sldChg chg="modSp">
        <pc:chgData name="SAUVESTRE, Lucile" userId="S::lucile.sauvestre@skema.edu::3018fc86-5b75-4f46-a78d-676dea968ec7" providerId="AD" clId="Web-{CCA90107-4B03-36E0-8B93-A63AD3F2D631}" dt="2020-10-22T18:24:47.920" v="331" actId="20577"/>
        <pc:sldMkLst>
          <pc:docMk/>
          <pc:sldMk cId="2894784158" sldId="265"/>
        </pc:sldMkLst>
        <pc:spChg chg="mod">
          <ac:chgData name="SAUVESTRE, Lucile" userId="S::lucile.sauvestre@skema.edu::3018fc86-5b75-4f46-a78d-676dea968ec7" providerId="AD" clId="Web-{CCA90107-4B03-36E0-8B93-A63AD3F2D631}" dt="2020-10-22T18:24:47.920" v="331" actId="20577"/>
          <ac:spMkLst>
            <pc:docMk/>
            <pc:sldMk cId="2894784158" sldId="265"/>
            <ac:spMk id="2" creationId="{42337047-2E4C-4369-A559-4C46873DC976}"/>
          </ac:spMkLst>
        </pc:spChg>
        <pc:spChg chg="mod">
          <ac:chgData name="SAUVESTRE, Lucile" userId="S::lucile.sauvestre@skema.edu::3018fc86-5b75-4f46-a78d-676dea968ec7" providerId="AD" clId="Web-{CCA90107-4B03-36E0-8B93-A63AD3F2D631}" dt="2020-10-22T18:19:52.961" v="113" actId="20577"/>
          <ac:spMkLst>
            <pc:docMk/>
            <pc:sldMk cId="2894784158" sldId="265"/>
            <ac:spMk id="3" creationId="{F6155A61-DD2B-4BC2-8B7C-7626FFFAE5C2}"/>
          </ac:spMkLst>
        </pc:spChg>
      </pc:sldChg>
      <pc:sldChg chg="modSp">
        <pc:chgData name="SAUVESTRE, Lucile" userId="S::lucile.sauvestre@skema.edu::3018fc86-5b75-4f46-a78d-676dea968ec7" providerId="AD" clId="Web-{CCA90107-4B03-36E0-8B93-A63AD3F2D631}" dt="2020-10-22T18:20:49.009" v="122" actId="1076"/>
        <pc:sldMkLst>
          <pc:docMk/>
          <pc:sldMk cId="630585879" sldId="269"/>
        </pc:sldMkLst>
        <pc:spChg chg="mod">
          <ac:chgData name="SAUVESTRE, Lucile" userId="S::lucile.sauvestre@skema.edu::3018fc86-5b75-4f46-a78d-676dea968ec7" providerId="AD" clId="Web-{CCA90107-4B03-36E0-8B93-A63AD3F2D631}" dt="2020-10-22T18:20:49.009" v="122" actId="1076"/>
          <ac:spMkLst>
            <pc:docMk/>
            <pc:sldMk cId="630585879" sldId="269"/>
            <ac:spMk id="4" creationId="{83215284-9DDB-486C-B525-900133F8F57B}"/>
          </ac:spMkLst>
        </pc:spChg>
      </pc:sldChg>
    </pc:docChg>
  </pc:docChgLst>
  <pc:docChgLst>
    <pc:chgData name="POPLI, Sahil" userId="S::sahil.popli@skema.edu::2499cbe8-022f-4744-a2f2-72a59b4aea5b" providerId="AD" clId="Web-{72B62CB7-C90A-5C37-A2F7-BB80F1AD221A}"/>
    <pc:docChg chg="addSld delSld modSld sldOrd">
      <pc:chgData name="POPLI, Sahil" userId="S::sahil.popli@skema.edu::2499cbe8-022f-4744-a2f2-72a59b4aea5b" providerId="AD" clId="Web-{72B62CB7-C90A-5C37-A2F7-BB80F1AD221A}" dt="2020-10-25T21:15:48.814" v="389" actId="20577"/>
      <pc:docMkLst>
        <pc:docMk/>
      </pc:docMkLst>
      <pc:sldChg chg="addSp delSp modSp">
        <pc:chgData name="POPLI, Sahil" userId="S::sahil.popli@skema.edu::2499cbe8-022f-4744-a2f2-72a59b4aea5b" providerId="AD" clId="Web-{72B62CB7-C90A-5C37-A2F7-BB80F1AD221A}" dt="2020-10-25T21:15:46.298" v="387" actId="20577"/>
        <pc:sldMkLst>
          <pc:docMk/>
          <pc:sldMk cId="1194440229" sldId="256"/>
        </pc:sldMkLst>
        <pc:spChg chg="mod">
          <ac:chgData name="POPLI, Sahil" userId="S::sahil.popli@skema.edu::2499cbe8-022f-4744-a2f2-72a59b4aea5b" providerId="AD" clId="Web-{72B62CB7-C90A-5C37-A2F7-BB80F1AD221A}" dt="2020-10-25T20:10:59.089" v="2"/>
          <ac:spMkLst>
            <pc:docMk/>
            <pc:sldMk cId="1194440229" sldId="256"/>
            <ac:spMk id="2" creationId="{00000000-0000-0000-0000-000000000000}"/>
          </ac:spMkLst>
        </pc:spChg>
        <pc:spChg chg="mod">
          <ac:chgData name="POPLI, Sahil" userId="S::sahil.popli@skema.edu::2499cbe8-022f-4744-a2f2-72a59b4aea5b" providerId="AD" clId="Web-{72B62CB7-C90A-5C37-A2F7-BB80F1AD221A}" dt="2020-10-25T21:15:46.298" v="387" actId="20577"/>
          <ac:spMkLst>
            <pc:docMk/>
            <pc:sldMk cId="1194440229" sldId="256"/>
            <ac:spMk id="3" creationId="{00000000-0000-0000-0000-000000000000}"/>
          </ac:spMkLst>
        </pc:spChg>
        <pc:spChg chg="add del">
          <ac:chgData name="POPLI, Sahil" userId="S::sahil.popli@skema.edu::2499cbe8-022f-4744-a2f2-72a59b4aea5b" providerId="AD" clId="Web-{72B62CB7-C90A-5C37-A2F7-BB80F1AD221A}" dt="2020-10-25T20:10:59.089" v="2"/>
          <ac:spMkLst>
            <pc:docMk/>
            <pc:sldMk cId="1194440229" sldId="256"/>
            <ac:spMk id="57" creationId="{4AA13AD3-0A4F-475A-BEBB-DEEFF5C096C3}"/>
          </ac:spMkLst>
        </pc:spChg>
        <pc:spChg chg="add del">
          <ac:chgData name="POPLI, Sahil" userId="S::sahil.popli@skema.edu::2499cbe8-022f-4744-a2f2-72a59b4aea5b" providerId="AD" clId="Web-{72B62CB7-C90A-5C37-A2F7-BB80F1AD221A}" dt="2020-10-25T20:10:59.089" v="2"/>
          <ac:spMkLst>
            <pc:docMk/>
            <pc:sldMk cId="1194440229" sldId="256"/>
            <ac:spMk id="58" creationId="{1C2F3FA0-960A-435A-AC72-8ADCBF50F7D2}"/>
          </ac:spMkLst>
        </pc:spChg>
        <pc:spChg chg="add">
          <ac:chgData name="POPLI, Sahil" userId="S::sahil.popli@skema.edu::2499cbe8-022f-4744-a2f2-72a59b4aea5b" providerId="AD" clId="Web-{72B62CB7-C90A-5C37-A2F7-BB80F1AD221A}" dt="2020-10-25T20:10:59.089" v="2"/>
          <ac:spMkLst>
            <pc:docMk/>
            <pc:sldMk cId="1194440229" sldId="256"/>
            <ac:spMk id="61" creationId="{4AA13AD3-0A4F-475A-BEBB-DEEFF5C096C3}"/>
          </ac:spMkLst>
        </pc:spChg>
        <pc:spChg chg="add del">
          <ac:chgData name="POPLI, Sahil" userId="S::sahil.popli@skema.edu::2499cbe8-022f-4744-a2f2-72a59b4aea5b" providerId="AD" clId="Web-{72B62CB7-C90A-5C37-A2F7-BB80F1AD221A}" dt="2020-10-25T20:10:59.073" v="1"/>
          <ac:spMkLst>
            <pc:docMk/>
            <pc:sldMk cId="1194440229" sldId="256"/>
            <ac:spMk id="63" creationId="{4AA13AD3-0A4F-475A-BEBB-DEEFF5C096C3}"/>
          </ac:spMkLst>
        </pc:spChg>
        <pc:spChg chg="add del">
          <ac:chgData name="POPLI, Sahil" userId="S::sahil.popli@skema.edu::2499cbe8-022f-4744-a2f2-72a59b4aea5b" providerId="AD" clId="Web-{72B62CB7-C90A-5C37-A2F7-BB80F1AD221A}" dt="2020-10-25T20:10:59.073" v="1"/>
          <ac:spMkLst>
            <pc:docMk/>
            <pc:sldMk cId="1194440229" sldId="256"/>
            <ac:spMk id="65" creationId="{CB98331E-6CDC-406E-B820-9B97E9B9B0E3}"/>
          </ac:spMkLst>
        </pc:spChg>
        <pc:spChg chg="add">
          <ac:chgData name="POPLI, Sahil" userId="S::sahil.popli@skema.edu::2499cbe8-022f-4744-a2f2-72a59b4aea5b" providerId="AD" clId="Web-{72B62CB7-C90A-5C37-A2F7-BB80F1AD221A}" dt="2020-10-25T20:10:59.089" v="2"/>
          <ac:spMkLst>
            <pc:docMk/>
            <pc:sldMk cId="1194440229" sldId="256"/>
            <ac:spMk id="66" creationId="{5816E978-1809-4EE5-9DFC-90ECA301A7BA}"/>
          </ac:spMkLst>
        </pc:spChg>
      </pc:sldChg>
      <pc:sldChg chg="modSp">
        <pc:chgData name="POPLI, Sahil" userId="S::sahil.popli@skema.edu::2499cbe8-022f-4744-a2f2-72a59b4aea5b" providerId="AD" clId="Web-{72B62CB7-C90A-5C37-A2F7-BB80F1AD221A}" dt="2020-10-25T20:42:16.864" v="272" actId="1076"/>
        <pc:sldMkLst>
          <pc:docMk/>
          <pc:sldMk cId="3821175398" sldId="258"/>
        </pc:sldMkLst>
        <pc:spChg chg="mod">
          <ac:chgData name="POPLI, Sahil" userId="S::sahil.popli@skema.edu::2499cbe8-022f-4744-a2f2-72a59b4aea5b" providerId="AD" clId="Web-{72B62CB7-C90A-5C37-A2F7-BB80F1AD221A}" dt="2020-10-25T20:39:51.503" v="253" actId="20577"/>
          <ac:spMkLst>
            <pc:docMk/>
            <pc:sldMk cId="3821175398" sldId="258"/>
            <ac:spMk id="3" creationId="{FEB0DD83-3075-404F-B184-58ABD745FCA1}"/>
          </ac:spMkLst>
        </pc:spChg>
        <pc:picChg chg="mod">
          <ac:chgData name="POPLI, Sahil" userId="S::sahil.popli@skema.edu::2499cbe8-022f-4744-a2f2-72a59b4aea5b" providerId="AD" clId="Web-{72B62CB7-C90A-5C37-A2F7-BB80F1AD221A}" dt="2020-10-25T20:42:16.864" v="272" actId="1076"/>
          <ac:picMkLst>
            <pc:docMk/>
            <pc:sldMk cId="3821175398" sldId="258"/>
            <ac:picMk id="4" creationId="{775895D6-237C-4521-AFEA-102ABB8D8734}"/>
          </ac:picMkLst>
        </pc:picChg>
      </pc:sldChg>
      <pc:sldChg chg="modSp">
        <pc:chgData name="POPLI, Sahil" userId="S::sahil.popli@skema.edu::2499cbe8-022f-4744-a2f2-72a59b4aea5b" providerId="AD" clId="Web-{72B62CB7-C90A-5C37-A2F7-BB80F1AD221A}" dt="2020-10-25T20:46:30.571" v="301" actId="20577"/>
        <pc:sldMkLst>
          <pc:docMk/>
          <pc:sldMk cId="3846995224" sldId="259"/>
        </pc:sldMkLst>
        <pc:spChg chg="mod">
          <ac:chgData name="POPLI, Sahil" userId="S::sahil.popli@skema.edu::2499cbe8-022f-4744-a2f2-72a59b4aea5b" providerId="AD" clId="Web-{72B62CB7-C90A-5C37-A2F7-BB80F1AD221A}" dt="2020-10-25T20:46:30.571" v="301" actId="20577"/>
          <ac:spMkLst>
            <pc:docMk/>
            <pc:sldMk cId="3846995224" sldId="259"/>
            <ac:spMk id="3" creationId="{5AA61AEB-8D79-4BE1-A51F-BB6CECE0F428}"/>
          </ac:spMkLst>
        </pc:spChg>
      </pc:sldChg>
      <pc:sldChg chg="addSp delSp modSp">
        <pc:chgData name="POPLI, Sahil" userId="S::sahil.popli@skema.edu::2499cbe8-022f-4744-a2f2-72a59b4aea5b" providerId="AD" clId="Web-{72B62CB7-C90A-5C37-A2F7-BB80F1AD221A}" dt="2020-10-25T20:45:24.898" v="289" actId="20577"/>
        <pc:sldMkLst>
          <pc:docMk/>
          <pc:sldMk cId="1732342375" sldId="262"/>
        </pc:sldMkLst>
        <pc:spChg chg="mod">
          <ac:chgData name="POPLI, Sahil" userId="S::sahil.popli@skema.edu::2499cbe8-022f-4744-a2f2-72a59b4aea5b" providerId="AD" clId="Web-{72B62CB7-C90A-5C37-A2F7-BB80F1AD221A}" dt="2020-10-25T20:45:24.898" v="289" actId="20577"/>
          <ac:spMkLst>
            <pc:docMk/>
            <pc:sldMk cId="1732342375" sldId="262"/>
            <ac:spMk id="2" creationId="{B90AFBD7-68A0-4B12-8B83-2C36E06073DA}"/>
          </ac:spMkLst>
        </pc:spChg>
        <pc:spChg chg="del">
          <ac:chgData name="POPLI, Sahil" userId="S::sahil.popli@skema.edu::2499cbe8-022f-4744-a2f2-72a59b4aea5b" providerId="AD" clId="Web-{72B62CB7-C90A-5C37-A2F7-BB80F1AD221A}" dt="2020-10-25T20:42:33.849" v="273"/>
          <ac:spMkLst>
            <pc:docMk/>
            <pc:sldMk cId="1732342375" sldId="262"/>
            <ac:spMk id="29" creationId="{EB6D1D7F-141C-4D8E-BFBA-D95B68E16385}"/>
          </ac:spMkLst>
        </pc:spChg>
        <pc:spChg chg="del">
          <ac:chgData name="POPLI, Sahil" userId="S::sahil.popli@skema.edu::2499cbe8-022f-4744-a2f2-72a59b4aea5b" providerId="AD" clId="Web-{72B62CB7-C90A-5C37-A2F7-BB80F1AD221A}" dt="2020-10-25T20:42:33.849" v="273"/>
          <ac:spMkLst>
            <pc:docMk/>
            <pc:sldMk cId="1732342375" sldId="262"/>
            <ac:spMk id="31" creationId="{245B42B6-26F8-4E25-839B-FB38F13BEFFC}"/>
          </ac:spMkLst>
        </pc:spChg>
        <pc:spChg chg="add">
          <ac:chgData name="POPLI, Sahil" userId="S::sahil.popli@skema.edu::2499cbe8-022f-4744-a2f2-72a59b4aea5b" providerId="AD" clId="Web-{72B62CB7-C90A-5C37-A2F7-BB80F1AD221A}" dt="2020-10-25T20:42:33.849" v="273"/>
          <ac:spMkLst>
            <pc:docMk/>
            <pc:sldMk cId="1732342375" sldId="262"/>
            <ac:spMk id="36" creationId="{EB6D1D7F-141C-4D8E-BFBA-D95B68E16385}"/>
          </ac:spMkLst>
        </pc:spChg>
        <pc:spChg chg="add">
          <ac:chgData name="POPLI, Sahil" userId="S::sahil.popli@skema.edu::2499cbe8-022f-4744-a2f2-72a59b4aea5b" providerId="AD" clId="Web-{72B62CB7-C90A-5C37-A2F7-BB80F1AD221A}" dt="2020-10-25T20:42:33.849" v="273"/>
          <ac:spMkLst>
            <pc:docMk/>
            <pc:sldMk cId="1732342375" sldId="262"/>
            <ac:spMk id="38" creationId="{245B42B6-26F8-4E25-839B-FB38F13BEFFC}"/>
          </ac:spMkLst>
        </pc:spChg>
        <pc:graphicFrameChg chg="mod modGraphic">
          <ac:chgData name="POPLI, Sahil" userId="S::sahil.popli@skema.edu::2499cbe8-022f-4744-a2f2-72a59b4aea5b" providerId="AD" clId="Web-{72B62CB7-C90A-5C37-A2F7-BB80F1AD221A}" dt="2020-10-25T20:42:33.849" v="273"/>
          <ac:graphicFrameMkLst>
            <pc:docMk/>
            <pc:sldMk cId="1732342375" sldId="262"/>
            <ac:graphicFrameMk id="5" creationId="{CB6B9C32-26A4-4ACA-B22F-11BF9CA97596}"/>
          </ac:graphicFrameMkLst>
        </pc:graphicFrameChg>
      </pc:sldChg>
      <pc:sldChg chg="addSp delSp modSp del">
        <pc:chgData name="POPLI, Sahil" userId="S::sahil.popli@skema.edu::2499cbe8-022f-4744-a2f2-72a59b4aea5b" providerId="AD" clId="Web-{72B62CB7-C90A-5C37-A2F7-BB80F1AD221A}" dt="2020-10-25T20:37:01.673" v="164"/>
        <pc:sldMkLst>
          <pc:docMk/>
          <pc:sldMk cId="2675562206" sldId="263"/>
        </pc:sldMkLst>
        <pc:spChg chg="mod">
          <ac:chgData name="POPLI, Sahil" userId="S::sahil.popli@skema.edu::2499cbe8-022f-4744-a2f2-72a59b4aea5b" providerId="AD" clId="Web-{72B62CB7-C90A-5C37-A2F7-BB80F1AD221A}" dt="2020-10-25T20:35:16.468" v="142" actId="20577"/>
          <ac:spMkLst>
            <pc:docMk/>
            <pc:sldMk cId="2675562206" sldId="263"/>
            <ac:spMk id="2" creationId="{8E781312-85CC-4E30-970A-A79F086918AC}"/>
          </ac:spMkLst>
        </pc:spChg>
        <pc:picChg chg="add">
          <ac:chgData name="POPLI, Sahil" userId="S::sahil.popli@skema.edu::2499cbe8-022f-4744-a2f2-72a59b4aea5b" providerId="AD" clId="Web-{72B62CB7-C90A-5C37-A2F7-BB80F1AD221A}" dt="2020-10-25T20:36:15.719" v="156"/>
          <ac:picMkLst>
            <pc:docMk/>
            <pc:sldMk cId="2675562206" sldId="263"/>
            <ac:picMk id="3" creationId="{336B2CA8-1AF2-455F-95AD-60AA74BC479C}"/>
          </ac:picMkLst>
        </pc:picChg>
        <pc:picChg chg="del mod">
          <ac:chgData name="POPLI, Sahil" userId="S::sahil.popli@skema.edu::2499cbe8-022f-4744-a2f2-72a59b4aea5b" providerId="AD" clId="Web-{72B62CB7-C90A-5C37-A2F7-BB80F1AD221A}" dt="2020-10-25T20:35:45.203" v="153"/>
          <ac:picMkLst>
            <pc:docMk/>
            <pc:sldMk cId="2675562206" sldId="263"/>
            <ac:picMk id="6" creationId="{1C176509-22AF-47F1-B5B5-CEF03749A9FB}"/>
          </ac:picMkLst>
        </pc:picChg>
      </pc:sldChg>
      <pc:sldChg chg="addSp delSp modSp mod setClrOvrMap">
        <pc:chgData name="POPLI, Sahil" userId="S::sahil.popli@skema.edu::2499cbe8-022f-4744-a2f2-72a59b4aea5b" providerId="AD" clId="Web-{72B62CB7-C90A-5C37-A2F7-BB80F1AD221A}" dt="2020-10-25T20:43:15.990" v="276" actId="20577"/>
        <pc:sldMkLst>
          <pc:docMk/>
          <pc:sldMk cId="1731230999" sldId="267"/>
        </pc:sldMkLst>
        <pc:spChg chg="mod">
          <ac:chgData name="POPLI, Sahil" userId="S::sahil.popli@skema.edu::2499cbe8-022f-4744-a2f2-72a59b4aea5b" providerId="AD" clId="Web-{72B62CB7-C90A-5C37-A2F7-BB80F1AD221A}" dt="2020-10-25T20:27:17.930" v="113"/>
          <ac:spMkLst>
            <pc:docMk/>
            <pc:sldMk cId="1731230999" sldId="267"/>
            <ac:spMk id="2" creationId="{E02AEFFA-E102-4CBA-A527-EFAFD340605A}"/>
          </ac:spMkLst>
        </pc:spChg>
        <pc:spChg chg="mod">
          <ac:chgData name="POPLI, Sahil" userId="S::sahil.popli@skema.edu::2499cbe8-022f-4744-a2f2-72a59b4aea5b" providerId="AD" clId="Web-{72B62CB7-C90A-5C37-A2F7-BB80F1AD221A}" dt="2020-10-25T20:43:15.990" v="276" actId="20577"/>
          <ac:spMkLst>
            <pc:docMk/>
            <pc:sldMk cId="1731230999" sldId="267"/>
            <ac:spMk id="3" creationId="{20BD3A98-CA5A-4FA8-92FE-DF53CF231DA6}"/>
          </ac:spMkLst>
        </pc:spChg>
        <pc:spChg chg="del">
          <ac:chgData name="POPLI, Sahil" userId="S::sahil.popli@skema.edu::2499cbe8-022f-4744-a2f2-72a59b4aea5b" providerId="AD" clId="Web-{72B62CB7-C90A-5C37-A2F7-BB80F1AD221A}" dt="2020-10-25T20:27:17.930" v="113"/>
          <ac:spMkLst>
            <pc:docMk/>
            <pc:sldMk cId="1731230999" sldId="267"/>
            <ac:spMk id="35" creationId="{EB6D1D7F-141C-4D8E-BFBA-D95B68E16385}"/>
          </ac:spMkLst>
        </pc:spChg>
        <pc:spChg chg="del">
          <ac:chgData name="POPLI, Sahil" userId="S::sahil.popli@skema.edu::2499cbe8-022f-4744-a2f2-72a59b4aea5b" providerId="AD" clId="Web-{72B62CB7-C90A-5C37-A2F7-BB80F1AD221A}" dt="2020-10-25T20:27:17.930" v="113"/>
          <ac:spMkLst>
            <pc:docMk/>
            <pc:sldMk cId="1731230999" sldId="267"/>
            <ac:spMk id="37" creationId="{27248369-464E-49D1-91FC-BC34A50A66D2}"/>
          </ac:spMkLst>
        </pc:spChg>
        <pc:spChg chg="add">
          <ac:chgData name="POPLI, Sahil" userId="S::sahil.popli@skema.edu::2499cbe8-022f-4744-a2f2-72a59b4aea5b" providerId="AD" clId="Web-{72B62CB7-C90A-5C37-A2F7-BB80F1AD221A}" dt="2020-10-25T20:27:17.930" v="113"/>
          <ac:spMkLst>
            <pc:docMk/>
            <pc:sldMk cId="1731230999" sldId="267"/>
            <ac:spMk id="42" creationId="{EB6D1D7F-141C-4D8E-BFBA-D95B68E16385}"/>
          </ac:spMkLst>
        </pc:spChg>
        <pc:spChg chg="add">
          <ac:chgData name="POPLI, Sahil" userId="S::sahil.popli@skema.edu::2499cbe8-022f-4744-a2f2-72a59b4aea5b" providerId="AD" clId="Web-{72B62CB7-C90A-5C37-A2F7-BB80F1AD221A}" dt="2020-10-25T20:27:17.930" v="113"/>
          <ac:spMkLst>
            <pc:docMk/>
            <pc:sldMk cId="1731230999" sldId="267"/>
            <ac:spMk id="44" creationId="{558DA214-7FDA-4C9D-A7CF-9AD725E290E1}"/>
          </ac:spMkLst>
        </pc:spChg>
        <pc:spChg chg="add">
          <ac:chgData name="POPLI, Sahil" userId="S::sahil.popli@skema.edu::2499cbe8-022f-4744-a2f2-72a59b4aea5b" providerId="AD" clId="Web-{72B62CB7-C90A-5C37-A2F7-BB80F1AD221A}" dt="2020-10-25T20:27:17.930" v="113"/>
          <ac:spMkLst>
            <pc:docMk/>
            <pc:sldMk cId="1731230999" sldId="267"/>
            <ac:spMk id="46" creationId="{A77F89CE-BF52-4AF5-8B0B-7E9693734EDE}"/>
          </ac:spMkLst>
        </pc:spChg>
        <pc:picChg chg="mod">
          <ac:chgData name="POPLI, Sahil" userId="S::sahil.popli@skema.edu::2499cbe8-022f-4744-a2f2-72a59b4aea5b" providerId="AD" clId="Web-{72B62CB7-C90A-5C37-A2F7-BB80F1AD221A}" dt="2020-10-25T20:40:58.566" v="264" actId="1076"/>
          <ac:picMkLst>
            <pc:docMk/>
            <pc:sldMk cId="1731230999" sldId="267"/>
            <ac:picMk id="32" creationId="{7C0E0F1B-ECA1-412D-8E76-4940A3FBC01D}"/>
          </ac:picMkLst>
        </pc:picChg>
      </pc:sldChg>
      <pc:sldChg chg="addSp delSp modSp mod setClrOvrMap">
        <pc:chgData name="POPLI, Sahil" userId="S::sahil.popli@skema.edu::2499cbe8-022f-4744-a2f2-72a59b4aea5b" providerId="AD" clId="Web-{72B62CB7-C90A-5C37-A2F7-BB80F1AD221A}" dt="2020-10-25T20:50:00.293" v="378" actId="1076"/>
        <pc:sldMkLst>
          <pc:docMk/>
          <pc:sldMk cId="630585879" sldId="269"/>
        </pc:sldMkLst>
        <pc:spChg chg="mod">
          <ac:chgData name="POPLI, Sahil" userId="S::sahil.popli@skema.edu::2499cbe8-022f-4744-a2f2-72a59b4aea5b" providerId="AD" clId="Web-{72B62CB7-C90A-5C37-A2F7-BB80F1AD221A}" dt="2020-10-25T20:49:54.464" v="377" actId="1076"/>
          <ac:spMkLst>
            <pc:docMk/>
            <pc:sldMk cId="630585879" sldId="269"/>
            <ac:spMk id="2" creationId="{00000000-0000-0000-0000-000000000000}"/>
          </ac:spMkLst>
        </pc:spChg>
        <pc:spChg chg="mod">
          <ac:chgData name="POPLI, Sahil" userId="S::sahil.popli@skema.edu::2499cbe8-022f-4744-a2f2-72a59b4aea5b" providerId="AD" clId="Web-{72B62CB7-C90A-5C37-A2F7-BB80F1AD221A}" dt="2020-10-25T20:50:00.293" v="378" actId="1076"/>
          <ac:spMkLst>
            <pc:docMk/>
            <pc:sldMk cId="630585879" sldId="269"/>
            <ac:spMk id="3" creationId="{00000000-0000-0000-0000-000000000000}"/>
          </ac:spMkLst>
        </pc:spChg>
        <pc:spChg chg="del">
          <ac:chgData name="POPLI, Sahil" userId="S::sahil.popli@skema.edu::2499cbe8-022f-4744-a2f2-72a59b4aea5b" providerId="AD" clId="Web-{72B62CB7-C90A-5C37-A2F7-BB80F1AD221A}" dt="2020-10-25T20:48:35.338" v="305"/>
          <ac:spMkLst>
            <pc:docMk/>
            <pc:sldMk cId="630585879" sldId="269"/>
            <ac:spMk id="63" creationId="{4AA13AD3-0A4F-475A-BEBB-DEEFF5C096C3}"/>
          </ac:spMkLst>
        </pc:spChg>
        <pc:spChg chg="del">
          <ac:chgData name="POPLI, Sahil" userId="S::sahil.popli@skema.edu::2499cbe8-022f-4744-a2f2-72a59b4aea5b" providerId="AD" clId="Web-{72B62CB7-C90A-5C37-A2F7-BB80F1AD221A}" dt="2020-10-25T20:48:35.338" v="305"/>
          <ac:spMkLst>
            <pc:docMk/>
            <pc:sldMk cId="630585879" sldId="269"/>
            <ac:spMk id="64" creationId="{1C2F3FA0-960A-435A-AC72-8ADCBF50F7D2}"/>
          </ac:spMkLst>
        </pc:spChg>
        <pc:spChg chg="add del">
          <ac:chgData name="POPLI, Sahil" userId="S::sahil.popli@skema.edu::2499cbe8-022f-4744-a2f2-72a59b4aea5b" providerId="AD" clId="Web-{72B62CB7-C90A-5C37-A2F7-BB80F1AD221A}" dt="2020-10-25T20:49:22.167" v="370"/>
          <ac:spMkLst>
            <pc:docMk/>
            <pc:sldMk cId="630585879" sldId="269"/>
            <ac:spMk id="69" creationId="{4AA13AD3-0A4F-475A-BEBB-DEEFF5C096C3}"/>
          </ac:spMkLst>
        </pc:spChg>
        <pc:spChg chg="add del">
          <ac:chgData name="POPLI, Sahil" userId="S::sahil.popli@skema.edu::2499cbe8-022f-4744-a2f2-72a59b4aea5b" providerId="AD" clId="Web-{72B62CB7-C90A-5C37-A2F7-BB80F1AD221A}" dt="2020-10-25T20:49:22.167" v="370"/>
          <ac:spMkLst>
            <pc:docMk/>
            <pc:sldMk cId="630585879" sldId="269"/>
            <ac:spMk id="71" creationId="{CB98331E-6CDC-406E-B820-9B97E9B9B0E3}"/>
          </ac:spMkLst>
        </pc:spChg>
        <pc:spChg chg="add">
          <ac:chgData name="POPLI, Sahil" userId="S::sahil.popli@skema.edu::2499cbe8-022f-4744-a2f2-72a59b4aea5b" providerId="AD" clId="Web-{72B62CB7-C90A-5C37-A2F7-BB80F1AD221A}" dt="2020-10-25T20:49:22.167" v="370"/>
          <ac:spMkLst>
            <pc:docMk/>
            <pc:sldMk cId="630585879" sldId="269"/>
            <ac:spMk id="76" creationId="{4AA13AD3-0A4F-475A-BEBB-DEEFF5C096C3}"/>
          </ac:spMkLst>
        </pc:spChg>
        <pc:picChg chg="mod">
          <ac:chgData name="POPLI, Sahil" userId="S::sahil.popli@skema.edu::2499cbe8-022f-4744-a2f2-72a59b4aea5b" providerId="AD" clId="Web-{72B62CB7-C90A-5C37-A2F7-BB80F1AD221A}" dt="2020-10-25T20:49:22.167" v="370"/>
          <ac:picMkLst>
            <pc:docMk/>
            <pc:sldMk cId="630585879" sldId="269"/>
            <ac:picMk id="6" creationId="{5C9CB453-F845-4BF6-BE00-72A486E8D05F}"/>
          </ac:picMkLst>
        </pc:picChg>
      </pc:sldChg>
      <pc:sldChg chg="addSp delSp modSp">
        <pc:chgData name="POPLI, Sahil" userId="S::sahil.popli@skema.edu::2499cbe8-022f-4744-a2f2-72a59b4aea5b" providerId="AD" clId="Web-{72B62CB7-C90A-5C37-A2F7-BB80F1AD221A}" dt="2020-10-25T20:41:11.145" v="266" actId="1076"/>
        <pc:sldMkLst>
          <pc:docMk/>
          <pc:sldMk cId="1388796410" sldId="270"/>
        </pc:sldMkLst>
        <pc:spChg chg="mod">
          <ac:chgData name="POPLI, Sahil" userId="S::sahil.popli@skema.edu::2499cbe8-022f-4744-a2f2-72a59b4aea5b" providerId="AD" clId="Web-{72B62CB7-C90A-5C37-A2F7-BB80F1AD221A}" dt="2020-10-25T20:29:21.666" v="126"/>
          <ac:spMkLst>
            <pc:docMk/>
            <pc:sldMk cId="1388796410" sldId="270"/>
            <ac:spMk id="2" creationId="{07EBDE8E-FBE2-48BB-8824-45254104DE6C}"/>
          </ac:spMkLst>
        </pc:spChg>
        <pc:spChg chg="mod ord">
          <ac:chgData name="POPLI, Sahil" userId="S::sahil.popli@skema.edu::2499cbe8-022f-4744-a2f2-72a59b4aea5b" providerId="AD" clId="Web-{72B62CB7-C90A-5C37-A2F7-BB80F1AD221A}" dt="2020-10-25T20:29:21.666" v="126"/>
          <ac:spMkLst>
            <pc:docMk/>
            <pc:sldMk cId="1388796410" sldId="270"/>
            <ac:spMk id="3" creationId="{AF39C67F-196A-45D0-BB04-25D3875FAD48}"/>
          </ac:spMkLst>
        </pc:spChg>
        <pc:spChg chg="del">
          <ac:chgData name="POPLI, Sahil" userId="S::sahil.popli@skema.edu::2499cbe8-022f-4744-a2f2-72a59b4aea5b" providerId="AD" clId="Web-{72B62CB7-C90A-5C37-A2F7-BB80F1AD221A}" dt="2020-10-25T20:29:21.666" v="126"/>
          <ac:spMkLst>
            <pc:docMk/>
            <pc:sldMk cId="1388796410" sldId="270"/>
            <ac:spMk id="31" creationId="{EB6D1D7F-141C-4D8E-BFBA-D95B68E16385}"/>
          </ac:spMkLst>
        </pc:spChg>
        <pc:spChg chg="del">
          <ac:chgData name="POPLI, Sahil" userId="S::sahil.popli@skema.edu::2499cbe8-022f-4744-a2f2-72a59b4aea5b" providerId="AD" clId="Web-{72B62CB7-C90A-5C37-A2F7-BB80F1AD221A}" dt="2020-10-25T20:29:21.666" v="126"/>
          <ac:spMkLst>
            <pc:docMk/>
            <pc:sldMk cId="1388796410" sldId="270"/>
            <ac:spMk id="33" creationId="{558DA214-7FDA-4C9D-A7CF-9AD725E290E1}"/>
          </ac:spMkLst>
        </pc:spChg>
        <pc:spChg chg="del">
          <ac:chgData name="POPLI, Sahil" userId="S::sahil.popli@skema.edu::2499cbe8-022f-4744-a2f2-72a59b4aea5b" providerId="AD" clId="Web-{72B62CB7-C90A-5C37-A2F7-BB80F1AD221A}" dt="2020-10-25T20:29:21.666" v="126"/>
          <ac:spMkLst>
            <pc:docMk/>
            <pc:sldMk cId="1388796410" sldId="270"/>
            <ac:spMk id="35" creationId="{A77F89CE-BF52-4AF5-8B0B-7E9693734EDE}"/>
          </ac:spMkLst>
        </pc:spChg>
        <pc:spChg chg="add">
          <ac:chgData name="POPLI, Sahil" userId="S::sahil.popli@skema.edu::2499cbe8-022f-4744-a2f2-72a59b4aea5b" providerId="AD" clId="Web-{72B62CB7-C90A-5C37-A2F7-BB80F1AD221A}" dt="2020-10-25T20:29:21.666" v="126"/>
          <ac:spMkLst>
            <pc:docMk/>
            <pc:sldMk cId="1388796410" sldId="270"/>
            <ac:spMk id="40" creationId="{EB6D1D7F-141C-4D8E-BFBA-D95B68E16385}"/>
          </ac:spMkLst>
        </pc:spChg>
        <pc:spChg chg="add">
          <ac:chgData name="POPLI, Sahil" userId="S::sahil.popli@skema.edu::2499cbe8-022f-4744-a2f2-72a59b4aea5b" providerId="AD" clId="Web-{72B62CB7-C90A-5C37-A2F7-BB80F1AD221A}" dt="2020-10-25T20:29:21.666" v="126"/>
          <ac:spMkLst>
            <pc:docMk/>
            <pc:sldMk cId="1388796410" sldId="270"/>
            <ac:spMk id="42" creationId="{245B42B6-26F8-4E25-839B-FB38F13BEFFC}"/>
          </ac:spMkLst>
        </pc:spChg>
        <pc:picChg chg="mod">
          <ac:chgData name="POPLI, Sahil" userId="S::sahil.popli@skema.edu::2499cbe8-022f-4744-a2f2-72a59b4aea5b" providerId="AD" clId="Web-{72B62CB7-C90A-5C37-A2F7-BB80F1AD221A}" dt="2020-10-25T20:41:11.145" v="266" actId="1076"/>
          <ac:picMkLst>
            <pc:docMk/>
            <pc:sldMk cId="1388796410" sldId="270"/>
            <ac:picMk id="4" creationId="{C00EC291-BC6C-4A2B-A6A4-2B12F684EC91}"/>
          </ac:picMkLst>
        </pc:picChg>
      </pc:sldChg>
      <pc:sldChg chg="addSp delSp modSp mod setClrOvrMap">
        <pc:chgData name="POPLI, Sahil" userId="S::sahil.popli@skema.edu::2499cbe8-022f-4744-a2f2-72a59b4aea5b" providerId="AD" clId="Web-{72B62CB7-C90A-5C37-A2F7-BB80F1AD221A}" dt="2020-10-25T20:41:39.114" v="270" actId="1076"/>
        <pc:sldMkLst>
          <pc:docMk/>
          <pc:sldMk cId="3279114031" sldId="271"/>
        </pc:sldMkLst>
        <pc:spChg chg="mod">
          <ac:chgData name="POPLI, Sahil" userId="S::sahil.popli@skema.edu::2499cbe8-022f-4744-a2f2-72a59b4aea5b" providerId="AD" clId="Web-{72B62CB7-C90A-5C37-A2F7-BB80F1AD221A}" dt="2020-10-25T20:29:33.995" v="127"/>
          <ac:spMkLst>
            <pc:docMk/>
            <pc:sldMk cId="3279114031" sldId="271"/>
            <ac:spMk id="2" creationId="{6623916F-DE1D-4568-8821-0F11553C683D}"/>
          </ac:spMkLst>
        </pc:spChg>
        <pc:spChg chg="mod">
          <ac:chgData name="POPLI, Sahil" userId="S::sahil.popli@skema.edu::2499cbe8-022f-4744-a2f2-72a59b4aea5b" providerId="AD" clId="Web-{72B62CB7-C90A-5C37-A2F7-BB80F1AD221A}" dt="2020-10-25T20:29:33.995" v="127"/>
          <ac:spMkLst>
            <pc:docMk/>
            <pc:sldMk cId="3279114031" sldId="271"/>
            <ac:spMk id="3" creationId="{3CF01152-128A-4365-B9A5-DB010C76C04B}"/>
          </ac:spMkLst>
        </pc:spChg>
        <pc:spChg chg="del">
          <ac:chgData name="POPLI, Sahil" userId="S::sahil.popli@skema.edu::2499cbe8-022f-4744-a2f2-72a59b4aea5b" providerId="AD" clId="Web-{72B62CB7-C90A-5C37-A2F7-BB80F1AD221A}" dt="2020-10-25T20:29:33.995" v="127"/>
          <ac:spMkLst>
            <pc:docMk/>
            <pc:sldMk cId="3279114031" sldId="271"/>
            <ac:spMk id="18" creationId="{1D153959-30FA-4987-A094-7243641F474B}"/>
          </ac:spMkLst>
        </pc:spChg>
        <pc:spChg chg="del">
          <ac:chgData name="POPLI, Sahil" userId="S::sahil.popli@skema.edu::2499cbe8-022f-4744-a2f2-72a59b4aea5b" providerId="AD" clId="Web-{72B62CB7-C90A-5C37-A2F7-BB80F1AD221A}" dt="2020-10-25T20:29:33.995" v="127"/>
          <ac:spMkLst>
            <pc:docMk/>
            <pc:sldMk cId="3279114031" sldId="271"/>
            <ac:spMk id="20" creationId="{EB6D1D7F-141C-4D8E-BFBA-D95B68E16385}"/>
          </ac:spMkLst>
        </pc:spChg>
        <pc:spChg chg="del">
          <ac:chgData name="POPLI, Sahil" userId="S::sahil.popli@skema.edu::2499cbe8-022f-4744-a2f2-72a59b4aea5b" providerId="AD" clId="Web-{72B62CB7-C90A-5C37-A2F7-BB80F1AD221A}" dt="2020-10-25T20:29:33.995" v="127"/>
          <ac:spMkLst>
            <pc:docMk/>
            <pc:sldMk cId="3279114031" sldId="271"/>
            <ac:spMk id="22" creationId="{27248369-464E-49D1-91FC-BC34A50A66D2}"/>
          </ac:spMkLst>
        </pc:spChg>
        <pc:spChg chg="add">
          <ac:chgData name="POPLI, Sahil" userId="S::sahil.popli@skema.edu::2499cbe8-022f-4744-a2f2-72a59b4aea5b" providerId="AD" clId="Web-{72B62CB7-C90A-5C37-A2F7-BB80F1AD221A}" dt="2020-10-25T20:29:33.995" v="127"/>
          <ac:spMkLst>
            <pc:docMk/>
            <pc:sldMk cId="3279114031" sldId="271"/>
            <ac:spMk id="27" creationId="{1D153959-30FA-4987-A094-7243641F474B}"/>
          </ac:spMkLst>
        </pc:spChg>
        <pc:spChg chg="add">
          <ac:chgData name="POPLI, Sahil" userId="S::sahil.popli@skema.edu::2499cbe8-022f-4744-a2f2-72a59b4aea5b" providerId="AD" clId="Web-{72B62CB7-C90A-5C37-A2F7-BB80F1AD221A}" dt="2020-10-25T20:29:33.995" v="127"/>
          <ac:spMkLst>
            <pc:docMk/>
            <pc:sldMk cId="3279114031" sldId="271"/>
            <ac:spMk id="29" creationId="{F58FB36D-73B3-45EF-8CD4-221CCC8BE09F}"/>
          </ac:spMkLst>
        </pc:spChg>
        <pc:spChg chg="add">
          <ac:chgData name="POPLI, Sahil" userId="S::sahil.popli@skema.edu::2499cbe8-022f-4744-a2f2-72a59b4aea5b" providerId="AD" clId="Web-{72B62CB7-C90A-5C37-A2F7-BB80F1AD221A}" dt="2020-10-25T20:29:33.995" v="127"/>
          <ac:spMkLst>
            <pc:docMk/>
            <pc:sldMk cId="3279114031" sldId="271"/>
            <ac:spMk id="31" creationId="{4D7835D7-DF12-420F-843A-1C5083D2B3F8}"/>
          </ac:spMkLst>
        </pc:spChg>
        <pc:picChg chg="mod">
          <ac:chgData name="POPLI, Sahil" userId="S::sahil.popli@skema.edu::2499cbe8-022f-4744-a2f2-72a59b4aea5b" providerId="AD" clId="Web-{72B62CB7-C90A-5C37-A2F7-BB80F1AD221A}" dt="2020-10-25T20:41:39.114" v="270" actId="1076"/>
          <ac:picMkLst>
            <pc:docMk/>
            <pc:sldMk cId="3279114031" sldId="271"/>
            <ac:picMk id="6" creationId="{3F151AF5-AD87-4D48-B9FA-F18072987A14}"/>
          </ac:picMkLst>
        </pc:picChg>
      </pc:sldChg>
      <pc:sldChg chg="addSp delSp modSp mod setClrOvrMap">
        <pc:chgData name="POPLI, Sahil" userId="S::sahil.popli@skema.edu::2499cbe8-022f-4744-a2f2-72a59b4aea5b" providerId="AD" clId="Web-{72B62CB7-C90A-5C37-A2F7-BB80F1AD221A}" dt="2020-10-25T20:41:26.364" v="268" actId="1076"/>
        <pc:sldMkLst>
          <pc:docMk/>
          <pc:sldMk cId="316413815" sldId="274"/>
        </pc:sldMkLst>
        <pc:spChg chg="mod">
          <ac:chgData name="POPLI, Sahil" userId="S::sahil.popli@skema.edu::2499cbe8-022f-4744-a2f2-72a59b4aea5b" providerId="AD" clId="Web-{72B62CB7-C90A-5C37-A2F7-BB80F1AD221A}" dt="2020-10-25T20:28:47.697" v="125"/>
          <ac:spMkLst>
            <pc:docMk/>
            <pc:sldMk cId="316413815" sldId="274"/>
            <ac:spMk id="2" creationId="{07EBDE8E-FBE2-48BB-8824-45254104DE6C}"/>
          </ac:spMkLst>
        </pc:spChg>
        <pc:spChg chg="mod">
          <ac:chgData name="POPLI, Sahil" userId="S::sahil.popli@skema.edu::2499cbe8-022f-4744-a2f2-72a59b4aea5b" providerId="AD" clId="Web-{72B62CB7-C90A-5C37-A2F7-BB80F1AD221A}" dt="2020-10-25T20:28:47.697" v="125"/>
          <ac:spMkLst>
            <pc:docMk/>
            <pc:sldMk cId="316413815" sldId="274"/>
            <ac:spMk id="3" creationId="{AF39C67F-196A-45D0-BB04-25D3875FAD48}"/>
          </ac:spMkLst>
        </pc:spChg>
        <pc:spChg chg="del">
          <ac:chgData name="POPLI, Sahil" userId="S::sahil.popli@skema.edu::2499cbe8-022f-4744-a2f2-72a59b4aea5b" providerId="AD" clId="Web-{72B62CB7-C90A-5C37-A2F7-BB80F1AD221A}" dt="2020-10-25T20:28:31.056" v="124"/>
          <ac:spMkLst>
            <pc:docMk/>
            <pc:sldMk cId="316413815" sldId="274"/>
            <ac:spMk id="10" creationId="{EB6D1D7F-141C-4D8E-BFBA-D95B68E16385}"/>
          </ac:spMkLst>
        </pc:spChg>
        <pc:spChg chg="del">
          <ac:chgData name="POPLI, Sahil" userId="S::sahil.popli@skema.edu::2499cbe8-022f-4744-a2f2-72a59b4aea5b" providerId="AD" clId="Web-{72B62CB7-C90A-5C37-A2F7-BB80F1AD221A}" dt="2020-10-25T20:28:31.056" v="124"/>
          <ac:spMkLst>
            <pc:docMk/>
            <pc:sldMk cId="316413815" sldId="274"/>
            <ac:spMk id="12" creationId="{27248369-464E-49D1-91FC-BC34A50A66D2}"/>
          </ac:spMkLst>
        </pc:spChg>
        <pc:spChg chg="add del">
          <ac:chgData name="POPLI, Sahil" userId="S::sahil.popli@skema.edu::2499cbe8-022f-4744-a2f2-72a59b4aea5b" providerId="AD" clId="Web-{72B62CB7-C90A-5C37-A2F7-BB80F1AD221A}" dt="2020-10-25T20:28:47.697" v="125"/>
          <ac:spMkLst>
            <pc:docMk/>
            <pc:sldMk cId="316413815" sldId="274"/>
            <ac:spMk id="14" creationId="{EB6D1D7F-141C-4D8E-BFBA-D95B68E16385}"/>
          </ac:spMkLst>
        </pc:spChg>
        <pc:spChg chg="add del">
          <ac:chgData name="POPLI, Sahil" userId="S::sahil.popli@skema.edu::2499cbe8-022f-4744-a2f2-72a59b4aea5b" providerId="AD" clId="Web-{72B62CB7-C90A-5C37-A2F7-BB80F1AD221A}" dt="2020-10-25T20:28:47.697" v="125"/>
          <ac:spMkLst>
            <pc:docMk/>
            <pc:sldMk cId="316413815" sldId="274"/>
            <ac:spMk id="15" creationId="{558DA214-7FDA-4C9D-A7CF-9AD725E290E1}"/>
          </ac:spMkLst>
        </pc:spChg>
        <pc:spChg chg="add del">
          <ac:chgData name="POPLI, Sahil" userId="S::sahil.popli@skema.edu::2499cbe8-022f-4744-a2f2-72a59b4aea5b" providerId="AD" clId="Web-{72B62CB7-C90A-5C37-A2F7-BB80F1AD221A}" dt="2020-10-25T20:28:47.697" v="125"/>
          <ac:spMkLst>
            <pc:docMk/>
            <pc:sldMk cId="316413815" sldId="274"/>
            <ac:spMk id="21" creationId="{A77F89CE-BF52-4AF5-8B0B-7E9693734EDE}"/>
          </ac:spMkLst>
        </pc:spChg>
        <pc:spChg chg="add">
          <ac:chgData name="POPLI, Sahil" userId="S::sahil.popli@skema.edu::2499cbe8-022f-4744-a2f2-72a59b4aea5b" providerId="AD" clId="Web-{72B62CB7-C90A-5C37-A2F7-BB80F1AD221A}" dt="2020-10-25T20:28:47.697" v="125"/>
          <ac:spMkLst>
            <pc:docMk/>
            <pc:sldMk cId="316413815" sldId="274"/>
            <ac:spMk id="26" creationId="{F58FB36D-73B3-45EF-8CD4-221CCC8BE09F}"/>
          </ac:spMkLst>
        </pc:spChg>
        <pc:spChg chg="add">
          <ac:chgData name="POPLI, Sahil" userId="S::sahil.popli@skema.edu::2499cbe8-022f-4744-a2f2-72a59b4aea5b" providerId="AD" clId="Web-{72B62CB7-C90A-5C37-A2F7-BB80F1AD221A}" dt="2020-10-25T20:28:47.697" v="125"/>
          <ac:spMkLst>
            <pc:docMk/>
            <pc:sldMk cId="316413815" sldId="274"/>
            <ac:spMk id="28" creationId="{4D7835D7-DF12-420F-843A-1C5083D2B3F8}"/>
          </ac:spMkLst>
        </pc:spChg>
        <pc:picChg chg="mod ord">
          <ac:chgData name="POPLI, Sahil" userId="S::sahil.popli@skema.edu::2499cbe8-022f-4744-a2f2-72a59b4aea5b" providerId="AD" clId="Web-{72B62CB7-C90A-5C37-A2F7-BB80F1AD221A}" dt="2020-10-25T20:41:26.364" v="268" actId="1076"/>
          <ac:picMkLst>
            <pc:docMk/>
            <pc:sldMk cId="316413815" sldId="274"/>
            <ac:picMk id="7" creationId="{882562F5-F2AA-45E3-8887-BD03473C17CF}"/>
          </ac:picMkLst>
        </pc:picChg>
      </pc:sldChg>
      <pc:sldChg chg="addSp modSp ord">
        <pc:chgData name="POPLI, Sahil" userId="S::sahil.popli@skema.edu::2499cbe8-022f-4744-a2f2-72a59b4aea5b" providerId="AD" clId="Web-{72B62CB7-C90A-5C37-A2F7-BB80F1AD221A}" dt="2020-10-25T20:51:52.153" v="384" actId="1076"/>
        <pc:sldMkLst>
          <pc:docMk/>
          <pc:sldMk cId="1357327504" sldId="275"/>
        </pc:sldMkLst>
        <pc:picChg chg="add mod">
          <ac:chgData name="POPLI, Sahil" userId="S::sahil.popli@skema.edu::2499cbe8-022f-4744-a2f2-72a59b4aea5b" providerId="AD" clId="Web-{72B62CB7-C90A-5C37-A2F7-BB80F1AD221A}" dt="2020-10-25T20:51:52.153" v="384" actId="1076"/>
          <ac:picMkLst>
            <pc:docMk/>
            <pc:sldMk cId="1357327504" sldId="275"/>
            <ac:picMk id="3" creationId="{6AE94E14-DA02-4D94-B887-1DE2128B1EF3}"/>
          </ac:picMkLst>
        </pc:picChg>
        <pc:picChg chg="mod">
          <ac:chgData name="POPLI, Sahil" userId="S::sahil.popli@skema.edu::2499cbe8-022f-4744-a2f2-72a59b4aea5b" providerId="AD" clId="Web-{72B62CB7-C90A-5C37-A2F7-BB80F1AD221A}" dt="2020-10-25T20:51:46.388" v="382" actId="1076"/>
          <ac:picMkLst>
            <pc:docMk/>
            <pc:sldMk cId="1357327504" sldId="275"/>
            <ac:picMk id="4" creationId="{FC333C41-2E01-4FD8-9F12-119B2088C157}"/>
          </ac:picMkLst>
        </pc:picChg>
      </pc:sldChg>
      <pc:sldChg chg="addSp delSp modSp del">
        <pc:chgData name="POPLI, Sahil" userId="S::sahil.popli@skema.edu::2499cbe8-022f-4744-a2f2-72a59b4aea5b" providerId="AD" clId="Web-{72B62CB7-C90A-5C37-A2F7-BB80F1AD221A}" dt="2020-10-25T20:48:18.635" v="304"/>
        <pc:sldMkLst>
          <pc:docMk/>
          <pc:sldMk cId="2338898158" sldId="276"/>
        </pc:sldMkLst>
        <pc:spChg chg="add del">
          <ac:chgData name="POPLI, Sahil" userId="S::sahil.popli@skema.edu::2499cbe8-022f-4744-a2f2-72a59b4aea5b" providerId="AD" clId="Web-{72B62CB7-C90A-5C37-A2F7-BB80F1AD221A}" dt="2020-10-25T20:34:24.874" v="140"/>
          <ac:spMkLst>
            <pc:docMk/>
            <pc:sldMk cId="2338898158" sldId="276"/>
            <ac:spMk id="46" creationId="{EB6D1D7F-141C-4D8E-BFBA-D95B68E16385}"/>
          </ac:spMkLst>
        </pc:spChg>
        <pc:spChg chg="add del">
          <ac:chgData name="POPLI, Sahil" userId="S::sahil.popli@skema.edu::2499cbe8-022f-4744-a2f2-72a59b4aea5b" providerId="AD" clId="Web-{72B62CB7-C90A-5C37-A2F7-BB80F1AD221A}" dt="2020-10-25T20:34:24.874" v="140"/>
          <ac:spMkLst>
            <pc:docMk/>
            <pc:sldMk cId="2338898158" sldId="276"/>
            <ac:spMk id="48" creationId="{245B42B6-26F8-4E25-839B-FB38F13BEFFC}"/>
          </ac:spMkLst>
        </pc:spChg>
        <pc:spChg chg="add">
          <ac:chgData name="POPLI, Sahil" userId="S::sahil.popli@skema.edu::2499cbe8-022f-4744-a2f2-72a59b4aea5b" providerId="AD" clId="Web-{72B62CB7-C90A-5C37-A2F7-BB80F1AD221A}" dt="2020-10-25T20:34:24.874" v="140"/>
          <ac:spMkLst>
            <pc:docMk/>
            <pc:sldMk cId="2338898158" sldId="276"/>
            <ac:spMk id="50" creationId="{EB6D1D7F-141C-4D8E-BFBA-D95B68E16385}"/>
          </ac:spMkLst>
        </pc:spChg>
        <pc:spChg chg="add">
          <ac:chgData name="POPLI, Sahil" userId="S::sahil.popli@skema.edu::2499cbe8-022f-4744-a2f2-72a59b4aea5b" providerId="AD" clId="Web-{72B62CB7-C90A-5C37-A2F7-BB80F1AD221A}" dt="2020-10-25T20:34:24.874" v="140"/>
          <ac:spMkLst>
            <pc:docMk/>
            <pc:sldMk cId="2338898158" sldId="276"/>
            <ac:spMk id="51" creationId="{245B42B6-26F8-4E25-839B-FB38F13BEFFC}"/>
          </ac:spMkLst>
        </pc:spChg>
        <pc:spChg chg="add del">
          <ac:chgData name="POPLI, Sahil" userId="S::sahil.popli@skema.edu::2499cbe8-022f-4744-a2f2-72a59b4aea5b" providerId="AD" clId="Web-{72B62CB7-C90A-5C37-A2F7-BB80F1AD221A}" dt="2020-10-25T20:34:24.842" v="139"/>
          <ac:spMkLst>
            <pc:docMk/>
            <pc:sldMk cId="2338898158" sldId="276"/>
            <ac:spMk id="53" creationId="{EB6D1D7F-141C-4D8E-BFBA-D95B68E16385}"/>
          </ac:spMkLst>
        </pc:spChg>
        <pc:spChg chg="add del">
          <ac:chgData name="POPLI, Sahil" userId="S::sahil.popli@skema.edu::2499cbe8-022f-4744-a2f2-72a59b4aea5b" providerId="AD" clId="Web-{72B62CB7-C90A-5C37-A2F7-BB80F1AD221A}" dt="2020-10-25T20:34:24.842" v="139"/>
          <ac:spMkLst>
            <pc:docMk/>
            <pc:sldMk cId="2338898158" sldId="276"/>
            <ac:spMk id="55" creationId="{27248369-464E-49D1-91FC-BC34A50A66D2}"/>
          </ac:spMkLst>
        </pc:spChg>
        <pc:graphicFrameChg chg="mod modGraphic">
          <ac:chgData name="POPLI, Sahil" userId="S::sahil.popli@skema.edu::2499cbe8-022f-4744-a2f2-72a59b4aea5b" providerId="AD" clId="Web-{72B62CB7-C90A-5C37-A2F7-BB80F1AD221A}" dt="2020-10-25T20:34:24.874" v="140"/>
          <ac:graphicFrameMkLst>
            <pc:docMk/>
            <pc:sldMk cId="2338898158" sldId="276"/>
            <ac:graphicFrameMk id="4" creationId="{5A731676-AACC-4E26-9137-65598A716846}"/>
          </ac:graphicFrameMkLst>
        </pc:graphicFrameChg>
      </pc:sldChg>
      <pc:sldChg chg="modSp">
        <pc:chgData name="POPLI, Sahil" userId="S::sahil.popli@skema.edu::2499cbe8-022f-4744-a2f2-72a59b4aea5b" providerId="AD" clId="Web-{72B62CB7-C90A-5C37-A2F7-BB80F1AD221A}" dt="2020-10-25T20:43:50.538" v="282" actId="20577"/>
        <pc:sldMkLst>
          <pc:docMk/>
          <pc:sldMk cId="3779295088" sldId="277"/>
        </pc:sldMkLst>
        <pc:spChg chg="mod">
          <ac:chgData name="POPLI, Sahil" userId="S::sahil.popli@skema.edu::2499cbe8-022f-4744-a2f2-72a59b4aea5b" providerId="AD" clId="Web-{72B62CB7-C90A-5C37-A2F7-BB80F1AD221A}" dt="2020-10-25T20:24:26.944" v="90" actId="20577"/>
          <ac:spMkLst>
            <pc:docMk/>
            <pc:sldMk cId="3779295088" sldId="277"/>
            <ac:spMk id="2" creationId="{4F603A01-D50B-4400-B9A7-185270EE75F8}"/>
          </ac:spMkLst>
        </pc:spChg>
        <pc:spChg chg="mod">
          <ac:chgData name="POPLI, Sahil" userId="S::sahil.popli@skema.edu::2499cbe8-022f-4744-a2f2-72a59b4aea5b" providerId="AD" clId="Web-{72B62CB7-C90A-5C37-A2F7-BB80F1AD221A}" dt="2020-10-25T20:43:50.538" v="282" actId="20577"/>
          <ac:spMkLst>
            <pc:docMk/>
            <pc:sldMk cId="3779295088" sldId="277"/>
            <ac:spMk id="7" creationId="{DD974054-B704-4847-9C80-19615C11B86C}"/>
          </ac:spMkLst>
        </pc:spChg>
      </pc:sldChg>
      <pc:sldChg chg="addSp delSp modSp mod setClrOvrMap">
        <pc:chgData name="POPLI, Sahil" userId="S::sahil.popli@skema.edu::2499cbe8-022f-4744-a2f2-72a59b4aea5b" providerId="AD" clId="Web-{72B62CB7-C90A-5C37-A2F7-BB80F1AD221A}" dt="2020-10-25T20:31:51.590" v="137" actId="20577"/>
        <pc:sldMkLst>
          <pc:docMk/>
          <pc:sldMk cId="1173036640" sldId="278"/>
        </pc:sldMkLst>
        <pc:spChg chg="mod">
          <ac:chgData name="POPLI, Sahil" userId="S::sahil.popli@skema.edu::2499cbe8-022f-4744-a2f2-72a59b4aea5b" providerId="AD" clId="Web-{72B62CB7-C90A-5C37-A2F7-BB80F1AD221A}" dt="2020-10-25T20:29:51.057" v="128"/>
          <ac:spMkLst>
            <pc:docMk/>
            <pc:sldMk cId="1173036640" sldId="278"/>
            <ac:spMk id="2" creationId="{00F0D1E5-B936-4DF5-9D47-B7DFF1E6AFD0}"/>
          </ac:spMkLst>
        </pc:spChg>
        <pc:spChg chg="del">
          <ac:chgData name="POPLI, Sahil" userId="S::sahil.popli@skema.edu::2499cbe8-022f-4744-a2f2-72a59b4aea5b" providerId="AD" clId="Web-{72B62CB7-C90A-5C37-A2F7-BB80F1AD221A}" dt="2020-10-25T20:29:51.057" v="128"/>
          <ac:spMkLst>
            <pc:docMk/>
            <pc:sldMk cId="1173036640" sldId="278"/>
            <ac:spMk id="20" creationId="{EB6D1D7F-141C-4D8E-BFBA-D95B68E16385}"/>
          </ac:spMkLst>
        </pc:spChg>
        <pc:spChg chg="del">
          <ac:chgData name="POPLI, Sahil" userId="S::sahil.popli@skema.edu::2499cbe8-022f-4744-a2f2-72a59b4aea5b" providerId="AD" clId="Web-{72B62CB7-C90A-5C37-A2F7-BB80F1AD221A}" dt="2020-10-25T20:29:51.057" v="128"/>
          <ac:spMkLst>
            <pc:docMk/>
            <pc:sldMk cId="1173036640" sldId="278"/>
            <ac:spMk id="22" creationId="{27248369-464E-49D1-91FC-BC34A50A66D2}"/>
          </ac:spMkLst>
        </pc:spChg>
        <pc:spChg chg="add">
          <ac:chgData name="POPLI, Sahil" userId="S::sahil.popli@skema.edu::2499cbe8-022f-4744-a2f2-72a59b4aea5b" providerId="AD" clId="Web-{72B62CB7-C90A-5C37-A2F7-BB80F1AD221A}" dt="2020-10-25T20:29:51.057" v="128"/>
          <ac:spMkLst>
            <pc:docMk/>
            <pc:sldMk cId="1173036640" sldId="278"/>
            <ac:spMk id="27" creationId="{EB6D1D7F-141C-4D8E-BFBA-D95B68E16385}"/>
          </ac:spMkLst>
        </pc:spChg>
        <pc:spChg chg="add">
          <ac:chgData name="POPLI, Sahil" userId="S::sahil.popli@skema.edu::2499cbe8-022f-4744-a2f2-72a59b4aea5b" providerId="AD" clId="Web-{72B62CB7-C90A-5C37-A2F7-BB80F1AD221A}" dt="2020-10-25T20:29:51.057" v="128"/>
          <ac:spMkLst>
            <pc:docMk/>
            <pc:sldMk cId="1173036640" sldId="278"/>
            <ac:spMk id="29" creationId="{245B42B6-26F8-4E25-839B-FB38F13BEFFC}"/>
          </ac:spMkLst>
        </pc:spChg>
        <pc:graphicFrameChg chg="mod modGraphic">
          <ac:chgData name="POPLI, Sahil" userId="S::sahil.popli@skema.edu::2499cbe8-022f-4744-a2f2-72a59b4aea5b" providerId="AD" clId="Web-{72B62CB7-C90A-5C37-A2F7-BB80F1AD221A}" dt="2020-10-25T20:31:51.590" v="137" actId="20577"/>
          <ac:graphicFrameMkLst>
            <pc:docMk/>
            <pc:sldMk cId="1173036640" sldId="278"/>
            <ac:graphicFrameMk id="16" creationId="{223E8574-FD19-4193-B592-1BD339C5AEFC}"/>
          </ac:graphicFrameMkLst>
        </pc:graphicFrameChg>
      </pc:sldChg>
      <pc:sldChg chg="delSp modSp">
        <pc:chgData name="POPLI, Sahil" userId="S::sahil.popli@skema.edu::2499cbe8-022f-4744-a2f2-72a59b4aea5b" providerId="AD" clId="Web-{72B62CB7-C90A-5C37-A2F7-BB80F1AD221A}" dt="2020-10-25T20:40:42.551" v="262"/>
        <pc:sldMkLst>
          <pc:docMk/>
          <pc:sldMk cId="3671340303" sldId="279"/>
        </pc:sldMkLst>
        <pc:spChg chg="mod">
          <ac:chgData name="POPLI, Sahil" userId="S::sahil.popli@skema.edu::2499cbe8-022f-4744-a2f2-72a59b4aea5b" providerId="AD" clId="Web-{72B62CB7-C90A-5C37-A2F7-BB80F1AD221A}" dt="2020-10-25T20:26:02.757" v="112" actId="20577"/>
          <ac:spMkLst>
            <pc:docMk/>
            <pc:sldMk cId="3671340303" sldId="279"/>
            <ac:spMk id="3" creationId="{3767CB7D-A619-4C4C-BEF9-435D36500628}"/>
          </ac:spMkLst>
        </pc:spChg>
        <pc:picChg chg="del mod">
          <ac:chgData name="POPLI, Sahil" userId="S::sahil.popli@skema.edu::2499cbe8-022f-4744-a2f2-72a59b4aea5b" providerId="AD" clId="Web-{72B62CB7-C90A-5C37-A2F7-BB80F1AD221A}" dt="2020-10-25T20:40:42.551" v="262"/>
          <ac:picMkLst>
            <pc:docMk/>
            <pc:sldMk cId="3671340303" sldId="279"/>
            <ac:picMk id="4" creationId="{E61D2923-10C4-44F0-91C9-9CACEBFBD09D}"/>
          </ac:picMkLst>
        </pc:picChg>
      </pc:sldChg>
      <pc:sldChg chg="addSp delSp modSp new del mod setBg setClrOvrMap">
        <pc:chgData name="POPLI, Sahil" userId="S::sahil.popli@skema.edu::2499cbe8-022f-4744-a2f2-72a59b4aea5b" providerId="AD" clId="Web-{72B62CB7-C90A-5C37-A2F7-BB80F1AD221A}" dt="2020-10-25T20:36:20.360" v="157"/>
        <pc:sldMkLst>
          <pc:docMk/>
          <pc:sldMk cId="670207959" sldId="282"/>
        </pc:sldMkLst>
        <pc:spChg chg="mod">
          <ac:chgData name="POPLI, Sahil" userId="S::sahil.popli@skema.edu::2499cbe8-022f-4744-a2f2-72a59b4aea5b" providerId="AD" clId="Web-{72B62CB7-C90A-5C37-A2F7-BB80F1AD221A}" dt="2020-10-25T20:36:09" v="155"/>
          <ac:spMkLst>
            <pc:docMk/>
            <pc:sldMk cId="670207959" sldId="282"/>
            <ac:spMk id="2" creationId="{FF3187C3-DB79-4903-91A0-D2221A0D6452}"/>
          </ac:spMkLst>
        </pc:spChg>
        <pc:spChg chg="del mod">
          <ac:chgData name="POPLI, Sahil" userId="S::sahil.popli@skema.edu::2499cbe8-022f-4744-a2f2-72a59b4aea5b" providerId="AD" clId="Web-{72B62CB7-C90A-5C37-A2F7-BB80F1AD221A}" dt="2020-10-25T20:36:00.453" v="154"/>
          <ac:spMkLst>
            <pc:docMk/>
            <pc:sldMk cId="670207959" sldId="282"/>
            <ac:spMk id="3" creationId="{2EB030D0-B2C6-4963-A230-01C6A8E8D16F}"/>
          </ac:spMkLst>
        </pc:spChg>
        <pc:spChg chg="add">
          <ac:chgData name="POPLI, Sahil" userId="S::sahil.popli@skema.edu::2499cbe8-022f-4744-a2f2-72a59b4aea5b" providerId="AD" clId="Web-{72B62CB7-C90A-5C37-A2F7-BB80F1AD221A}" dt="2020-10-25T20:36:09" v="155"/>
          <ac:spMkLst>
            <pc:docMk/>
            <pc:sldMk cId="670207959" sldId="282"/>
            <ac:spMk id="9" creationId="{09A1C012-8297-4361-ACE8-A2509FB18911}"/>
          </ac:spMkLst>
        </pc:spChg>
        <pc:spChg chg="add">
          <ac:chgData name="POPLI, Sahil" userId="S::sahil.popli@skema.edu::2499cbe8-022f-4744-a2f2-72a59b4aea5b" providerId="AD" clId="Web-{72B62CB7-C90A-5C37-A2F7-BB80F1AD221A}" dt="2020-10-25T20:36:09" v="155"/>
          <ac:spMkLst>
            <pc:docMk/>
            <pc:sldMk cId="670207959" sldId="282"/>
            <ac:spMk id="11" creationId="{4AA13AD3-0A4F-475A-BEBB-DEEFF5C096C3}"/>
          </ac:spMkLst>
        </pc:spChg>
        <pc:spChg chg="add">
          <ac:chgData name="POPLI, Sahil" userId="S::sahil.popli@skema.edu::2499cbe8-022f-4744-a2f2-72a59b4aea5b" providerId="AD" clId="Web-{72B62CB7-C90A-5C37-A2F7-BB80F1AD221A}" dt="2020-10-25T20:36:09" v="155"/>
          <ac:spMkLst>
            <pc:docMk/>
            <pc:sldMk cId="670207959" sldId="282"/>
            <ac:spMk id="13" creationId="{4AB109E1-45E3-4986-9663-C3EAAC041219}"/>
          </ac:spMkLst>
        </pc:spChg>
        <pc:spChg chg="add">
          <ac:chgData name="POPLI, Sahil" userId="S::sahil.popli@skema.edu::2499cbe8-022f-4744-a2f2-72a59b4aea5b" providerId="AD" clId="Web-{72B62CB7-C90A-5C37-A2F7-BB80F1AD221A}" dt="2020-10-25T20:36:09" v="155"/>
          <ac:spMkLst>
            <pc:docMk/>
            <pc:sldMk cId="670207959" sldId="282"/>
            <ac:spMk id="15" creationId="{EDEE9D42-BBE7-4427-9BC3-971CE96F1E29}"/>
          </ac:spMkLst>
        </pc:spChg>
        <pc:picChg chg="add">
          <ac:chgData name="POPLI, Sahil" userId="S::sahil.popli@skema.edu::2499cbe8-022f-4744-a2f2-72a59b4aea5b" providerId="AD" clId="Web-{72B62CB7-C90A-5C37-A2F7-BB80F1AD221A}" dt="2020-10-25T20:36:09" v="155"/>
          <ac:picMkLst>
            <pc:docMk/>
            <pc:sldMk cId="670207959" sldId="282"/>
            <ac:picMk id="6" creationId="{85196E56-D6F0-433B-981D-3B979E8C070A}"/>
          </ac:picMkLst>
        </pc:picChg>
      </pc:sldChg>
      <pc:sldChg chg="addSp delSp modSp new">
        <pc:chgData name="POPLI, Sahil" userId="S::sahil.popli@skema.edu::2499cbe8-022f-4744-a2f2-72a59b4aea5b" providerId="AD" clId="Web-{72B62CB7-C90A-5C37-A2F7-BB80F1AD221A}" dt="2020-10-25T20:38:41.205" v="230" actId="20577"/>
        <pc:sldMkLst>
          <pc:docMk/>
          <pc:sldMk cId="2355142405" sldId="282"/>
        </pc:sldMkLst>
        <pc:spChg chg="mod">
          <ac:chgData name="POPLI, Sahil" userId="S::sahil.popli@skema.edu::2499cbe8-022f-4744-a2f2-72a59b4aea5b" providerId="AD" clId="Web-{72B62CB7-C90A-5C37-A2F7-BB80F1AD221A}" dt="2020-10-25T20:38:41.205" v="230" actId="20577"/>
          <ac:spMkLst>
            <pc:docMk/>
            <pc:sldMk cId="2355142405" sldId="282"/>
            <ac:spMk id="2" creationId="{ED9172E1-29BD-4287-AA39-131FDED4E162}"/>
          </ac:spMkLst>
        </pc:spChg>
        <pc:spChg chg="del">
          <ac:chgData name="POPLI, Sahil" userId="S::sahil.popli@skema.edu::2499cbe8-022f-4744-a2f2-72a59b4aea5b" providerId="AD" clId="Web-{72B62CB7-C90A-5C37-A2F7-BB80F1AD221A}" dt="2020-10-25T20:36:42.094" v="161"/>
          <ac:spMkLst>
            <pc:docMk/>
            <pc:sldMk cId="2355142405" sldId="282"/>
            <ac:spMk id="3" creationId="{157D92AF-2E6E-4BE8-98C1-C8A9C73D7967}"/>
          </ac:spMkLst>
        </pc:spChg>
        <pc:picChg chg="add mod">
          <ac:chgData name="POPLI, Sahil" userId="S::sahil.popli@skema.edu::2499cbe8-022f-4744-a2f2-72a59b4aea5b" providerId="AD" clId="Web-{72B62CB7-C90A-5C37-A2F7-BB80F1AD221A}" dt="2020-10-25T20:36:52.673" v="163" actId="14100"/>
          <ac:picMkLst>
            <pc:docMk/>
            <pc:sldMk cId="2355142405" sldId="282"/>
            <ac:picMk id="5" creationId="{8B7D5345-22AB-41AF-8A4C-D36CD48575C6}"/>
          </ac:picMkLst>
        </pc:picChg>
      </pc:sldChg>
    </pc:docChg>
  </pc:docChgLst>
  <pc:docChgLst>
    <pc:chgData name="SAUVESTRE, Lucile" userId="S::lucile.sauvestre@skema.edu::3018fc86-5b75-4f46-a78d-676dea968ec7" providerId="AD" clId="Web-{D6F513EA-8D08-A8A9-8DAE-5392C78488F4}"/>
    <pc:docChg chg="modSld addMainMaster delMainMaster">
      <pc:chgData name="SAUVESTRE, Lucile" userId="S::lucile.sauvestre@skema.edu::3018fc86-5b75-4f46-a78d-676dea968ec7" providerId="AD" clId="Web-{D6F513EA-8D08-A8A9-8DAE-5392C78488F4}" dt="2020-10-23T19:17:07.188" v="18"/>
      <pc:docMkLst>
        <pc:docMk/>
      </pc:docMkLst>
      <pc:sldChg chg="addSp delSp modSp mod modClrScheme delDesignElem chgLayout">
        <pc:chgData name="SAUVESTRE, Lucile" userId="S::lucile.sauvestre@skema.edu::3018fc86-5b75-4f46-a78d-676dea968ec7" providerId="AD" clId="Web-{D6F513EA-8D08-A8A9-8DAE-5392C78488F4}" dt="2020-10-23T19:17:07.188" v="18"/>
        <pc:sldMkLst>
          <pc:docMk/>
          <pc:sldMk cId="1194440229" sldId="256"/>
        </pc:sldMkLst>
        <pc:spChg chg="mod ord">
          <ac:chgData name="SAUVESTRE, Lucile" userId="S::lucile.sauvestre@skema.edu::3018fc86-5b75-4f46-a78d-676dea968ec7" providerId="AD" clId="Web-{D6F513EA-8D08-A8A9-8DAE-5392C78488F4}" dt="2020-10-23T19:17:07.188" v="18"/>
          <ac:spMkLst>
            <pc:docMk/>
            <pc:sldMk cId="1194440229" sldId="256"/>
            <ac:spMk id="2" creationId="{00000000-0000-0000-0000-000000000000}"/>
          </ac:spMkLst>
        </pc:spChg>
        <pc:spChg chg="mod ord">
          <ac:chgData name="SAUVESTRE, Lucile" userId="S::lucile.sauvestre@skema.edu::3018fc86-5b75-4f46-a78d-676dea968ec7" providerId="AD" clId="Web-{D6F513EA-8D08-A8A9-8DAE-5392C78488F4}" dt="2020-10-23T19:17:07.188" v="18"/>
          <ac:spMkLst>
            <pc:docMk/>
            <pc:sldMk cId="1194440229" sldId="256"/>
            <ac:spMk id="3" creationId="{00000000-0000-0000-0000-000000000000}"/>
          </ac:spMkLst>
        </pc:spChg>
        <pc:spChg chg="add del">
          <ac:chgData name="SAUVESTRE, Lucile" userId="S::lucile.sauvestre@skema.edu::3018fc86-5b75-4f46-a78d-676dea968ec7" providerId="AD" clId="Web-{D6F513EA-8D08-A8A9-8DAE-5392C78488F4}" dt="2020-10-23T19:17:07.188" v="18"/>
          <ac:spMkLst>
            <pc:docMk/>
            <pc:sldMk cId="1194440229" sldId="256"/>
            <ac:spMk id="44" creationId="{4AA13AD3-0A4F-475A-BEBB-DEEFF5C096C3}"/>
          </ac:spMkLst>
        </pc:spChg>
        <pc:spChg chg="add del">
          <ac:chgData name="SAUVESTRE, Lucile" userId="S::lucile.sauvestre@skema.edu::3018fc86-5b75-4f46-a78d-676dea968ec7" providerId="AD" clId="Web-{D6F513EA-8D08-A8A9-8DAE-5392C78488F4}" dt="2020-10-23T19:17:07.188" v="18"/>
          <ac:spMkLst>
            <pc:docMk/>
            <pc:sldMk cId="1194440229" sldId="256"/>
            <ac:spMk id="46" creationId="{52F9B1C2-7D20-4F91-A660-197C98B9A3B1}"/>
          </ac:spMkLst>
        </pc:spChg>
        <pc:spChg chg="add del">
          <ac:chgData name="SAUVESTRE, Lucile" userId="S::lucile.sauvestre@skema.edu::3018fc86-5b75-4f46-a78d-676dea968ec7" providerId="AD" clId="Web-{D6F513EA-8D08-A8A9-8DAE-5392C78488F4}" dt="2020-10-23T19:17:07.188" v="18"/>
          <ac:spMkLst>
            <pc:docMk/>
            <pc:sldMk cId="1194440229" sldId="256"/>
            <ac:spMk id="48" creationId="{A89C4E6E-ECA4-40E5-A54E-13E92B678E8C}"/>
          </ac:spMkLst>
        </pc:spChg>
      </pc:sldChg>
      <pc:sldChg chg="addSp delSp modSp mod modClrScheme delDesignElem chgLayout">
        <pc:chgData name="SAUVESTRE, Lucile" userId="S::lucile.sauvestre@skema.edu::3018fc86-5b75-4f46-a78d-676dea968ec7" providerId="AD" clId="Web-{D6F513EA-8D08-A8A9-8DAE-5392C78488F4}" dt="2020-10-23T19:17:07.188" v="18"/>
        <pc:sldMkLst>
          <pc:docMk/>
          <pc:sldMk cId="2699033613" sldId="257"/>
        </pc:sldMkLst>
        <pc:spChg chg="mod ord">
          <ac:chgData name="SAUVESTRE, Lucile" userId="S::lucile.sauvestre@skema.edu::3018fc86-5b75-4f46-a78d-676dea968ec7" providerId="AD" clId="Web-{D6F513EA-8D08-A8A9-8DAE-5392C78488F4}" dt="2020-10-23T19:17:07.188" v="18"/>
          <ac:spMkLst>
            <pc:docMk/>
            <pc:sldMk cId="2699033613" sldId="257"/>
            <ac:spMk id="2" creationId="{78D1181F-5AAC-49B5-A868-424E2D8B3858}"/>
          </ac:spMkLst>
        </pc:spChg>
        <pc:spChg chg="mod ord">
          <ac:chgData name="SAUVESTRE, Lucile" userId="S::lucile.sauvestre@skema.edu::3018fc86-5b75-4f46-a78d-676dea968ec7" providerId="AD" clId="Web-{D6F513EA-8D08-A8A9-8DAE-5392C78488F4}" dt="2020-10-23T19:17:07.188" v="18"/>
          <ac:spMkLst>
            <pc:docMk/>
            <pc:sldMk cId="2699033613" sldId="257"/>
            <ac:spMk id="3" creationId="{09124577-1BEA-43C8-905B-8596ABF6AE78}"/>
          </ac:spMkLst>
        </pc:spChg>
        <pc:spChg chg="add del">
          <ac:chgData name="SAUVESTRE, Lucile" userId="S::lucile.sauvestre@skema.edu::3018fc86-5b75-4f46-a78d-676dea968ec7" providerId="AD" clId="Web-{D6F513EA-8D08-A8A9-8DAE-5392C78488F4}" dt="2020-10-23T19:17:07.188" v="18"/>
          <ac:spMkLst>
            <pc:docMk/>
            <pc:sldMk cId="2699033613" sldId="257"/>
            <ac:spMk id="22" creationId="{EB6D1D7F-141C-4D8E-BFBA-D95B68E16385}"/>
          </ac:spMkLst>
        </pc:spChg>
        <pc:spChg chg="add del">
          <ac:chgData name="SAUVESTRE, Lucile" userId="S::lucile.sauvestre@skema.edu::3018fc86-5b75-4f46-a78d-676dea968ec7" providerId="AD" clId="Web-{D6F513EA-8D08-A8A9-8DAE-5392C78488F4}" dt="2020-10-23T19:17:07.188" v="18"/>
          <ac:spMkLst>
            <pc:docMk/>
            <pc:sldMk cId="2699033613" sldId="257"/>
            <ac:spMk id="23" creationId="{B7B54865-0417-4422-B63B-3E74C04CD741}"/>
          </ac:spMkLst>
        </pc:spChg>
        <pc:spChg chg="add del">
          <ac:chgData name="SAUVESTRE, Lucile" userId="S::lucile.sauvestre@skema.edu::3018fc86-5b75-4f46-a78d-676dea968ec7" providerId="AD" clId="Web-{D6F513EA-8D08-A8A9-8DAE-5392C78488F4}" dt="2020-10-23T19:17:07.188" v="18"/>
          <ac:spMkLst>
            <pc:docMk/>
            <pc:sldMk cId="2699033613" sldId="257"/>
            <ac:spMk id="29" creationId="{4815D795-EBA0-4245-89F8-B459481683FB}"/>
          </ac:spMkLst>
        </pc:spChg>
      </pc:sldChg>
      <pc:sldChg chg="modSp mod modClrScheme chgLayout">
        <pc:chgData name="SAUVESTRE, Lucile" userId="S::lucile.sauvestre@skema.edu::3018fc86-5b75-4f46-a78d-676dea968ec7" providerId="AD" clId="Web-{D6F513EA-8D08-A8A9-8DAE-5392C78488F4}" dt="2020-10-23T19:17:07.188" v="18"/>
        <pc:sldMkLst>
          <pc:docMk/>
          <pc:sldMk cId="3821175398" sldId="258"/>
        </pc:sldMkLst>
        <pc:spChg chg="mod ord">
          <ac:chgData name="SAUVESTRE, Lucile" userId="S::lucile.sauvestre@skema.edu::3018fc86-5b75-4f46-a78d-676dea968ec7" providerId="AD" clId="Web-{D6F513EA-8D08-A8A9-8DAE-5392C78488F4}" dt="2020-10-23T19:17:07.188" v="18"/>
          <ac:spMkLst>
            <pc:docMk/>
            <pc:sldMk cId="3821175398" sldId="258"/>
            <ac:spMk id="2" creationId="{5511928B-F370-4BF2-AE53-C934AD8D5399}"/>
          </ac:spMkLst>
        </pc:spChg>
        <pc:spChg chg="mod ord">
          <ac:chgData name="SAUVESTRE, Lucile" userId="S::lucile.sauvestre@skema.edu::3018fc86-5b75-4f46-a78d-676dea968ec7" providerId="AD" clId="Web-{D6F513EA-8D08-A8A9-8DAE-5392C78488F4}" dt="2020-10-23T19:17:07.188" v="18"/>
          <ac:spMkLst>
            <pc:docMk/>
            <pc:sldMk cId="3821175398" sldId="258"/>
            <ac:spMk id="3" creationId="{FEB0DD83-3075-404F-B184-58ABD745FCA1}"/>
          </ac:spMkLst>
        </pc:spChg>
      </pc:sldChg>
      <pc:sldChg chg="modSp mod modClrScheme chgLayout">
        <pc:chgData name="SAUVESTRE, Lucile" userId="S::lucile.sauvestre@skema.edu::3018fc86-5b75-4f46-a78d-676dea968ec7" providerId="AD" clId="Web-{D6F513EA-8D08-A8A9-8DAE-5392C78488F4}" dt="2020-10-23T19:17:07.188" v="18"/>
        <pc:sldMkLst>
          <pc:docMk/>
          <pc:sldMk cId="3846995224" sldId="259"/>
        </pc:sldMkLst>
        <pc:spChg chg="mod ord">
          <ac:chgData name="SAUVESTRE, Lucile" userId="S::lucile.sauvestre@skema.edu::3018fc86-5b75-4f46-a78d-676dea968ec7" providerId="AD" clId="Web-{D6F513EA-8D08-A8A9-8DAE-5392C78488F4}" dt="2020-10-23T19:17:07.188" v="18"/>
          <ac:spMkLst>
            <pc:docMk/>
            <pc:sldMk cId="3846995224" sldId="259"/>
            <ac:spMk id="2" creationId="{D637BC5B-DAA9-4917-965C-56207D6148F8}"/>
          </ac:spMkLst>
        </pc:spChg>
        <pc:spChg chg="mod ord">
          <ac:chgData name="SAUVESTRE, Lucile" userId="S::lucile.sauvestre@skema.edu::3018fc86-5b75-4f46-a78d-676dea968ec7" providerId="AD" clId="Web-{D6F513EA-8D08-A8A9-8DAE-5392C78488F4}" dt="2020-10-23T19:17:07.188" v="18"/>
          <ac:spMkLst>
            <pc:docMk/>
            <pc:sldMk cId="3846995224" sldId="259"/>
            <ac:spMk id="3" creationId="{5AA61AEB-8D79-4BE1-A51F-BB6CECE0F428}"/>
          </ac:spMkLst>
        </pc:spChg>
      </pc:sldChg>
      <pc:sldChg chg="modSp mod modClrScheme chgLayout">
        <pc:chgData name="SAUVESTRE, Lucile" userId="S::lucile.sauvestre@skema.edu::3018fc86-5b75-4f46-a78d-676dea968ec7" providerId="AD" clId="Web-{D6F513EA-8D08-A8A9-8DAE-5392C78488F4}" dt="2020-10-23T19:17:07.188" v="18"/>
        <pc:sldMkLst>
          <pc:docMk/>
          <pc:sldMk cId="3199179912" sldId="260"/>
        </pc:sldMkLst>
        <pc:spChg chg="mod ord">
          <ac:chgData name="SAUVESTRE, Lucile" userId="S::lucile.sauvestre@skema.edu::3018fc86-5b75-4f46-a78d-676dea968ec7" providerId="AD" clId="Web-{D6F513EA-8D08-A8A9-8DAE-5392C78488F4}" dt="2020-10-23T19:17:07.188" v="18"/>
          <ac:spMkLst>
            <pc:docMk/>
            <pc:sldMk cId="3199179912" sldId="260"/>
            <ac:spMk id="2" creationId="{0F0AD992-DDE8-4F88-94B5-C6DB4E440CBF}"/>
          </ac:spMkLst>
        </pc:spChg>
        <pc:spChg chg="mod ord">
          <ac:chgData name="SAUVESTRE, Lucile" userId="S::lucile.sauvestre@skema.edu::3018fc86-5b75-4f46-a78d-676dea968ec7" providerId="AD" clId="Web-{D6F513EA-8D08-A8A9-8DAE-5392C78488F4}" dt="2020-10-23T19:17:07.188" v="18"/>
          <ac:spMkLst>
            <pc:docMk/>
            <pc:sldMk cId="3199179912" sldId="260"/>
            <ac:spMk id="3" creationId="{582739AA-5697-4788-9B71-D056C202CEEB}"/>
          </ac:spMkLst>
        </pc:spChg>
      </pc:sldChg>
      <pc:sldChg chg="addSp delSp modSp mod modClrScheme delDesignElem chgLayout">
        <pc:chgData name="SAUVESTRE, Lucile" userId="S::lucile.sauvestre@skema.edu::3018fc86-5b75-4f46-a78d-676dea968ec7" providerId="AD" clId="Web-{D6F513EA-8D08-A8A9-8DAE-5392C78488F4}" dt="2020-10-23T19:17:07.188" v="18"/>
        <pc:sldMkLst>
          <pc:docMk/>
          <pc:sldMk cId="150945878" sldId="261"/>
        </pc:sldMkLst>
        <pc:spChg chg="mod ord">
          <ac:chgData name="SAUVESTRE, Lucile" userId="S::lucile.sauvestre@skema.edu::3018fc86-5b75-4f46-a78d-676dea968ec7" providerId="AD" clId="Web-{D6F513EA-8D08-A8A9-8DAE-5392C78488F4}" dt="2020-10-23T19:17:07.188" v="18"/>
          <ac:spMkLst>
            <pc:docMk/>
            <pc:sldMk cId="150945878" sldId="261"/>
            <ac:spMk id="2" creationId="{C745F8E4-9CAF-4D01-A291-7BC86BCF639D}"/>
          </ac:spMkLst>
        </pc:spChg>
        <pc:spChg chg="add del">
          <ac:chgData name="SAUVESTRE, Lucile" userId="S::lucile.sauvestre@skema.edu::3018fc86-5b75-4f46-a78d-676dea968ec7" providerId="AD" clId="Web-{D6F513EA-8D08-A8A9-8DAE-5392C78488F4}" dt="2020-10-23T19:17:07.188" v="18"/>
          <ac:spMkLst>
            <pc:docMk/>
            <pc:sldMk cId="150945878" sldId="261"/>
            <ac:spMk id="13" creationId="{EB6D1D7F-141C-4D8E-BFBA-D95B68E16385}"/>
          </ac:spMkLst>
        </pc:spChg>
        <pc:spChg chg="add del">
          <ac:chgData name="SAUVESTRE, Lucile" userId="S::lucile.sauvestre@skema.edu::3018fc86-5b75-4f46-a78d-676dea968ec7" providerId="AD" clId="Web-{D6F513EA-8D08-A8A9-8DAE-5392C78488F4}" dt="2020-10-23T19:17:07.188" v="18"/>
          <ac:spMkLst>
            <pc:docMk/>
            <pc:sldMk cId="150945878" sldId="261"/>
            <ac:spMk id="15" creationId="{27248369-464E-49D1-91FC-BC34A50A66D2}"/>
          </ac:spMkLst>
        </pc:spChg>
        <pc:graphicFrameChg chg="mod ord">
          <ac:chgData name="SAUVESTRE, Lucile" userId="S::lucile.sauvestre@skema.edu::3018fc86-5b75-4f46-a78d-676dea968ec7" providerId="AD" clId="Web-{D6F513EA-8D08-A8A9-8DAE-5392C78488F4}" dt="2020-10-23T19:17:07.188" v="18"/>
          <ac:graphicFrameMkLst>
            <pc:docMk/>
            <pc:sldMk cId="150945878" sldId="261"/>
            <ac:graphicFrameMk id="8" creationId="{BBAE4438-68BD-4BB7-890F-9E74C5619109}"/>
          </ac:graphicFrameMkLst>
        </pc:graphicFrameChg>
      </pc:sldChg>
      <pc:sldChg chg="addSp delSp modSp mod modClrScheme delDesignElem chgLayout">
        <pc:chgData name="SAUVESTRE, Lucile" userId="S::lucile.sauvestre@skema.edu::3018fc86-5b75-4f46-a78d-676dea968ec7" providerId="AD" clId="Web-{D6F513EA-8D08-A8A9-8DAE-5392C78488F4}" dt="2020-10-23T19:17:07.188" v="18"/>
        <pc:sldMkLst>
          <pc:docMk/>
          <pc:sldMk cId="1732342375" sldId="262"/>
        </pc:sldMkLst>
        <pc:spChg chg="mod ord">
          <ac:chgData name="SAUVESTRE, Lucile" userId="S::lucile.sauvestre@skema.edu::3018fc86-5b75-4f46-a78d-676dea968ec7" providerId="AD" clId="Web-{D6F513EA-8D08-A8A9-8DAE-5392C78488F4}" dt="2020-10-23T19:17:07.188" v="18"/>
          <ac:spMkLst>
            <pc:docMk/>
            <pc:sldMk cId="1732342375" sldId="262"/>
            <ac:spMk id="2" creationId="{B90AFBD7-68A0-4B12-8B83-2C36E06073DA}"/>
          </ac:spMkLst>
        </pc:spChg>
        <pc:spChg chg="add del">
          <ac:chgData name="SAUVESTRE, Lucile" userId="S::lucile.sauvestre@skema.edu::3018fc86-5b75-4f46-a78d-676dea968ec7" providerId="AD" clId="Web-{D6F513EA-8D08-A8A9-8DAE-5392C78488F4}" dt="2020-10-23T19:17:07.188" v="18"/>
          <ac:spMkLst>
            <pc:docMk/>
            <pc:sldMk cId="1732342375" sldId="262"/>
            <ac:spMk id="16" creationId="{EB6D1D7F-141C-4D8E-BFBA-D95B68E16385}"/>
          </ac:spMkLst>
        </pc:spChg>
        <pc:spChg chg="add del">
          <ac:chgData name="SAUVESTRE, Lucile" userId="S::lucile.sauvestre@skema.edu::3018fc86-5b75-4f46-a78d-676dea968ec7" providerId="AD" clId="Web-{D6F513EA-8D08-A8A9-8DAE-5392C78488F4}" dt="2020-10-23T19:17:07.188" v="18"/>
          <ac:spMkLst>
            <pc:docMk/>
            <pc:sldMk cId="1732342375" sldId="262"/>
            <ac:spMk id="18" creationId="{245B42B6-26F8-4E25-839B-FB38F13BEFFC}"/>
          </ac:spMkLst>
        </pc:spChg>
        <pc:graphicFrameChg chg="mod ord">
          <ac:chgData name="SAUVESTRE, Lucile" userId="S::lucile.sauvestre@skema.edu::3018fc86-5b75-4f46-a78d-676dea968ec7" providerId="AD" clId="Web-{D6F513EA-8D08-A8A9-8DAE-5392C78488F4}" dt="2020-10-23T19:17:07.188" v="18"/>
          <ac:graphicFrameMkLst>
            <pc:docMk/>
            <pc:sldMk cId="1732342375" sldId="262"/>
            <ac:graphicFrameMk id="5" creationId="{CB6B9C32-26A4-4ACA-B22F-11BF9CA97596}"/>
          </ac:graphicFrameMkLst>
        </pc:graphicFrameChg>
      </pc:sldChg>
      <pc:sldChg chg="addSp delSp modSp mod modClrScheme delDesignElem chgLayout">
        <pc:chgData name="SAUVESTRE, Lucile" userId="S::lucile.sauvestre@skema.edu::3018fc86-5b75-4f46-a78d-676dea968ec7" providerId="AD" clId="Web-{D6F513EA-8D08-A8A9-8DAE-5392C78488F4}" dt="2020-10-23T19:17:07.188" v="18"/>
        <pc:sldMkLst>
          <pc:docMk/>
          <pc:sldMk cId="2675562206" sldId="263"/>
        </pc:sldMkLst>
        <pc:spChg chg="mod ord">
          <ac:chgData name="SAUVESTRE, Lucile" userId="S::lucile.sauvestre@skema.edu::3018fc86-5b75-4f46-a78d-676dea968ec7" providerId="AD" clId="Web-{D6F513EA-8D08-A8A9-8DAE-5392C78488F4}" dt="2020-10-23T19:17:07.188" v="18"/>
          <ac:spMkLst>
            <pc:docMk/>
            <pc:sldMk cId="2675562206" sldId="263"/>
            <ac:spMk id="2" creationId="{8E781312-85CC-4E30-970A-A79F086918AC}"/>
          </ac:spMkLst>
        </pc:spChg>
        <pc:spChg chg="add del">
          <ac:chgData name="SAUVESTRE, Lucile" userId="S::lucile.sauvestre@skema.edu::3018fc86-5b75-4f46-a78d-676dea968ec7" providerId="AD" clId="Web-{D6F513EA-8D08-A8A9-8DAE-5392C78488F4}" dt="2020-10-23T19:17:07.188" v="18"/>
          <ac:spMkLst>
            <pc:docMk/>
            <pc:sldMk cId="2675562206" sldId="263"/>
            <ac:spMk id="9" creationId="{4AA13AD3-0A4F-475A-BEBB-DEEFF5C096C3}"/>
          </ac:spMkLst>
        </pc:spChg>
        <pc:spChg chg="add del">
          <ac:chgData name="SAUVESTRE, Lucile" userId="S::lucile.sauvestre@skema.edu::3018fc86-5b75-4f46-a78d-676dea968ec7" providerId="AD" clId="Web-{D6F513EA-8D08-A8A9-8DAE-5392C78488F4}" dt="2020-10-23T19:17:07.188" v="18"/>
          <ac:spMkLst>
            <pc:docMk/>
            <pc:sldMk cId="2675562206" sldId="263"/>
            <ac:spMk id="11" creationId="{52F9B1C2-7D20-4F91-A660-197C98B9A3B1}"/>
          </ac:spMkLst>
        </pc:spChg>
        <pc:spChg chg="add del">
          <ac:chgData name="SAUVESTRE, Lucile" userId="S::lucile.sauvestre@skema.edu::3018fc86-5b75-4f46-a78d-676dea968ec7" providerId="AD" clId="Web-{D6F513EA-8D08-A8A9-8DAE-5392C78488F4}" dt="2020-10-23T19:17:07.188" v="18"/>
          <ac:spMkLst>
            <pc:docMk/>
            <pc:sldMk cId="2675562206" sldId="263"/>
            <ac:spMk id="13" creationId="{A89C4E6E-ECA4-40E5-A54E-13E92B678E8C}"/>
          </ac:spMkLst>
        </pc:spChg>
      </pc:sldChg>
      <pc:sldChg chg="addSp delSp modSp mod modClrScheme delDesignElem chgLayout">
        <pc:chgData name="SAUVESTRE, Lucile" userId="S::lucile.sauvestre@skema.edu::3018fc86-5b75-4f46-a78d-676dea968ec7" providerId="AD" clId="Web-{D6F513EA-8D08-A8A9-8DAE-5392C78488F4}" dt="2020-10-23T19:17:07.188" v="18"/>
        <pc:sldMkLst>
          <pc:docMk/>
          <pc:sldMk cId="3031703777" sldId="264"/>
        </pc:sldMkLst>
        <pc:spChg chg="mod ord">
          <ac:chgData name="SAUVESTRE, Lucile" userId="S::lucile.sauvestre@skema.edu::3018fc86-5b75-4f46-a78d-676dea968ec7" providerId="AD" clId="Web-{D6F513EA-8D08-A8A9-8DAE-5392C78488F4}" dt="2020-10-23T19:17:07.188" v="18"/>
          <ac:spMkLst>
            <pc:docMk/>
            <pc:sldMk cId="3031703777" sldId="264"/>
            <ac:spMk id="2" creationId="{71E7828C-D6ED-4079-8587-1BDD3033082A}"/>
          </ac:spMkLst>
        </pc:spChg>
        <pc:spChg chg="add del">
          <ac:chgData name="SAUVESTRE, Lucile" userId="S::lucile.sauvestre@skema.edu::3018fc86-5b75-4f46-a78d-676dea968ec7" providerId="AD" clId="Web-{D6F513EA-8D08-A8A9-8DAE-5392C78488F4}" dt="2020-10-23T19:17:07.188" v="18"/>
          <ac:spMkLst>
            <pc:docMk/>
            <pc:sldMk cId="3031703777" sldId="264"/>
            <ac:spMk id="9" creationId="{EB6D1D7F-141C-4D8E-BFBA-D95B68E16385}"/>
          </ac:spMkLst>
        </pc:spChg>
        <pc:spChg chg="add del">
          <ac:chgData name="SAUVESTRE, Lucile" userId="S::lucile.sauvestre@skema.edu::3018fc86-5b75-4f46-a78d-676dea968ec7" providerId="AD" clId="Web-{D6F513EA-8D08-A8A9-8DAE-5392C78488F4}" dt="2020-10-23T19:17:07.188" v="18"/>
          <ac:spMkLst>
            <pc:docMk/>
            <pc:sldMk cId="3031703777" sldId="264"/>
            <ac:spMk id="11" creationId="{245B42B6-26F8-4E25-839B-FB38F13BEFFC}"/>
          </ac:spMkLst>
        </pc:spChg>
        <pc:graphicFrameChg chg="mod ord">
          <ac:chgData name="SAUVESTRE, Lucile" userId="S::lucile.sauvestre@skema.edu::3018fc86-5b75-4f46-a78d-676dea968ec7" providerId="AD" clId="Web-{D6F513EA-8D08-A8A9-8DAE-5392C78488F4}" dt="2020-10-23T19:17:07.188" v="18"/>
          <ac:graphicFrameMkLst>
            <pc:docMk/>
            <pc:sldMk cId="3031703777" sldId="264"/>
            <ac:graphicFrameMk id="5" creationId="{DD4E25B0-8611-4403-96FC-95D37553B5BE}"/>
          </ac:graphicFrameMkLst>
        </pc:graphicFrameChg>
      </pc:sldChg>
      <pc:sldChg chg="modSp mod modClrScheme chgLayout">
        <pc:chgData name="SAUVESTRE, Lucile" userId="S::lucile.sauvestre@skema.edu::3018fc86-5b75-4f46-a78d-676dea968ec7" providerId="AD" clId="Web-{D6F513EA-8D08-A8A9-8DAE-5392C78488F4}" dt="2020-10-23T19:17:07.188" v="18"/>
        <pc:sldMkLst>
          <pc:docMk/>
          <pc:sldMk cId="2894784158" sldId="265"/>
        </pc:sldMkLst>
        <pc:spChg chg="mod ord">
          <ac:chgData name="SAUVESTRE, Lucile" userId="S::lucile.sauvestre@skema.edu::3018fc86-5b75-4f46-a78d-676dea968ec7" providerId="AD" clId="Web-{D6F513EA-8D08-A8A9-8DAE-5392C78488F4}" dt="2020-10-23T19:17:07.188" v="18"/>
          <ac:spMkLst>
            <pc:docMk/>
            <pc:sldMk cId="2894784158" sldId="265"/>
            <ac:spMk id="2" creationId="{42337047-2E4C-4369-A559-4C46873DC976}"/>
          </ac:spMkLst>
        </pc:spChg>
        <pc:spChg chg="mod ord">
          <ac:chgData name="SAUVESTRE, Lucile" userId="S::lucile.sauvestre@skema.edu::3018fc86-5b75-4f46-a78d-676dea968ec7" providerId="AD" clId="Web-{D6F513EA-8D08-A8A9-8DAE-5392C78488F4}" dt="2020-10-23T19:17:07.188" v="18"/>
          <ac:spMkLst>
            <pc:docMk/>
            <pc:sldMk cId="2894784158" sldId="265"/>
            <ac:spMk id="3" creationId="{F6155A61-DD2B-4BC2-8B7C-7626FFFAE5C2}"/>
          </ac:spMkLst>
        </pc:spChg>
      </pc:sldChg>
      <pc:sldChg chg="addSp delSp modSp mod modClrScheme delDesignElem chgLayout">
        <pc:chgData name="SAUVESTRE, Lucile" userId="S::lucile.sauvestre@skema.edu::3018fc86-5b75-4f46-a78d-676dea968ec7" providerId="AD" clId="Web-{D6F513EA-8D08-A8A9-8DAE-5392C78488F4}" dt="2020-10-23T19:17:07.188" v="18"/>
        <pc:sldMkLst>
          <pc:docMk/>
          <pc:sldMk cId="4123136083" sldId="266"/>
        </pc:sldMkLst>
        <pc:spChg chg="add del">
          <ac:chgData name="SAUVESTRE, Lucile" userId="S::lucile.sauvestre@skema.edu::3018fc86-5b75-4f46-a78d-676dea968ec7" providerId="AD" clId="Web-{D6F513EA-8D08-A8A9-8DAE-5392C78488F4}" dt="2020-10-23T19:17:07.188" v="18"/>
          <ac:spMkLst>
            <pc:docMk/>
            <pc:sldMk cId="4123136083" sldId="266"/>
            <ac:spMk id="36" creationId="{6BC377B7-18F1-42AD-A1DD-E1D6A5B27CE9}"/>
          </ac:spMkLst>
        </pc:spChg>
        <pc:spChg chg="mod">
          <ac:chgData name="SAUVESTRE, Lucile" userId="S::lucile.sauvestre@skema.edu::3018fc86-5b75-4f46-a78d-676dea968ec7" providerId="AD" clId="Web-{D6F513EA-8D08-A8A9-8DAE-5392C78488F4}" dt="2020-10-23T19:05:29.924" v="0" actId="1076"/>
          <ac:spMkLst>
            <pc:docMk/>
            <pc:sldMk cId="4123136083" sldId="266"/>
            <ac:spMk id="233" creationId="{229FBA92-E14B-4A64-A29E-6F5A04EA55E0}"/>
          </ac:spMkLst>
        </pc:spChg>
      </pc:sldChg>
      <pc:sldChg chg="addSp delSp modSp mod modClrScheme delDesignElem chgLayout">
        <pc:chgData name="SAUVESTRE, Lucile" userId="S::lucile.sauvestre@skema.edu::3018fc86-5b75-4f46-a78d-676dea968ec7" providerId="AD" clId="Web-{D6F513EA-8D08-A8A9-8DAE-5392C78488F4}" dt="2020-10-23T19:17:07.188" v="18"/>
        <pc:sldMkLst>
          <pc:docMk/>
          <pc:sldMk cId="1731230999" sldId="267"/>
        </pc:sldMkLst>
        <pc:spChg chg="mod ord">
          <ac:chgData name="SAUVESTRE, Lucile" userId="S::lucile.sauvestre@skema.edu::3018fc86-5b75-4f46-a78d-676dea968ec7" providerId="AD" clId="Web-{D6F513EA-8D08-A8A9-8DAE-5392C78488F4}" dt="2020-10-23T19:17:07.188" v="18"/>
          <ac:spMkLst>
            <pc:docMk/>
            <pc:sldMk cId="1731230999" sldId="267"/>
            <ac:spMk id="2" creationId="{E02AEFFA-E102-4CBA-A527-EFAFD340605A}"/>
          </ac:spMkLst>
        </pc:spChg>
        <pc:spChg chg="mod ord">
          <ac:chgData name="SAUVESTRE, Lucile" userId="S::lucile.sauvestre@skema.edu::3018fc86-5b75-4f46-a78d-676dea968ec7" providerId="AD" clId="Web-{D6F513EA-8D08-A8A9-8DAE-5392C78488F4}" dt="2020-10-23T19:17:07.188" v="18"/>
          <ac:spMkLst>
            <pc:docMk/>
            <pc:sldMk cId="1731230999" sldId="267"/>
            <ac:spMk id="3" creationId="{20BD3A98-CA5A-4FA8-92FE-DF53CF231DA6}"/>
          </ac:spMkLst>
        </pc:spChg>
        <pc:spChg chg="add del">
          <ac:chgData name="SAUVESTRE, Lucile" userId="S::lucile.sauvestre@skema.edu::3018fc86-5b75-4f46-a78d-676dea968ec7" providerId="AD" clId="Web-{D6F513EA-8D08-A8A9-8DAE-5392C78488F4}" dt="2020-10-23T19:17:07.188" v="18"/>
          <ac:spMkLst>
            <pc:docMk/>
            <pc:sldMk cId="1731230999" sldId="267"/>
            <ac:spMk id="17" creationId="{EB6D1D7F-141C-4D8E-BFBA-D95B68E16385}"/>
          </ac:spMkLst>
        </pc:spChg>
        <pc:spChg chg="add del">
          <ac:chgData name="SAUVESTRE, Lucile" userId="S::lucile.sauvestre@skema.edu::3018fc86-5b75-4f46-a78d-676dea968ec7" providerId="AD" clId="Web-{D6F513EA-8D08-A8A9-8DAE-5392C78488F4}" dt="2020-10-23T19:17:07.188" v="18"/>
          <ac:spMkLst>
            <pc:docMk/>
            <pc:sldMk cId="1731230999" sldId="267"/>
            <ac:spMk id="19" creationId="{B7B54865-0417-4422-B63B-3E74C04CD741}"/>
          </ac:spMkLst>
        </pc:spChg>
      </pc:sldChg>
      <pc:sldChg chg="addSp delSp modSp mod modClrScheme delDesignElem chgLayout">
        <pc:chgData name="SAUVESTRE, Lucile" userId="S::lucile.sauvestre@skema.edu::3018fc86-5b75-4f46-a78d-676dea968ec7" providerId="AD" clId="Web-{D6F513EA-8D08-A8A9-8DAE-5392C78488F4}" dt="2020-10-23T19:17:07.188" v="18"/>
        <pc:sldMkLst>
          <pc:docMk/>
          <pc:sldMk cId="1853796869" sldId="268"/>
        </pc:sldMkLst>
        <pc:spChg chg="mod ord">
          <ac:chgData name="SAUVESTRE, Lucile" userId="S::lucile.sauvestre@skema.edu::3018fc86-5b75-4f46-a78d-676dea968ec7" providerId="AD" clId="Web-{D6F513EA-8D08-A8A9-8DAE-5392C78488F4}" dt="2020-10-23T19:17:07.188" v="18"/>
          <ac:spMkLst>
            <pc:docMk/>
            <pc:sldMk cId="1853796869" sldId="268"/>
            <ac:spMk id="2" creationId="{D34748EB-479E-42CB-A231-58EFA4186790}"/>
          </ac:spMkLst>
        </pc:spChg>
        <pc:spChg chg="add del">
          <ac:chgData name="SAUVESTRE, Lucile" userId="S::lucile.sauvestre@skema.edu::3018fc86-5b75-4f46-a78d-676dea968ec7" providerId="AD" clId="Web-{D6F513EA-8D08-A8A9-8DAE-5392C78488F4}" dt="2020-10-23T19:17:07.188" v="18"/>
          <ac:spMkLst>
            <pc:docMk/>
            <pc:sldMk cId="1853796869" sldId="268"/>
            <ac:spMk id="23" creationId="{EB6D1D7F-141C-4D8E-BFBA-D95B68E16385}"/>
          </ac:spMkLst>
        </pc:spChg>
        <pc:spChg chg="add del">
          <ac:chgData name="SAUVESTRE, Lucile" userId="S::lucile.sauvestre@skema.edu::3018fc86-5b75-4f46-a78d-676dea968ec7" providerId="AD" clId="Web-{D6F513EA-8D08-A8A9-8DAE-5392C78488F4}" dt="2020-10-23T19:17:07.188" v="18"/>
          <ac:spMkLst>
            <pc:docMk/>
            <pc:sldMk cId="1853796869" sldId="268"/>
            <ac:spMk id="25" creationId="{245B42B6-26F8-4E25-839B-FB38F13BEFFC}"/>
          </ac:spMkLst>
        </pc:spChg>
        <pc:graphicFrameChg chg="mod ord">
          <ac:chgData name="SAUVESTRE, Lucile" userId="S::lucile.sauvestre@skema.edu::3018fc86-5b75-4f46-a78d-676dea968ec7" providerId="AD" clId="Web-{D6F513EA-8D08-A8A9-8DAE-5392C78488F4}" dt="2020-10-23T19:17:07.188" v="18"/>
          <ac:graphicFrameMkLst>
            <pc:docMk/>
            <pc:sldMk cId="1853796869" sldId="268"/>
            <ac:graphicFrameMk id="5" creationId="{FE9F7CF6-76AB-4EF4-AC24-9FECCBF3491C}"/>
          </ac:graphicFrameMkLst>
        </pc:graphicFrameChg>
      </pc:sldChg>
      <pc:sldChg chg="addSp delSp modSp mod modClrScheme delDesignElem chgLayout">
        <pc:chgData name="SAUVESTRE, Lucile" userId="S::lucile.sauvestre@skema.edu::3018fc86-5b75-4f46-a78d-676dea968ec7" providerId="AD" clId="Web-{D6F513EA-8D08-A8A9-8DAE-5392C78488F4}" dt="2020-10-23T19:17:07.188" v="18"/>
        <pc:sldMkLst>
          <pc:docMk/>
          <pc:sldMk cId="630585879" sldId="269"/>
        </pc:sldMkLst>
        <pc:spChg chg="mod ord">
          <ac:chgData name="SAUVESTRE, Lucile" userId="S::lucile.sauvestre@skema.edu::3018fc86-5b75-4f46-a78d-676dea968ec7" providerId="AD" clId="Web-{D6F513EA-8D08-A8A9-8DAE-5392C78488F4}" dt="2020-10-23T19:17:07.188" v="18"/>
          <ac:spMkLst>
            <pc:docMk/>
            <pc:sldMk cId="630585879" sldId="269"/>
            <ac:spMk id="2" creationId="{00000000-0000-0000-0000-000000000000}"/>
          </ac:spMkLst>
        </pc:spChg>
        <pc:spChg chg="mod ord">
          <ac:chgData name="SAUVESTRE, Lucile" userId="S::lucile.sauvestre@skema.edu::3018fc86-5b75-4f46-a78d-676dea968ec7" providerId="AD" clId="Web-{D6F513EA-8D08-A8A9-8DAE-5392C78488F4}" dt="2020-10-23T19:17:07.188" v="18"/>
          <ac:spMkLst>
            <pc:docMk/>
            <pc:sldMk cId="630585879" sldId="269"/>
            <ac:spMk id="3" creationId="{00000000-0000-0000-0000-000000000000}"/>
          </ac:spMkLst>
        </pc:spChg>
        <pc:spChg chg="add del">
          <ac:chgData name="SAUVESTRE, Lucile" userId="S::lucile.sauvestre@skema.edu::3018fc86-5b75-4f46-a78d-676dea968ec7" providerId="AD" clId="Web-{D6F513EA-8D08-A8A9-8DAE-5392C78488F4}" dt="2020-10-23T19:17:07.188" v="18"/>
          <ac:spMkLst>
            <pc:docMk/>
            <pc:sldMk cId="630585879" sldId="269"/>
            <ac:spMk id="44" creationId="{4AA13AD3-0A4F-475A-BEBB-DEEFF5C096C3}"/>
          </ac:spMkLst>
        </pc:spChg>
        <pc:spChg chg="add del">
          <ac:chgData name="SAUVESTRE, Lucile" userId="S::lucile.sauvestre@skema.edu::3018fc86-5b75-4f46-a78d-676dea968ec7" providerId="AD" clId="Web-{D6F513EA-8D08-A8A9-8DAE-5392C78488F4}" dt="2020-10-23T19:17:07.188" v="18"/>
          <ac:spMkLst>
            <pc:docMk/>
            <pc:sldMk cId="630585879" sldId="269"/>
            <ac:spMk id="46" creationId="{52F9B1C2-7D20-4F91-A660-197C98B9A3B1}"/>
          </ac:spMkLst>
        </pc:spChg>
        <pc:spChg chg="add del">
          <ac:chgData name="SAUVESTRE, Lucile" userId="S::lucile.sauvestre@skema.edu::3018fc86-5b75-4f46-a78d-676dea968ec7" providerId="AD" clId="Web-{D6F513EA-8D08-A8A9-8DAE-5392C78488F4}" dt="2020-10-23T19:17:07.188" v="18"/>
          <ac:spMkLst>
            <pc:docMk/>
            <pc:sldMk cId="630585879" sldId="269"/>
            <ac:spMk id="48" creationId="{A89C4E6E-ECA4-40E5-A54E-13E92B678E8C}"/>
          </ac:spMkLst>
        </pc:spChg>
      </pc:sldChg>
      <pc:sldChg chg="modSp mod modClrScheme chgLayout">
        <pc:chgData name="SAUVESTRE, Lucile" userId="S::lucile.sauvestre@skema.edu::3018fc86-5b75-4f46-a78d-676dea968ec7" providerId="AD" clId="Web-{D6F513EA-8D08-A8A9-8DAE-5392C78488F4}" dt="2020-10-23T19:17:07.188" v="18"/>
        <pc:sldMkLst>
          <pc:docMk/>
          <pc:sldMk cId="1388796410" sldId="270"/>
        </pc:sldMkLst>
        <pc:spChg chg="mod ord">
          <ac:chgData name="SAUVESTRE, Lucile" userId="S::lucile.sauvestre@skema.edu::3018fc86-5b75-4f46-a78d-676dea968ec7" providerId="AD" clId="Web-{D6F513EA-8D08-A8A9-8DAE-5392C78488F4}" dt="2020-10-23T19:17:07.188" v="18"/>
          <ac:spMkLst>
            <pc:docMk/>
            <pc:sldMk cId="1388796410" sldId="270"/>
            <ac:spMk id="2" creationId="{07EBDE8E-FBE2-48BB-8824-45254104DE6C}"/>
          </ac:spMkLst>
        </pc:spChg>
        <pc:spChg chg="mod ord">
          <ac:chgData name="SAUVESTRE, Lucile" userId="S::lucile.sauvestre@skema.edu::3018fc86-5b75-4f46-a78d-676dea968ec7" providerId="AD" clId="Web-{D6F513EA-8D08-A8A9-8DAE-5392C78488F4}" dt="2020-10-23T19:17:07.188" v="18"/>
          <ac:spMkLst>
            <pc:docMk/>
            <pc:sldMk cId="1388796410" sldId="270"/>
            <ac:spMk id="3" creationId="{AF39C67F-196A-45D0-BB04-25D3875FAD48}"/>
          </ac:spMkLst>
        </pc:spChg>
      </pc:sldChg>
      <pc:sldChg chg="addSp delSp mod modClrScheme delDesignElem chgLayout">
        <pc:chgData name="SAUVESTRE, Lucile" userId="S::lucile.sauvestre@skema.edu::3018fc86-5b75-4f46-a78d-676dea968ec7" providerId="AD" clId="Web-{D6F513EA-8D08-A8A9-8DAE-5392C78488F4}" dt="2020-10-23T19:17:07.188" v="18"/>
        <pc:sldMkLst>
          <pc:docMk/>
          <pc:sldMk cId="3279114031" sldId="271"/>
        </pc:sldMkLst>
        <pc:spChg chg="add del">
          <ac:chgData name="SAUVESTRE, Lucile" userId="S::lucile.sauvestre@skema.edu::3018fc86-5b75-4f46-a78d-676dea968ec7" providerId="AD" clId="Web-{D6F513EA-8D08-A8A9-8DAE-5392C78488F4}" dt="2020-10-23T19:17:07.188" v="18"/>
          <ac:spMkLst>
            <pc:docMk/>
            <pc:sldMk cId="3279114031" sldId="271"/>
            <ac:spMk id="9" creationId="{1D153959-30FA-4987-A094-7243641F474B}"/>
          </ac:spMkLst>
        </pc:spChg>
        <pc:spChg chg="add del">
          <ac:chgData name="SAUVESTRE, Lucile" userId="S::lucile.sauvestre@skema.edu::3018fc86-5b75-4f46-a78d-676dea968ec7" providerId="AD" clId="Web-{D6F513EA-8D08-A8A9-8DAE-5392C78488F4}" dt="2020-10-23T19:17:07.188" v="18"/>
          <ac:spMkLst>
            <pc:docMk/>
            <pc:sldMk cId="3279114031" sldId="271"/>
            <ac:spMk id="11" creationId="{EB6D1D7F-141C-4D8E-BFBA-D95B68E16385}"/>
          </ac:spMkLst>
        </pc:spChg>
        <pc:spChg chg="add del">
          <ac:chgData name="SAUVESTRE, Lucile" userId="S::lucile.sauvestre@skema.edu::3018fc86-5b75-4f46-a78d-676dea968ec7" providerId="AD" clId="Web-{D6F513EA-8D08-A8A9-8DAE-5392C78488F4}" dt="2020-10-23T19:17:07.188" v="18"/>
          <ac:spMkLst>
            <pc:docMk/>
            <pc:sldMk cId="3279114031" sldId="271"/>
            <ac:spMk id="13" creationId="{245B42B6-26F8-4E25-839B-FB38F13BEFFC}"/>
          </ac:spMkLst>
        </pc:spChg>
      </pc:sldChg>
      <pc:sldChg chg="modSp mod modClrScheme chgLayout">
        <pc:chgData name="SAUVESTRE, Lucile" userId="S::lucile.sauvestre@skema.edu::3018fc86-5b75-4f46-a78d-676dea968ec7" providerId="AD" clId="Web-{D6F513EA-8D08-A8A9-8DAE-5392C78488F4}" dt="2020-10-23T19:17:07.188" v="18"/>
        <pc:sldMkLst>
          <pc:docMk/>
          <pc:sldMk cId="3868901913" sldId="272"/>
        </pc:sldMkLst>
        <pc:spChg chg="mod ord">
          <ac:chgData name="SAUVESTRE, Lucile" userId="S::lucile.sauvestre@skema.edu::3018fc86-5b75-4f46-a78d-676dea968ec7" providerId="AD" clId="Web-{D6F513EA-8D08-A8A9-8DAE-5392C78488F4}" dt="2020-10-23T19:17:07.188" v="18"/>
          <ac:spMkLst>
            <pc:docMk/>
            <pc:sldMk cId="3868901913" sldId="272"/>
            <ac:spMk id="2" creationId="{870868E8-B875-4FC7-8A0B-8DA50F657CA6}"/>
          </ac:spMkLst>
        </pc:spChg>
        <pc:spChg chg="mod ord">
          <ac:chgData name="SAUVESTRE, Lucile" userId="S::lucile.sauvestre@skema.edu::3018fc86-5b75-4f46-a78d-676dea968ec7" providerId="AD" clId="Web-{D6F513EA-8D08-A8A9-8DAE-5392C78488F4}" dt="2020-10-23T19:17:07.188" v="18"/>
          <ac:spMkLst>
            <pc:docMk/>
            <pc:sldMk cId="3868901913" sldId="272"/>
            <ac:spMk id="3" creationId="{DBF2C5C4-8710-49EA-A925-5E51B3FFF4DC}"/>
          </ac:spMkLst>
        </pc:spChg>
      </pc:sldChg>
      <pc:sldChg chg="modSp mod modClrScheme chgLayout">
        <pc:chgData name="SAUVESTRE, Lucile" userId="S::lucile.sauvestre@skema.edu::3018fc86-5b75-4f46-a78d-676dea968ec7" providerId="AD" clId="Web-{D6F513EA-8D08-A8A9-8DAE-5392C78488F4}" dt="2020-10-23T19:17:07.188" v="18"/>
        <pc:sldMkLst>
          <pc:docMk/>
          <pc:sldMk cId="2637962059" sldId="273"/>
        </pc:sldMkLst>
        <pc:spChg chg="mod ord">
          <ac:chgData name="SAUVESTRE, Lucile" userId="S::lucile.sauvestre@skema.edu::3018fc86-5b75-4f46-a78d-676dea968ec7" providerId="AD" clId="Web-{D6F513EA-8D08-A8A9-8DAE-5392C78488F4}" dt="2020-10-23T19:17:07.188" v="18"/>
          <ac:spMkLst>
            <pc:docMk/>
            <pc:sldMk cId="2637962059" sldId="273"/>
            <ac:spMk id="2" creationId="{6D5B8B99-45C8-402A-8C85-15174F12A5CC}"/>
          </ac:spMkLst>
        </pc:spChg>
        <pc:spChg chg="mod ord">
          <ac:chgData name="SAUVESTRE, Lucile" userId="S::lucile.sauvestre@skema.edu::3018fc86-5b75-4f46-a78d-676dea968ec7" providerId="AD" clId="Web-{D6F513EA-8D08-A8A9-8DAE-5392C78488F4}" dt="2020-10-23T19:17:07.188" v="18"/>
          <ac:spMkLst>
            <pc:docMk/>
            <pc:sldMk cId="2637962059" sldId="273"/>
            <ac:spMk id="3" creationId="{4EE28C87-AB70-431E-A678-A1B694D94312}"/>
          </ac:spMkLst>
        </pc:spChg>
      </pc:sldChg>
      <pc:sldChg chg="modSp mod modClrScheme chgLayout">
        <pc:chgData name="SAUVESTRE, Lucile" userId="S::lucile.sauvestre@skema.edu::3018fc86-5b75-4f46-a78d-676dea968ec7" providerId="AD" clId="Web-{D6F513EA-8D08-A8A9-8DAE-5392C78488F4}" dt="2020-10-23T19:17:07.188" v="18"/>
        <pc:sldMkLst>
          <pc:docMk/>
          <pc:sldMk cId="316413815" sldId="274"/>
        </pc:sldMkLst>
        <pc:spChg chg="mod ord">
          <ac:chgData name="SAUVESTRE, Lucile" userId="S::lucile.sauvestre@skema.edu::3018fc86-5b75-4f46-a78d-676dea968ec7" providerId="AD" clId="Web-{D6F513EA-8D08-A8A9-8DAE-5392C78488F4}" dt="2020-10-23T19:17:07.188" v="18"/>
          <ac:spMkLst>
            <pc:docMk/>
            <pc:sldMk cId="316413815" sldId="274"/>
            <ac:spMk id="2" creationId="{07EBDE8E-FBE2-48BB-8824-45254104DE6C}"/>
          </ac:spMkLst>
        </pc:spChg>
        <pc:spChg chg="mod ord">
          <ac:chgData name="SAUVESTRE, Lucile" userId="S::lucile.sauvestre@skema.edu::3018fc86-5b75-4f46-a78d-676dea968ec7" providerId="AD" clId="Web-{D6F513EA-8D08-A8A9-8DAE-5392C78488F4}" dt="2020-10-23T19:17:07.188" v="18"/>
          <ac:spMkLst>
            <pc:docMk/>
            <pc:sldMk cId="316413815" sldId="274"/>
            <ac:spMk id="3" creationId="{AF39C67F-196A-45D0-BB04-25D3875FAD48}"/>
          </ac:spMkLst>
        </pc:spChg>
      </pc:sldChg>
      <pc:sldMasterChg chg="add del addSldLayout delSldLayout">
        <pc:chgData name="SAUVESTRE, Lucile" userId="S::lucile.sauvestre@skema.edu::3018fc86-5b75-4f46-a78d-676dea968ec7" providerId="AD" clId="Web-{D6F513EA-8D08-A8A9-8DAE-5392C78488F4}" dt="2020-10-23T19:17:07.188" v="18"/>
        <pc:sldMasterMkLst>
          <pc:docMk/>
          <pc:sldMasterMk cId="1800672730" sldId="2147483747"/>
        </pc:sldMasterMkLst>
        <pc:sldLayoutChg chg="add del">
          <pc:chgData name="SAUVESTRE, Lucile" userId="S::lucile.sauvestre@skema.edu::3018fc86-5b75-4f46-a78d-676dea968ec7" providerId="AD" clId="Web-{D6F513EA-8D08-A8A9-8DAE-5392C78488F4}" dt="2020-10-23T19:17:07.188" v="18"/>
          <pc:sldLayoutMkLst>
            <pc:docMk/>
            <pc:sldMasterMk cId="1800672730" sldId="2147483747"/>
            <pc:sldLayoutMk cId="1380876774" sldId="2147483736"/>
          </pc:sldLayoutMkLst>
        </pc:sldLayoutChg>
        <pc:sldLayoutChg chg="add del">
          <pc:chgData name="SAUVESTRE, Lucile" userId="S::lucile.sauvestre@skema.edu::3018fc86-5b75-4f46-a78d-676dea968ec7" providerId="AD" clId="Web-{D6F513EA-8D08-A8A9-8DAE-5392C78488F4}" dt="2020-10-23T19:17:07.188" v="18"/>
          <pc:sldLayoutMkLst>
            <pc:docMk/>
            <pc:sldMasterMk cId="1800672730" sldId="2147483747"/>
            <pc:sldLayoutMk cId="1316322378" sldId="2147483737"/>
          </pc:sldLayoutMkLst>
        </pc:sldLayoutChg>
        <pc:sldLayoutChg chg="add del">
          <pc:chgData name="SAUVESTRE, Lucile" userId="S::lucile.sauvestre@skema.edu::3018fc86-5b75-4f46-a78d-676dea968ec7" providerId="AD" clId="Web-{D6F513EA-8D08-A8A9-8DAE-5392C78488F4}" dt="2020-10-23T19:17:07.188" v="18"/>
          <pc:sldLayoutMkLst>
            <pc:docMk/>
            <pc:sldMasterMk cId="1800672730" sldId="2147483747"/>
            <pc:sldLayoutMk cId="3960367845" sldId="2147483738"/>
          </pc:sldLayoutMkLst>
        </pc:sldLayoutChg>
        <pc:sldLayoutChg chg="add del">
          <pc:chgData name="SAUVESTRE, Lucile" userId="S::lucile.sauvestre@skema.edu::3018fc86-5b75-4f46-a78d-676dea968ec7" providerId="AD" clId="Web-{D6F513EA-8D08-A8A9-8DAE-5392C78488F4}" dt="2020-10-23T19:17:07.188" v="18"/>
          <pc:sldLayoutMkLst>
            <pc:docMk/>
            <pc:sldMasterMk cId="1800672730" sldId="2147483747"/>
            <pc:sldLayoutMk cId="1238169662" sldId="2147483739"/>
          </pc:sldLayoutMkLst>
        </pc:sldLayoutChg>
        <pc:sldLayoutChg chg="add del">
          <pc:chgData name="SAUVESTRE, Lucile" userId="S::lucile.sauvestre@skema.edu::3018fc86-5b75-4f46-a78d-676dea968ec7" providerId="AD" clId="Web-{D6F513EA-8D08-A8A9-8DAE-5392C78488F4}" dt="2020-10-23T19:17:07.188" v="18"/>
          <pc:sldLayoutMkLst>
            <pc:docMk/>
            <pc:sldMasterMk cId="1800672730" sldId="2147483747"/>
            <pc:sldLayoutMk cId="2609049912" sldId="2147483740"/>
          </pc:sldLayoutMkLst>
        </pc:sldLayoutChg>
        <pc:sldLayoutChg chg="add del">
          <pc:chgData name="SAUVESTRE, Lucile" userId="S::lucile.sauvestre@skema.edu::3018fc86-5b75-4f46-a78d-676dea968ec7" providerId="AD" clId="Web-{D6F513EA-8D08-A8A9-8DAE-5392C78488F4}" dt="2020-10-23T19:17:07.188" v="18"/>
          <pc:sldLayoutMkLst>
            <pc:docMk/>
            <pc:sldMasterMk cId="1800672730" sldId="2147483747"/>
            <pc:sldLayoutMk cId="2856910686" sldId="2147483741"/>
          </pc:sldLayoutMkLst>
        </pc:sldLayoutChg>
        <pc:sldLayoutChg chg="add del">
          <pc:chgData name="SAUVESTRE, Lucile" userId="S::lucile.sauvestre@skema.edu::3018fc86-5b75-4f46-a78d-676dea968ec7" providerId="AD" clId="Web-{D6F513EA-8D08-A8A9-8DAE-5392C78488F4}" dt="2020-10-23T19:17:07.188" v="18"/>
          <pc:sldLayoutMkLst>
            <pc:docMk/>
            <pc:sldMasterMk cId="1800672730" sldId="2147483747"/>
            <pc:sldLayoutMk cId="1423815251" sldId="2147483742"/>
          </pc:sldLayoutMkLst>
        </pc:sldLayoutChg>
        <pc:sldLayoutChg chg="add del">
          <pc:chgData name="SAUVESTRE, Lucile" userId="S::lucile.sauvestre@skema.edu::3018fc86-5b75-4f46-a78d-676dea968ec7" providerId="AD" clId="Web-{D6F513EA-8D08-A8A9-8DAE-5392C78488F4}" dt="2020-10-23T19:17:07.188" v="18"/>
          <pc:sldLayoutMkLst>
            <pc:docMk/>
            <pc:sldMasterMk cId="1800672730" sldId="2147483747"/>
            <pc:sldLayoutMk cId="3900826412" sldId="2147483743"/>
          </pc:sldLayoutMkLst>
        </pc:sldLayoutChg>
        <pc:sldLayoutChg chg="add del">
          <pc:chgData name="SAUVESTRE, Lucile" userId="S::lucile.sauvestre@skema.edu::3018fc86-5b75-4f46-a78d-676dea968ec7" providerId="AD" clId="Web-{D6F513EA-8D08-A8A9-8DAE-5392C78488F4}" dt="2020-10-23T19:17:07.188" v="18"/>
          <pc:sldLayoutMkLst>
            <pc:docMk/>
            <pc:sldMasterMk cId="1800672730" sldId="2147483747"/>
            <pc:sldLayoutMk cId="2869538981" sldId="2147483744"/>
          </pc:sldLayoutMkLst>
        </pc:sldLayoutChg>
        <pc:sldLayoutChg chg="add del">
          <pc:chgData name="SAUVESTRE, Lucile" userId="S::lucile.sauvestre@skema.edu::3018fc86-5b75-4f46-a78d-676dea968ec7" providerId="AD" clId="Web-{D6F513EA-8D08-A8A9-8DAE-5392C78488F4}" dt="2020-10-23T19:17:07.188" v="18"/>
          <pc:sldLayoutMkLst>
            <pc:docMk/>
            <pc:sldMasterMk cId="1800672730" sldId="2147483747"/>
            <pc:sldLayoutMk cId="2233988755" sldId="2147483745"/>
          </pc:sldLayoutMkLst>
        </pc:sldLayoutChg>
        <pc:sldLayoutChg chg="add del">
          <pc:chgData name="SAUVESTRE, Lucile" userId="S::lucile.sauvestre@skema.edu::3018fc86-5b75-4f46-a78d-676dea968ec7" providerId="AD" clId="Web-{D6F513EA-8D08-A8A9-8DAE-5392C78488F4}" dt="2020-10-23T19:17:07.188" v="18"/>
          <pc:sldLayoutMkLst>
            <pc:docMk/>
            <pc:sldMasterMk cId="1800672730" sldId="2147483747"/>
            <pc:sldLayoutMk cId="346579095" sldId="2147483746"/>
          </pc:sldLayoutMkLst>
        </pc:sldLayoutChg>
      </pc:sldMasterChg>
      <pc:sldMasterChg chg="add del addSldLayout delSldLayout modSldLayout">
        <pc:chgData name="SAUVESTRE, Lucile" userId="S::lucile.sauvestre@skema.edu::3018fc86-5b75-4f46-a78d-676dea968ec7" providerId="AD" clId="Web-{D6F513EA-8D08-A8A9-8DAE-5392C78488F4}" dt="2020-10-23T19:17:07.188" v="18"/>
        <pc:sldMasterMkLst>
          <pc:docMk/>
          <pc:sldMasterMk cId="1628307944" sldId="2147483748"/>
        </pc:sldMasterMkLst>
        <pc:sldLayoutChg chg="add del mod replId">
          <pc:chgData name="SAUVESTRE, Lucile" userId="S::lucile.sauvestre@skema.edu::3018fc86-5b75-4f46-a78d-676dea968ec7" providerId="AD" clId="Web-{D6F513EA-8D08-A8A9-8DAE-5392C78488F4}" dt="2020-10-23T19:17:07.188" v="18"/>
          <pc:sldLayoutMkLst>
            <pc:docMk/>
            <pc:sldMasterMk cId="1628307944" sldId="2147483748"/>
            <pc:sldLayoutMk cId="878152024" sldId="2147483749"/>
          </pc:sldLayoutMkLst>
        </pc:sldLayoutChg>
        <pc:sldLayoutChg chg="add del mod replId">
          <pc:chgData name="SAUVESTRE, Lucile" userId="S::lucile.sauvestre@skema.edu::3018fc86-5b75-4f46-a78d-676dea968ec7" providerId="AD" clId="Web-{D6F513EA-8D08-A8A9-8DAE-5392C78488F4}" dt="2020-10-23T19:17:07.188" v="18"/>
          <pc:sldLayoutMkLst>
            <pc:docMk/>
            <pc:sldMasterMk cId="1628307944" sldId="2147483748"/>
            <pc:sldLayoutMk cId="1348844548" sldId="2147483750"/>
          </pc:sldLayoutMkLst>
        </pc:sldLayoutChg>
        <pc:sldLayoutChg chg="add del mod replId">
          <pc:chgData name="SAUVESTRE, Lucile" userId="S::lucile.sauvestre@skema.edu::3018fc86-5b75-4f46-a78d-676dea968ec7" providerId="AD" clId="Web-{D6F513EA-8D08-A8A9-8DAE-5392C78488F4}" dt="2020-10-23T19:17:07.188" v="18"/>
          <pc:sldLayoutMkLst>
            <pc:docMk/>
            <pc:sldMasterMk cId="1628307944" sldId="2147483748"/>
            <pc:sldLayoutMk cId="4273108247" sldId="2147483751"/>
          </pc:sldLayoutMkLst>
        </pc:sldLayoutChg>
        <pc:sldLayoutChg chg="add del mod replId">
          <pc:chgData name="SAUVESTRE, Lucile" userId="S::lucile.sauvestre@skema.edu::3018fc86-5b75-4f46-a78d-676dea968ec7" providerId="AD" clId="Web-{D6F513EA-8D08-A8A9-8DAE-5392C78488F4}" dt="2020-10-23T19:17:07.188" v="18"/>
          <pc:sldLayoutMkLst>
            <pc:docMk/>
            <pc:sldMasterMk cId="1628307944" sldId="2147483748"/>
            <pc:sldLayoutMk cId="628456002" sldId="2147483752"/>
          </pc:sldLayoutMkLst>
        </pc:sldLayoutChg>
        <pc:sldLayoutChg chg="add del mod replId">
          <pc:chgData name="SAUVESTRE, Lucile" userId="S::lucile.sauvestre@skema.edu::3018fc86-5b75-4f46-a78d-676dea968ec7" providerId="AD" clId="Web-{D6F513EA-8D08-A8A9-8DAE-5392C78488F4}" dt="2020-10-23T19:17:07.188" v="18"/>
          <pc:sldLayoutMkLst>
            <pc:docMk/>
            <pc:sldMasterMk cId="1628307944" sldId="2147483748"/>
            <pc:sldLayoutMk cId="2495108298" sldId="2147483753"/>
          </pc:sldLayoutMkLst>
        </pc:sldLayoutChg>
        <pc:sldLayoutChg chg="add del mod replId">
          <pc:chgData name="SAUVESTRE, Lucile" userId="S::lucile.sauvestre@skema.edu::3018fc86-5b75-4f46-a78d-676dea968ec7" providerId="AD" clId="Web-{D6F513EA-8D08-A8A9-8DAE-5392C78488F4}" dt="2020-10-23T19:17:07.188" v="18"/>
          <pc:sldLayoutMkLst>
            <pc:docMk/>
            <pc:sldMasterMk cId="1628307944" sldId="2147483748"/>
            <pc:sldLayoutMk cId="1913821123" sldId="2147483754"/>
          </pc:sldLayoutMkLst>
        </pc:sldLayoutChg>
        <pc:sldLayoutChg chg="add del mod replId">
          <pc:chgData name="SAUVESTRE, Lucile" userId="S::lucile.sauvestre@skema.edu::3018fc86-5b75-4f46-a78d-676dea968ec7" providerId="AD" clId="Web-{D6F513EA-8D08-A8A9-8DAE-5392C78488F4}" dt="2020-10-23T19:17:07.188" v="18"/>
          <pc:sldLayoutMkLst>
            <pc:docMk/>
            <pc:sldMasterMk cId="1628307944" sldId="2147483748"/>
            <pc:sldLayoutMk cId="1749058076" sldId="2147483755"/>
          </pc:sldLayoutMkLst>
        </pc:sldLayoutChg>
        <pc:sldLayoutChg chg="add del mod replId">
          <pc:chgData name="SAUVESTRE, Lucile" userId="S::lucile.sauvestre@skema.edu::3018fc86-5b75-4f46-a78d-676dea968ec7" providerId="AD" clId="Web-{D6F513EA-8D08-A8A9-8DAE-5392C78488F4}" dt="2020-10-23T19:17:07.188" v="18"/>
          <pc:sldLayoutMkLst>
            <pc:docMk/>
            <pc:sldMasterMk cId="1628307944" sldId="2147483748"/>
            <pc:sldLayoutMk cId="2588085891" sldId="2147483756"/>
          </pc:sldLayoutMkLst>
        </pc:sldLayoutChg>
        <pc:sldLayoutChg chg="add del mod replId">
          <pc:chgData name="SAUVESTRE, Lucile" userId="S::lucile.sauvestre@skema.edu::3018fc86-5b75-4f46-a78d-676dea968ec7" providerId="AD" clId="Web-{D6F513EA-8D08-A8A9-8DAE-5392C78488F4}" dt="2020-10-23T19:17:07.188" v="18"/>
          <pc:sldLayoutMkLst>
            <pc:docMk/>
            <pc:sldMasterMk cId="1628307944" sldId="2147483748"/>
            <pc:sldLayoutMk cId="1487543697" sldId="2147483757"/>
          </pc:sldLayoutMkLst>
        </pc:sldLayoutChg>
        <pc:sldLayoutChg chg="add del mod replId">
          <pc:chgData name="SAUVESTRE, Lucile" userId="S::lucile.sauvestre@skema.edu::3018fc86-5b75-4f46-a78d-676dea968ec7" providerId="AD" clId="Web-{D6F513EA-8D08-A8A9-8DAE-5392C78488F4}" dt="2020-10-23T19:17:07.188" v="18"/>
          <pc:sldLayoutMkLst>
            <pc:docMk/>
            <pc:sldMasterMk cId="1628307944" sldId="2147483748"/>
            <pc:sldLayoutMk cId="1505278332" sldId="2147483758"/>
          </pc:sldLayoutMkLst>
        </pc:sldLayoutChg>
        <pc:sldLayoutChg chg="add del mod replId">
          <pc:chgData name="SAUVESTRE, Lucile" userId="S::lucile.sauvestre@skema.edu::3018fc86-5b75-4f46-a78d-676dea968ec7" providerId="AD" clId="Web-{D6F513EA-8D08-A8A9-8DAE-5392C78488F4}" dt="2020-10-23T19:17:07.188" v="18"/>
          <pc:sldLayoutMkLst>
            <pc:docMk/>
            <pc:sldMasterMk cId="1628307944" sldId="2147483748"/>
            <pc:sldLayoutMk cId="4078398843" sldId="2147483759"/>
          </pc:sldLayoutMkLst>
        </pc:sldLayoutChg>
      </pc:sldMasterChg>
    </pc:docChg>
  </pc:docChgLst>
  <pc:docChgLst>
    <pc:chgData name="SAUVESTRE, Lucile" userId="S::lucile.sauvestre@skema.edu::3018fc86-5b75-4f46-a78d-676dea968ec7" providerId="AD" clId="Web-{DFED7019-FA02-455A-2042-C353EEAC6F0B}"/>
    <pc:docChg chg="modSld">
      <pc:chgData name="SAUVESTRE, Lucile" userId="S::lucile.sauvestre@skema.edu::3018fc86-5b75-4f46-a78d-676dea968ec7" providerId="AD" clId="Web-{DFED7019-FA02-455A-2042-C353EEAC6F0B}" dt="2020-10-22T17:16:35.575" v="14" actId="20577"/>
      <pc:docMkLst>
        <pc:docMk/>
      </pc:docMkLst>
      <pc:sldChg chg="modSp">
        <pc:chgData name="SAUVESTRE, Lucile" userId="S::lucile.sauvestre@skema.edu::3018fc86-5b75-4f46-a78d-676dea968ec7" providerId="AD" clId="Web-{DFED7019-FA02-455A-2042-C353EEAC6F0B}" dt="2020-10-22T17:16:35.575" v="13" actId="20577"/>
        <pc:sldMkLst>
          <pc:docMk/>
          <pc:sldMk cId="3821175398" sldId="258"/>
        </pc:sldMkLst>
        <pc:spChg chg="mod">
          <ac:chgData name="SAUVESTRE, Lucile" userId="S::lucile.sauvestre@skema.edu::3018fc86-5b75-4f46-a78d-676dea968ec7" providerId="AD" clId="Web-{DFED7019-FA02-455A-2042-C353EEAC6F0B}" dt="2020-10-22T17:16:35.575" v="13" actId="20577"/>
          <ac:spMkLst>
            <pc:docMk/>
            <pc:sldMk cId="3821175398" sldId="258"/>
            <ac:spMk id="2" creationId="{5511928B-F370-4BF2-AE53-C934AD8D5399}"/>
          </ac:spMkLst>
        </pc:spChg>
      </pc:sldChg>
      <pc:sldChg chg="modSp">
        <pc:chgData name="SAUVESTRE, Lucile" userId="S::lucile.sauvestre@skema.edu::3018fc86-5b75-4f46-a78d-676dea968ec7" providerId="AD" clId="Web-{DFED7019-FA02-455A-2042-C353EEAC6F0B}" dt="2020-10-22T17:16:16.074" v="10" actId="20577"/>
        <pc:sldMkLst>
          <pc:docMk/>
          <pc:sldMk cId="4123136083" sldId="266"/>
        </pc:sldMkLst>
        <pc:graphicFrameChg chg="modGraphic">
          <ac:chgData name="SAUVESTRE, Lucile" userId="S::lucile.sauvestre@skema.edu::3018fc86-5b75-4f46-a78d-676dea968ec7" providerId="AD" clId="Web-{DFED7019-FA02-455A-2042-C353EEAC6F0B}" dt="2020-10-22T17:16:16.074" v="10" actId="20577"/>
          <ac:graphicFrameMkLst>
            <pc:docMk/>
            <pc:sldMk cId="4123136083" sldId="266"/>
            <ac:graphicFrameMk id="25" creationId="{B9727294-A760-438E-8515-FD8EDB07363B}"/>
          </ac:graphicFrameMkLst>
        </pc:graphicFrameChg>
      </pc:sldChg>
    </pc:docChg>
  </pc:docChgLst>
  <pc:docChgLst>
    <pc:chgData name="SAUVESTRE, Lucile" userId="S::lucile.sauvestre@skema.edu::3018fc86-5b75-4f46-a78d-676dea968ec7" providerId="AD" clId="Web-{8520AC78-0509-E2D3-FA38-A8C4FE00474B}"/>
    <pc:docChg chg="modSld addMainMaster delMainMaster">
      <pc:chgData name="SAUVESTRE, Lucile" userId="S::lucile.sauvestre@skema.edu::3018fc86-5b75-4f46-a78d-676dea968ec7" providerId="AD" clId="Web-{8520AC78-0509-E2D3-FA38-A8C4FE00474B}" dt="2020-10-23T16:01:58.524" v="485" actId="14100"/>
      <pc:docMkLst>
        <pc:docMk/>
      </pc:docMkLst>
      <pc:sldChg chg="addSp delSp modSp mod modClrScheme delDesignElem chgLayout">
        <pc:chgData name="SAUVESTRE, Lucile" userId="S::lucile.sauvestre@skema.edu::3018fc86-5b75-4f46-a78d-676dea968ec7" providerId="AD" clId="Web-{8520AC78-0509-E2D3-FA38-A8C4FE00474B}" dt="2020-10-23T15:49:11.787" v="41"/>
        <pc:sldMkLst>
          <pc:docMk/>
          <pc:sldMk cId="1194440229" sldId="256"/>
        </pc:sldMkLst>
        <pc:spChg chg="mod ord">
          <ac:chgData name="SAUVESTRE, Lucile" userId="S::lucile.sauvestre@skema.edu::3018fc86-5b75-4f46-a78d-676dea968ec7" providerId="AD" clId="Web-{8520AC78-0509-E2D3-FA38-A8C4FE00474B}" dt="2020-10-23T15:49:11.787" v="41"/>
          <ac:spMkLst>
            <pc:docMk/>
            <pc:sldMk cId="1194440229" sldId="256"/>
            <ac:spMk id="2" creationId="{00000000-0000-0000-0000-000000000000}"/>
          </ac:spMkLst>
        </pc:spChg>
        <pc:spChg chg="mod ord">
          <ac:chgData name="SAUVESTRE, Lucile" userId="S::lucile.sauvestre@skema.edu::3018fc86-5b75-4f46-a78d-676dea968ec7" providerId="AD" clId="Web-{8520AC78-0509-E2D3-FA38-A8C4FE00474B}" dt="2020-10-23T15:49:11.787" v="41"/>
          <ac:spMkLst>
            <pc:docMk/>
            <pc:sldMk cId="1194440229" sldId="256"/>
            <ac:spMk id="3" creationId="{00000000-0000-0000-0000-000000000000}"/>
          </ac:spMkLst>
        </pc:spChg>
        <pc:spChg chg="del">
          <ac:chgData name="SAUVESTRE, Lucile" userId="S::lucile.sauvestre@skema.edu::3018fc86-5b75-4f46-a78d-676dea968ec7" providerId="AD" clId="Web-{8520AC78-0509-E2D3-FA38-A8C4FE00474B}" dt="2020-10-23T15:38:57.569" v="17"/>
          <ac:spMkLst>
            <pc:docMk/>
            <pc:sldMk cId="1194440229" sldId="256"/>
            <ac:spMk id="39" creationId="{4AA13AD3-0A4F-475A-BEBB-DEEFF5C096C3}"/>
          </ac:spMkLst>
        </pc:spChg>
        <pc:spChg chg="add del">
          <ac:chgData name="SAUVESTRE, Lucile" userId="S::lucile.sauvestre@skema.edu::3018fc86-5b75-4f46-a78d-676dea968ec7" providerId="AD" clId="Web-{8520AC78-0509-E2D3-FA38-A8C4FE00474B}" dt="2020-10-23T15:49:11.787" v="41"/>
          <ac:spMkLst>
            <pc:docMk/>
            <pc:sldMk cId="1194440229" sldId="256"/>
            <ac:spMk id="44" creationId="{4AA13AD3-0A4F-475A-BEBB-DEEFF5C096C3}"/>
          </ac:spMkLst>
        </pc:spChg>
        <pc:spChg chg="add del">
          <ac:chgData name="SAUVESTRE, Lucile" userId="S::lucile.sauvestre@skema.edu::3018fc86-5b75-4f46-a78d-676dea968ec7" providerId="AD" clId="Web-{8520AC78-0509-E2D3-FA38-A8C4FE00474B}" dt="2020-10-23T15:49:11.787" v="41"/>
          <ac:spMkLst>
            <pc:docMk/>
            <pc:sldMk cId="1194440229" sldId="256"/>
            <ac:spMk id="46" creationId="{52F9B1C2-7D20-4F91-A660-197C98B9A3B1}"/>
          </ac:spMkLst>
        </pc:spChg>
        <pc:spChg chg="add del">
          <ac:chgData name="SAUVESTRE, Lucile" userId="S::lucile.sauvestre@skema.edu::3018fc86-5b75-4f46-a78d-676dea968ec7" providerId="AD" clId="Web-{8520AC78-0509-E2D3-FA38-A8C4FE00474B}" dt="2020-10-23T15:49:11.787" v="41"/>
          <ac:spMkLst>
            <pc:docMk/>
            <pc:sldMk cId="1194440229" sldId="256"/>
            <ac:spMk id="48" creationId="{A89C4E6E-ECA4-40E5-A54E-13E92B678E8C}"/>
          </ac:spMkLst>
        </pc:spChg>
        <pc:picChg chg="mod">
          <ac:chgData name="SAUVESTRE, Lucile" userId="S::lucile.sauvestre@skema.edu::3018fc86-5b75-4f46-a78d-676dea968ec7" providerId="AD" clId="Web-{8520AC78-0509-E2D3-FA38-A8C4FE00474B}" dt="2020-10-23T15:38:57.569" v="17"/>
          <ac:picMkLst>
            <pc:docMk/>
            <pc:sldMk cId="1194440229" sldId="256"/>
            <ac:picMk id="6" creationId="{5C9CB453-F845-4BF6-BE00-72A486E8D05F}"/>
          </ac:picMkLst>
        </pc:picChg>
      </pc:sldChg>
      <pc:sldChg chg="addSp delSp modSp mod modClrScheme setClrOvrMap delDesignElem chgLayout">
        <pc:chgData name="SAUVESTRE, Lucile" userId="S::lucile.sauvestre@skema.edu::3018fc86-5b75-4f46-a78d-676dea968ec7" providerId="AD" clId="Web-{8520AC78-0509-E2D3-FA38-A8C4FE00474B}" dt="2020-10-23T15:49:11.787" v="41"/>
        <pc:sldMkLst>
          <pc:docMk/>
          <pc:sldMk cId="2699033613" sldId="257"/>
        </pc:sldMkLst>
        <pc:spChg chg="mod ord">
          <ac:chgData name="SAUVESTRE, Lucile" userId="S::lucile.sauvestre@skema.edu::3018fc86-5b75-4f46-a78d-676dea968ec7" providerId="AD" clId="Web-{8520AC78-0509-E2D3-FA38-A8C4FE00474B}" dt="2020-10-23T15:49:11.787" v="41"/>
          <ac:spMkLst>
            <pc:docMk/>
            <pc:sldMk cId="2699033613" sldId="257"/>
            <ac:spMk id="2" creationId="{78D1181F-5AAC-49B5-A868-424E2D8B3858}"/>
          </ac:spMkLst>
        </pc:spChg>
        <pc:spChg chg="mod ord">
          <ac:chgData name="SAUVESTRE, Lucile" userId="S::lucile.sauvestre@skema.edu::3018fc86-5b75-4f46-a78d-676dea968ec7" providerId="AD" clId="Web-{8520AC78-0509-E2D3-FA38-A8C4FE00474B}" dt="2020-10-23T15:49:11.787" v="41"/>
          <ac:spMkLst>
            <pc:docMk/>
            <pc:sldMk cId="2699033613" sldId="257"/>
            <ac:spMk id="3" creationId="{09124577-1BEA-43C8-905B-8596ABF6AE78}"/>
          </ac:spMkLst>
        </pc:spChg>
        <pc:spChg chg="add del">
          <ac:chgData name="SAUVESTRE, Lucile" userId="S::lucile.sauvestre@skema.edu::3018fc86-5b75-4f46-a78d-676dea968ec7" providerId="AD" clId="Web-{8520AC78-0509-E2D3-FA38-A8C4FE00474B}" dt="2020-10-23T15:40:38.072" v="29"/>
          <ac:spMkLst>
            <pc:docMk/>
            <pc:sldMk cId="2699033613" sldId="257"/>
            <ac:spMk id="16" creationId="{EB6D1D7F-141C-4D8E-BFBA-D95B68E16385}"/>
          </ac:spMkLst>
        </pc:spChg>
        <pc:spChg chg="add del">
          <ac:chgData name="SAUVESTRE, Lucile" userId="S::lucile.sauvestre@skema.edu::3018fc86-5b75-4f46-a78d-676dea968ec7" providerId="AD" clId="Web-{8520AC78-0509-E2D3-FA38-A8C4FE00474B}" dt="2020-10-23T15:40:38.072" v="29"/>
          <ac:spMkLst>
            <pc:docMk/>
            <pc:sldMk cId="2699033613" sldId="257"/>
            <ac:spMk id="18" creationId="{B7B54865-0417-4422-B63B-3E74C04CD741}"/>
          </ac:spMkLst>
        </pc:spChg>
        <pc:spChg chg="add del">
          <ac:chgData name="SAUVESTRE, Lucile" userId="S::lucile.sauvestre@skema.edu::3018fc86-5b75-4f46-a78d-676dea968ec7" providerId="AD" clId="Web-{8520AC78-0509-E2D3-FA38-A8C4FE00474B}" dt="2020-10-23T15:40:38.072" v="29"/>
          <ac:spMkLst>
            <pc:docMk/>
            <pc:sldMk cId="2699033613" sldId="257"/>
            <ac:spMk id="20" creationId="{4815D795-EBA0-4245-89F8-B459481683FB}"/>
          </ac:spMkLst>
        </pc:spChg>
        <pc:spChg chg="add del">
          <ac:chgData name="SAUVESTRE, Lucile" userId="S::lucile.sauvestre@skema.edu::3018fc86-5b75-4f46-a78d-676dea968ec7" providerId="AD" clId="Web-{8520AC78-0509-E2D3-FA38-A8C4FE00474B}" dt="2020-10-23T15:49:11.787" v="41"/>
          <ac:spMkLst>
            <pc:docMk/>
            <pc:sldMk cId="2699033613" sldId="257"/>
            <ac:spMk id="22" creationId="{EB6D1D7F-141C-4D8E-BFBA-D95B68E16385}"/>
          </ac:spMkLst>
        </pc:spChg>
        <pc:spChg chg="add del">
          <ac:chgData name="SAUVESTRE, Lucile" userId="S::lucile.sauvestre@skema.edu::3018fc86-5b75-4f46-a78d-676dea968ec7" providerId="AD" clId="Web-{8520AC78-0509-E2D3-FA38-A8C4FE00474B}" dt="2020-10-23T15:49:11.787" v="41"/>
          <ac:spMkLst>
            <pc:docMk/>
            <pc:sldMk cId="2699033613" sldId="257"/>
            <ac:spMk id="23" creationId="{B7B54865-0417-4422-B63B-3E74C04CD741}"/>
          </ac:spMkLst>
        </pc:spChg>
        <pc:spChg chg="add del">
          <ac:chgData name="SAUVESTRE, Lucile" userId="S::lucile.sauvestre@skema.edu::3018fc86-5b75-4f46-a78d-676dea968ec7" providerId="AD" clId="Web-{8520AC78-0509-E2D3-FA38-A8C4FE00474B}" dt="2020-10-23T15:40:38.056" v="28"/>
          <ac:spMkLst>
            <pc:docMk/>
            <pc:sldMk cId="2699033613" sldId="257"/>
            <ac:spMk id="25" creationId="{EB6D1D7F-141C-4D8E-BFBA-D95B68E16385}"/>
          </ac:spMkLst>
        </pc:spChg>
        <pc:spChg chg="add del">
          <ac:chgData name="SAUVESTRE, Lucile" userId="S::lucile.sauvestre@skema.edu::3018fc86-5b75-4f46-a78d-676dea968ec7" providerId="AD" clId="Web-{8520AC78-0509-E2D3-FA38-A8C4FE00474B}" dt="2020-10-23T15:40:38.056" v="28"/>
          <ac:spMkLst>
            <pc:docMk/>
            <pc:sldMk cId="2699033613" sldId="257"/>
            <ac:spMk id="27" creationId="{27248369-464E-49D1-91FC-BC34A50A66D2}"/>
          </ac:spMkLst>
        </pc:spChg>
        <pc:spChg chg="add del">
          <ac:chgData name="SAUVESTRE, Lucile" userId="S::lucile.sauvestre@skema.edu::3018fc86-5b75-4f46-a78d-676dea968ec7" providerId="AD" clId="Web-{8520AC78-0509-E2D3-FA38-A8C4FE00474B}" dt="2020-10-23T15:49:11.787" v="41"/>
          <ac:spMkLst>
            <pc:docMk/>
            <pc:sldMk cId="2699033613" sldId="257"/>
            <ac:spMk id="29" creationId="{4815D795-EBA0-4245-89F8-B459481683FB}"/>
          </ac:spMkLst>
        </pc:spChg>
        <pc:picChg chg="mod ord">
          <ac:chgData name="SAUVESTRE, Lucile" userId="S::lucile.sauvestre@skema.edu::3018fc86-5b75-4f46-a78d-676dea968ec7" providerId="AD" clId="Web-{8520AC78-0509-E2D3-FA38-A8C4FE00474B}" dt="2020-10-23T15:40:38.072" v="29"/>
          <ac:picMkLst>
            <pc:docMk/>
            <pc:sldMk cId="2699033613" sldId="257"/>
            <ac:picMk id="5" creationId="{80205250-0782-46DE-8F6D-F50F5F9458D1}"/>
          </ac:picMkLst>
        </pc:picChg>
      </pc:sldChg>
      <pc:sldChg chg="modSp mod modClrScheme chgLayout">
        <pc:chgData name="SAUVESTRE, Lucile" userId="S::lucile.sauvestre@skema.edu::3018fc86-5b75-4f46-a78d-676dea968ec7" providerId="AD" clId="Web-{8520AC78-0509-E2D3-FA38-A8C4FE00474B}" dt="2020-10-23T15:49:11.787" v="41"/>
        <pc:sldMkLst>
          <pc:docMk/>
          <pc:sldMk cId="3821175398" sldId="258"/>
        </pc:sldMkLst>
        <pc:spChg chg="mod ord">
          <ac:chgData name="SAUVESTRE, Lucile" userId="S::lucile.sauvestre@skema.edu::3018fc86-5b75-4f46-a78d-676dea968ec7" providerId="AD" clId="Web-{8520AC78-0509-E2D3-FA38-A8C4FE00474B}" dt="2020-10-23T15:49:11.787" v="41"/>
          <ac:spMkLst>
            <pc:docMk/>
            <pc:sldMk cId="3821175398" sldId="258"/>
            <ac:spMk id="2" creationId="{5511928B-F370-4BF2-AE53-C934AD8D5399}"/>
          </ac:spMkLst>
        </pc:spChg>
        <pc:spChg chg="mod ord">
          <ac:chgData name="SAUVESTRE, Lucile" userId="S::lucile.sauvestre@skema.edu::3018fc86-5b75-4f46-a78d-676dea968ec7" providerId="AD" clId="Web-{8520AC78-0509-E2D3-FA38-A8C4FE00474B}" dt="2020-10-23T15:49:11.787" v="41"/>
          <ac:spMkLst>
            <pc:docMk/>
            <pc:sldMk cId="3821175398" sldId="258"/>
            <ac:spMk id="3" creationId="{FEB0DD83-3075-404F-B184-58ABD745FCA1}"/>
          </ac:spMkLst>
        </pc:spChg>
      </pc:sldChg>
      <pc:sldChg chg="addSp delSp modSp mod setBg modClrScheme chgLayout">
        <pc:chgData name="SAUVESTRE, Lucile" userId="S::lucile.sauvestre@skema.edu::3018fc86-5b75-4f46-a78d-676dea968ec7" providerId="AD" clId="Web-{8520AC78-0509-E2D3-FA38-A8C4FE00474B}" dt="2020-10-23T15:49:11.787" v="41"/>
        <pc:sldMkLst>
          <pc:docMk/>
          <pc:sldMk cId="3846995224" sldId="259"/>
        </pc:sldMkLst>
        <pc:spChg chg="mod ord">
          <ac:chgData name="SAUVESTRE, Lucile" userId="S::lucile.sauvestre@skema.edu::3018fc86-5b75-4f46-a78d-676dea968ec7" providerId="AD" clId="Web-{8520AC78-0509-E2D3-FA38-A8C4FE00474B}" dt="2020-10-23T15:49:11.787" v="41"/>
          <ac:spMkLst>
            <pc:docMk/>
            <pc:sldMk cId="3846995224" sldId="259"/>
            <ac:spMk id="2" creationId="{D637BC5B-DAA9-4917-965C-56207D6148F8}"/>
          </ac:spMkLst>
        </pc:spChg>
        <pc:spChg chg="add del mod ord">
          <ac:chgData name="SAUVESTRE, Lucile" userId="S::lucile.sauvestre@skema.edu::3018fc86-5b75-4f46-a78d-676dea968ec7" providerId="AD" clId="Web-{8520AC78-0509-E2D3-FA38-A8C4FE00474B}" dt="2020-10-23T15:49:11.787" v="41"/>
          <ac:spMkLst>
            <pc:docMk/>
            <pc:sldMk cId="3846995224" sldId="259"/>
            <ac:spMk id="3" creationId="{5AA61AEB-8D79-4BE1-A51F-BB6CECE0F428}"/>
          </ac:spMkLst>
        </pc:spChg>
        <pc:spChg chg="add del">
          <ac:chgData name="SAUVESTRE, Lucile" userId="S::lucile.sauvestre@skema.edu::3018fc86-5b75-4f46-a78d-676dea968ec7" providerId="AD" clId="Web-{8520AC78-0509-E2D3-FA38-A8C4FE00474B}" dt="2020-10-23T15:38:22.772" v="16"/>
          <ac:spMkLst>
            <pc:docMk/>
            <pc:sldMk cId="3846995224" sldId="259"/>
            <ac:spMk id="7" creationId="{EB6D1D7F-141C-4D8E-BFBA-D95B68E16385}"/>
          </ac:spMkLst>
        </pc:spChg>
        <pc:spChg chg="add del">
          <ac:chgData name="SAUVESTRE, Lucile" userId="S::lucile.sauvestre@skema.edu::3018fc86-5b75-4f46-a78d-676dea968ec7" providerId="AD" clId="Web-{8520AC78-0509-E2D3-FA38-A8C4FE00474B}" dt="2020-10-23T15:38:22.772" v="16"/>
          <ac:spMkLst>
            <pc:docMk/>
            <pc:sldMk cId="3846995224" sldId="259"/>
            <ac:spMk id="8" creationId="{245B42B6-26F8-4E25-839B-FB38F13BEFFC}"/>
          </ac:spMkLst>
        </pc:spChg>
        <pc:spChg chg="add del">
          <ac:chgData name="SAUVESTRE, Lucile" userId="S::lucile.sauvestre@skema.edu::3018fc86-5b75-4f46-a78d-676dea968ec7" providerId="AD" clId="Web-{8520AC78-0509-E2D3-FA38-A8C4FE00474B}" dt="2020-10-23T15:36:46.301" v="12"/>
          <ac:spMkLst>
            <pc:docMk/>
            <pc:sldMk cId="3846995224" sldId="259"/>
            <ac:spMk id="9" creationId="{EB6D1D7F-141C-4D8E-BFBA-D95B68E16385}"/>
          </ac:spMkLst>
        </pc:spChg>
        <pc:spChg chg="add del">
          <ac:chgData name="SAUVESTRE, Lucile" userId="S::lucile.sauvestre@skema.edu::3018fc86-5b75-4f46-a78d-676dea968ec7" providerId="AD" clId="Web-{8520AC78-0509-E2D3-FA38-A8C4FE00474B}" dt="2020-10-23T15:36:46.301" v="12"/>
          <ac:spMkLst>
            <pc:docMk/>
            <pc:sldMk cId="3846995224" sldId="259"/>
            <ac:spMk id="11" creationId="{245B42B6-26F8-4E25-839B-FB38F13BEFFC}"/>
          </ac:spMkLst>
        </pc:spChg>
        <pc:graphicFrameChg chg="add del">
          <ac:chgData name="SAUVESTRE, Lucile" userId="S::lucile.sauvestre@skema.edu::3018fc86-5b75-4f46-a78d-676dea968ec7" providerId="AD" clId="Web-{8520AC78-0509-E2D3-FA38-A8C4FE00474B}" dt="2020-10-23T15:36:46.301" v="12"/>
          <ac:graphicFrameMkLst>
            <pc:docMk/>
            <pc:sldMk cId="3846995224" sldId="259"/>
            <ac:graphicFrameMk id="5" creationId="{D906E550-4F18-43AE-A550-B1DC127665AB}"/>
          </ac:graphicFrameMkLst>
        </pc:graphicFrameChg>
        <pc:graphicFrameChg chg="add del">
          <ac:chgData name="SAUVESTRE, Lucile" userId="S::lucile.sauvestre@skema.edu::3018fc86-5b75-4f46-a78d-676dea968ec7" providerId="AD" clId="Web-{8520AC78-0509-E2D3-FA38-A8C4FE00474B}" dt="2020-10-23T15:37:46.240" v="14"/>
          <ac:graphicFrameMkLst>
            <pc:docMk/>
            <pc:sldMk cId="3846995224" sldId="259"/>
            <ac:graphicFrameMk id="6" creationId="{B3F29A8C-4443-4C9B-BE2F-493A940BD12D}"/>
          </ac:graphicFrameMkLst>
        </pc:graphicFrameChg>
        <pc:graphicFrameChg chg="add del">
          <ac:chgData name="SAUVESTRE, Lucile" userId="S::lucile.sauvestre@skema.edu::3018fc86-5b75-4f46-a78d-676dea968ec7" providerId="AD" clId="Web-{8520AC78-0509-E2D3-FA38-A8C4FE00474B}" dt="2020-10-23T15:38:22.772" v="16"/>
          <ac:graphicFrameMkLst>
            <pc:docMk/>
            <pc:sldMk cId="3846995224" sldId="259"/>
            <ac:graphicFrameMk id="10" creationId="{A0A5764E-764F-4AB4-BCDF-619B7E7D6F81}"/>
          </ac:graphicFrameMkLst>
        </pc:graphicFrameChg>
      </pc:sldChg>
      <pc:sldChg chg="modSp mod modClrScheme chgLayout">
        <pc:chgData name="SAUVESTRE, Lucile" userId="S::lucile.sauvestre@skema.edu::3018fc86-5b75-4f46-a78d-676dea968ec7" providerId="AD" clId="Web-{8520AC78-0509-E2D3-FA38-A8C4FE00474B}" dt="2020-10-23T15:49:11.787" v="41"/>
        <pc:sldMkLst>
          <pc:docMk/>
          <pc:sldMk cId="3199179912" sldId="260"/>
        </pc:sldMkLst>
        <pc:spChg chg="mod ord">
          <ac:chgData name="SAUVESTRE, Lucile" userId="S::lucile.sauvestre@skema.edu::3018fc86-5b75-4f46-a78d-676dea968ec7" providerId="AD" clId="Web-{8520AC78-0509-E2D3-FA38-A8C4FE00474B}" dt="2020-10-23T15:49:11.787" v="41"/>
          <ac:spMkLst>
            <pc:docMk/>
            <pc:sldMk cId="3199179912" sldId="260"/>
            <ac:spMk id="2" creationId="{0F0AD992-DDE8-4F88-94B5-C6DB4E440CBF}"/>
          </ac:spMkLst>
        </pc:spChg>
        <pc:spChg chg="mod ord">
          <ac:chgData name="SAUVESTRE, Lucile" userId="S::lucile.sauvestre@skema.edu::3018fc86-5b75-4f46-a78d-676dea968ec7" providerId="AD" clId="Web-{8520AC78-0509-E2D3-FA38-A8C4FE00474B}" dt="2020-10-23T15:49:11.787" v="41"/>
          <ac:spMkLst>
            <pc:docMk/>
            <pc:sldMk cId="3199179912" sldId="260"/>
            <ac:spMk id="3" creationId="{582739AA-5697-4788-9B71-D056C202CEEB}"/>
          </ac:spMkLst>
        </pc:spChg>
      </pc:sldChg>
      <pc:sldChg chg="addSp delSp modSp mod setBg modClrScheme setClrOvrMap delDesignElem chgLayout">
        <pc:chgData name="SAUVESTRE, Lucile" userId="S::lucile.sauvestre@skema.edu::3018fc86-5b75-4f46-a78d-676dea968ec7" providerId="AD" clId="Web-{8520AC78-0509-E2D3-FA38-A8C4FE00474B}" dt="2020-10-23T15:49:11.787" v="41"/>
        <pc:sldMkLst>
          <pc:docMk/>
          <pc:sldMk cId="150945878" sldId="261"/>
        </pc:sldMkLst>
        <pc:spChg chg="mod ord">
          <ac:chgData name="SAUVESTRE, Lucile" userId="S::lucile.sauvestre@skema.edu::3018fc86-5b75-4f46-a78d-676dea968ec7" providerId="AD" clId="Web-{8520AC78-0509-E2D3-FA38-A8C4FE00474B}" dt="2020-10-23T15:49:11.787" v="41"/>
          <ac:spMkLst>
            <pc:docMk/>
            <pc:sldMk cId="150945878" sldId="261"/>
            <ac:spMk id="2" creationId="{C745F8E4-9CAF-4D01-A291-7BC86BCF639D}"/>
          </ac:spMkLst>
        </pc:spChg>
        <pc:spChg chg="add del">
          <ac:chgData name="SAUVESTRE, Lucile" userId="S::lucile.sauvestre@skema.edu::3018fc86-5b75-4f46-a78d-676dea968ec7" providerId="AD" clId="Web-{8520AC78-0509-E2D3-FA38-A8C4FE00474B}" dt="2020-10-23T15:35:14.970" v="9"/>
          <ac:spMkLst>
            <pc:docMk/>
            <pc:sldMk cId="150945878" sldId="261"/>
            <ac:spMk id="3" creationId="{414068A0-B377-4193-B397-78FD710A75C1}"/>
          </ac:spMkLst>
        </pc:spChg>
        <pc:spChg chg="add del">
          <ac:chgData name="SAUVESTRE, Lucile" userId="S::lucile.sauvestre@skema.edu::3018fc86-5b75-4f46-a78d-676dea968ec7" providerId="AD" clId="Web-{8520AC78-0509-E2D3-FA38-A8C4FE00474B}" dt="2020-10-23T15:35:34.846" v="10"/>
          <ac:spMkLst>
            <pc:docMk/>
            <pc:sldMk cId="150945878" sldId="261"/>
            <ac:spMk id="6" creationId="{EB6D1D7F-141C-4D8E-BFBA-D95B68E16385}"/>
          </ac:spMkLst>
        </pc:spChg>
        <pc:spChg chg="add del">
          <ac:chgData name="SAUVESTRE, Lucile" userId="S::lucile.sauvestre@skema.edu::3018fc86-5b75-4f46-a78d-676dea968ec7" providerId="AD" clId="Web-{8520AC78-0509-E2D3-FA38-A8C4FE00474B}" dt="2020-10-23T15:35:34.846" v="10"/>
          <ac:spMkLst>
            <pc:docMk/>
            <pc:sldMk cId="150945878" sldId="261"/>
            <ac:spMk id="7" creationId="{245B42B6-26F8-4E25-839B-FB38F13BEFFC}"/>
          </ac:spMkLst>
        </pc:spChg>
        <pc:spChg chg="add del">
          <ac:chgData name="SAUVESTRE, Lucile" userId="S::lucile.sauvestre@skema.edu::3018fc86-5b75-4f46-a78d-676dea968ec7" providerId="AD" clId="Web-{8520AC78-0509-E2D3-FA38-A8C4FE00474B}" dt="2020-10-23T15:35:14.924" v="8"/>
          <ac:spMkLst>
            <pc:docMk/>
            <pc:sldMk cId="150945878" sldId="261"/>
            <ac:spMk id="9" creationId="{EB6D1D7F-141C-4D8E-BFBA-D95B68E16385}"/>
          </ac:spMkLst>
        </pc:spChg>
        <pc:spChg chg="add del">
          <ac:chgData name="SAUVESTRE, Lucile" userId="S::lucile.sauvestre@skema.edu::3018fc86-5b75-4f46-a78d-676dea968ec7" providerId="AD" clId="Web-{8520AC78-0509-E2D3-FA38-A8C4FE00474B}" dt="2020-10-23T15:35:14.924" v="8"/>
          <ac:spMkLst>
            <pc:docMk/>
            <pc:sldMk cId="150945878" sldId="261"/>
            <ac:spMk id="11" creationId="{27248369-464E-49D1-91FC-BC34A50A66D2}"/>
          </ac:spMkLst>
        </pc:spChg>
        <pc:spChg chg="add del">
          <ac:chgData name="SAUVESTRE, Lucile" userId="S::lucile.sauvestre@skema.edu::3018fc86-5b75-4f46-a78d-676dea968ec7" providerId="AD" clId="Web-{8520AC78-0509-E2D3-FA38-A8C4FE00474B}" dt="2020-10-23T15:49:11.787" v="41"/>
          <ac:spMkLst>
            <pc:docMk/>
            <pc:sldMk cId="150945878" sldId="261"/>
            <ac:spMk id="13" creationId="{EB6D1D7F-141C-4D8E-BFBA-D95B68E16385}"/>
          </ac:spMkLst>
        </pc:spChg>
        <pc:spChg chg="add del">
          <ac:chgData name="SAUVESTRE, Lucile" userId="S::lucile.sauvestre@skema.edu::3018fc86-5b75-4f46-a78d-676dea968ec7" providerId="AD" clId="Web-{8520AC78-0509-E2D3-FA38-A8C4FE00474B}" dt="2020-10-23T15:49:11.787" v="41"/>
          <ac:spMkLst>
            <pc:docMk/>
            <pc:sldMk cId="150945878" sldId="261"/>
            <ac:spMk id="15" creationId="{27248369-464E-49D1-91FC-BC34A50A66D2}"/>
          </ac:spMkLst>
        </pc:spChg>
        <pc:graphicFrameChg chg="add del">
          <ac:chgData name="SAUVESTRE, Lucile" userId="S::lucile.sauvestre@skema.edu::3018fc86-5b75-4f46-a78d-676dea968ec7" providerId="AD" clId="Web-{8520AC78-0509-E2D3-FA38-A8C4FE00474B}" dt="2020-10-23T15:35:14.924" v="8"/>
          <ac:graphicFrameMkLst>
            <pc:docMk/>
            <pc:sldMk cId="150945878" sldId="261"/>
            <ac:graphicFrameMk id="5" creationId="{AAC605DB-4E6F-49AA-82BF-46E76D66F40F}"/>
          </ac:graphicFrameMkLst>
        </pc:graphicFrameChg>
        <pc:graphicFrameChg chg="add mod ord modGraphic">
          <ac:chgData name="SAUVESTRE, Lucile" userId="S::lucile.sauvestre@skema.edu::3018fc86-5b75-4f46-a78d-676dea968ec7" providerId="AD" clId="Web-{8520AC78-0509-E2D3-FA38-A8C4FE00474B}" dt="2020-10-23T15:49:11.787" v="41"/>
          <ac:graphicFrameMkLst>
            <pc:docMk/>
            <pc:sldMk cId="150945878" sldId="261"/>
            <ac:graphicFrameMk id="8" creationId="{BBAE4438-68BD-4BB7-890F-9E74C5619109}"/>
          </ac:graphicFrameMkLst>
        </pc:graphicFrameChg>
      </pc:sldChg>
      <pc:sldChg chg="addSp delSp modSp mod modClrScheme delDesignElem chgLayout">
        <pc:chgData name="SAUVESTRE, Lucile" userId="S::lucile.sauvestre@skema.edu::3018fc86-5b75-4f46-a78d-676dea968ec7" providerId="AD" clId="Web-{8520AC78-0509-E2D3-FA38-A8C4FE00474B}" dt="2020-10-23T15:49:11.787" v="41"/>
        <pc:sldMkLst>
          <pc:docMk/>
          <pc:sldMk cId="1732342375" sldId="262"/>
        </pc:sldMkLst>
        <pc:spChg chg="mod ord">
          <ac:chgData name="SAUVESTRE, Lucile" userId="S::lucile.sauvestre@skema.edu::3018fc86-5b75-4f46-a78d-676dea968ec7" providerId="AD" clId="Web-{8520AC78-0509-E2D3-FA38-A8C4FE00474B}" dt="2020-10-23T15:49:11.787" v="41"/>
          <ac:spMkLst>
            <pc:docMk/>
            <pc:sldMk cId="1732342375" sldId="262"/>
            <ac:spMk id="2" creationId="{B90AFBD7-68A0-4B12-8B83-2C36E06073DA}"/>
          </ac:spMkLst>
        </pc:spChg>
        <pc:spChg chg="add del">
          <ac:chgData name="SAUVESTRE, Lucile" userId="S::lucile.sauvestre@skema.edu::3018fc86-5b75-4f46-a78d-676dea968ec7" providerId="AD" clId="Web-{8520AC78-0509-E2D3-FA38-A8C4FE00474B}" dt="2020-10-23T15:49:11.787" v="41"/>
          <ac:spMkLst>
            <pc:docMk/>
            <pc:sldMk cId="1732342375" sldId="262"/>
            <ac:spMk id="16" creationId="{EB6D1D7F-141C-4D8E-BFBA-D95B68E16385}"/>
          </ac:spMkLst>
        </pc:spChg>
        <pc:spChg chg="add del">
          <ac:chgData name="SAUVESTRE, Lucile" userId="S::lucile.sauvestre@skema.edu::3018fc86-5b75-4f46-a78d-676dea968ec7" providerId="AD" clId="Web-{8520AC78-0509-E2D3-FA38-A8C4FE00474B}" dt="2020-10-23T15:49:11.787" v="41"/>
          <ac:spMkLst>
            <pc:docMk/>
            <pc:sldMk cId="1732342375" sldId="262"/>
            <ac:spMk id="18" creationId="{245B42B6-26F8-4E25-839B-FB38F13BEFFC}"/>
          </ac:spMkLst>
        </pc:spChg>
        <pc:graphicFrameChg chg="mod ord">
          <ac:chgData name="SAUVESTRE, Lucile" userId="S::lucile.sauvestre@skema.edu::3018fc86-5b75-4f46-a78d-676dea968ec7" providerId="AD" clId="Web-{8520AC78-0509-E2D3-FA38-A8C4FE00474B}" dt="2020-10-23T15:49:11.787" v="41"/>
          <ac:graphicFrameMkLst>
            <pc:docMk/>
            <pc:sldMk cId="1732342375" sldId="262"/>
            <ac:graphicFrameMk id="5" creationId="{CB6B9C32-26A4-4ACA-B22F-11BF9CA97596}"/>
          </ac:graphicFrameMkLst>
        </pc:graphicFrameChg>
      </pc:sldChg>
      <pc:sldChg chg="addSp delSp modSp mod modClrScheme delDesignElem chgLayout">
        <pc:chgData name="SAUVESTRE, Lucile" userId="S::lucile.sauvestre@skema.edu::3018fc86-5b75-4f46-a78d-676dea968ec7" providerId="AD" clId="Web-{8520AC78-0509-E2D3-FA38-A8C4FE00474B}" dt="2020-10-23T15:49:11.787" v="41"/>
        <pc:sldMkLst>
          <pc:docMk/>
          <pc:sldMk cId="2675562206" sldId="263"/>
        </pc:sldMkLst>
        <pc:spChg chg="mod ord">
          <ac:chgData name="SAUVESTRE, Lucile" userId="S::lucile.sauvestre@skema.edu::3018fc86-5b75-4f46-a78d-676dea968ec7" providerId="AD" clId="Web-{8520AC78-0509-E2D3-FA38-A8C4FE00474B}" dt="2020-10-23T15:49:11.787" v="41"/>
          <ac:spMkLst>
            <pc:docMk/>
            <pc:sldMk cId="2675562206" sldId="263"/>
            <ac:spMk id="2" creationId="{8E781312-85CC-4E30-970A-A79F086918AC}"/>
          </ac:spMkLst>
        </pc:spChg>
        <pc:spChg chg="add del">
          <ac:chgData name="SAUVESTRE, Lucile" userId="S::lucile.sauvestre@skema.edu::3018fc86-5b75-4f46-a78d-676dea968ec7" providerId="AD" clId="Web-{8520AC78-0509-E2D3-FA38-A8C4FE00474B}" dt="2020-10-23T15:49:11.787" v="41"/>
          <ac:spMkLst>
            <pc:docMk/>
            <pc:sldMk cId="2675562206" sldId="263"/>
            <ac:spMk id="9" creationId="{4AA13AD3-0A4F-475A-BEBB-DEEFF5C096C3}"/>
          </ac:spMkLst>
        </pc:spChg>
        <pc:spChg chg="add del">
          <ac:chgData name="SAUVESTRE, Lucile" userId="S::lucile.sauvestre@skema.edu::3018fc86-5b75-4f46-a78d-676dea968ec7" providerId="AD" clId="Web-{8520AC78-0509-E2D3-FA38-A8C4FE00474B}" dt="2020-10-23T15:49:11.787" v="41"/>
          <ac:spMkLst>
            <pc:docMk/>
            <pc:sldMk cId="2675562206" sldId="263"/>
            <ac:spMk id="11" creationId="{52F9B1C2-7D20-4F91-A660-197C98B9A3B1}"/>
          </ac:spMkLst>
        </pc:spChg>
        <pc:spChg chg="add del">
          <ac:chgData name="SAUVESTRE, Lucile" userId="S::lucile.sauvestre@skema.edu::3018fc86-5b75-4f46-a78d-676dea968ec7" providerId="AD" clId="Web-{8520AC78-0509-E2D3-FA38-A8C4FE00474B}" dt="2020-10-23T15:49:11.787" v="41"/>
          <ac:spMkLst>
            <pc:docMk/>
            <pc:sldMk cId="2675562206" sldId="263"/>
            <ac:spMk id="13" creationId="{A89C4E6E-ECA4-40E5-A54E-13E92B678E8C}"/>
          </ac:spMkLst>
        </pc:spChg>
      </pc:sldChg>
      <pc:sldChg chg="addSp delSp modSp mod setBg modClrScheme delDesignElem chgLayout">
        <pc:chgData name="SAUVESTRE, Lucile" userId="S::lucile.sauvestre@skema.edu::3018fc86-5b75-4f46-a78d-676dea968ec7" providerId="AD" clId="Web-{8520AC78-0509-E2D3-FA38-A8C4FE00474B}" dt="2020-10-23T15:49:11.787" v="41"/>
        <pc:sldMkLst>
          <pc:docMk/>
          <pc:sldMk cId="3031703777" sldId="264"/>
        </pc:sldMkLst>
        <pc:spChg chg="mod ord">
          <ac:chgData name="SAUVESTRE, Lucile" userId="S::lucile.sauvestre@skema.edu::3018fc86-5b75-4f46-a78d-676dea968ec7" providerId="AD" clId="Web-{8520AC78-0509-E2D3-FA38-A8C4FE00474B}" dt="2020-10-23T15:49:11.787" v="41"/>
          <ac:spMkLst>
            <pc:docMk/>
            <pc:sldMk cId="3031703777" sldId="264"/>
            <ac:spMk id="2" creationId="{71E7828C-D6ED-4079-8587-1BDD3033082A}"/>
          </ac:spMkLst>
        </pc:spChg>
        <pc:spChg chg="del">
          <ac:chgData name="SAUVESTRE, Lucile" userId="S::lucile.sauvestre@skema.edu::3018fc86-5b75-4f46-a78d-676dea968ec7" providerId="AD" clId="Web-{8520AC78-0509-E2D3-FA38-A8C4FE00474B}" dt="2020-10-23T15:34:36.501" v="6"/>
          <ac:spMkLst>
            <pc:docMk/>
            <pc:sldMk cId="3031703777" sldId="264"/>
            <ac:spMk id="3" creationId="{48E64EDA-1637-411E-A908-2DDF539C3B1B}"/>
          </ac:spMkLst>
        </pc:spChg>
        <pc:spChg chg="add del">
          <ac:chgData name="SAUVESTRE, Lucile" userId="S::lucile.sauvestre@skema.edu::3018fc86-5b75-4f46-a78d-676dea968ec7" providerId="AD" clId="Web-{8520AC78-0509-E2D3-FA38-A8C4FE00474B}" dt="2020-10-23T15:49:11.787" v="41"/>
          <ac:spMkLst>
            <pc:docMk/>
            <pc:sldMk cId="3031703777" sldId="264"/>
            <ac:spMk id="9" creationId="{EB6D1D7F-141C-4D8E-BFBA-D95B68E16385}"/>
          </ac:spMkLst>
        </pc:spChg>
        <pc:spChg chg="add del">
          <ac:chgData name="SAUVESTRE, Lucile" userId="S::lucile.sauvestre@skema.edu::3018fc86-5b75-4f46-a78d-676dea968ec7" providerId="AD" clId="Web-{8520AC78-0509-E2D3-FA38-A8C4FE00474B}" dt="2020-10-23T15:49:11.787" v="41"/>
          <ac:spMkLst>
            <pc:docMk/>
            <pc:sldMk cId="3031703777" sldId="264"/>
            <ac:spMk id="11" creationId="{245B42B6-26F8-4E25-839B-FB38F13BEFFC}"/>
          </ac:spMkLst>
        </pc:spChg>
        <pc:graphicFrameChg chg="add mod ord">
          <ac:chgData name="SAUVESTRE, Lucile" userId="S::lucile.sauvestre@skema.edu::3018fc86-5b75-4f46-a78d-676dea968ec7" providerId="AD" clId="Web-{8520AC78-0509-E2D3-FA38-A8C4FE00474B}" dt="2020-10-23T15:49:11.787" v="41"/>
          <ac:graphicFrameMkLst>
            <pc:docMk/>
            <pc:sldMk cId="3031703777" sldId="264"/>
            <ac:graphicFrameMk id="5" creationId="{DD4E25B0-8611-4403-96FC-95D37553B5BE}"/>
          </ac:graphicFrameMkLst>
        </pc:graphicFrameChg>
      </pc:sldChg>
      <pc:sldChg chg="modSp mod modClrScheme chgLayout">
        <pc:chgData name="SAUVESTRE, Lucile" userId="S::lucile.sauvestre@skema.edu::3018fc86-5b75-4f46-a78d-676dea968ec7" providerId="AD" clId="Web-{8520AC78-0509-E2D3-FA38-A8C4FE00474B}" dt="2020-10-23T15:49:11.787" v="41"/>
        <pc:sldMkLst>
          <pc:docMk/>
          <pc:sldMk cId="2894784158" sldId="265"/>
        </pc:sldMkLst>
        <pc:spChg chg="mod ord">
          <ac:chgData name="SAUVESTRE, Lucile" userId="S::lucile.sauvestre@skema.edu::3018fc86-5b75-4f46-a78d-676dea968ec7" providerId="AD" clId="Web-{8520AC78-0509-E2D3-FA38-A8C4FE00474B}" dt="2020-10-23T15:49:11.787" v="41"/>
          <ac:spMkLst>
            <pc:docMk/>
            <pc:sldMk cId="2894784158" sldId="265"/>
            <ac:spMk id="2" creationId="{42337047-2E4C-4369-A559-4C46873DC976}"/>
          </ac:spMkLst>
        </pc:spChg>
        <pc:spChg chg="mod ord">
          <ac:chgData name="SAUVESTRE, Lucile" userId="S::lucile.sauvestre@skema.edu::3018fc86-5b75-4f46-a78d-676dea968ec7" providerId="AD" clId="Web-{8520AC78-0509-E2D3-FA38-A8C4FE00474B}" dt="2020-10-23T15:49:11.787" v="41"/>
          <ac:spMkLst>
            <pc:docMk/>
            <pc:sldMk cId="2894784158" sldId="265"/>
            <ac:spMk id="3" creationId="{F6155A61-DD2B-4BC2-8B7C-7626FFFAE5C2}"/>
          </ac:spMkLst>
        </pc:spChg>
      </pc:sldChg>
      <pc:sldChg chg="addSp delSp modSp mod modClrScheme delDesignElem chgLayout">
        <pc:chgData name="SAUVESTRE, Lucile" userId="S::lucile.sauvestre@skema.edu::3018fc86-5b75-4f46-a78d-676dea968ec7" providerId="AD" clId="Web-{8520AC78-0509-E2D3-FA38-A8C4FE00474B}" dt="2020-10-23T16:01:35.117" v="483" actId="20577"/>
        <pc:sldMkLst>
          <pc:docMk/>
          <pc:sldMk cId="4123136083" sldId="266"/>
        </pc:sldMkLst>
        <pc:spChg chg="add del">
          <ac:chgData name="SAUVESTRE, Lucile" userId="S::lucile.sauvestre@skema.edu::3018fc86-5b75-4f46-a78d-676dea968ec7" providerId="AD" clId="Web-{8520AC78-0509-E2D3-FA38-A8C4FE00474B}" dt="2020-10-23T15:49:11.787" v="41"/>
          <ac:spMkLst>
            <pc:docMk/>
            <pc:sldMk cId="4123136083" sldId="266"/>
            <ac:spMk id="36" creationId="{6BC377B7-18F1-42AD-A1DD-E1D6A5B27CE9}"/>
          </ac:spMkLst>
        </pc:spChg>
        <pc:spChg chg="add mod">
          <ac:chgData name="SAUVESTRE, Lucile" userId="S::lucile.sauvestre@skema.edu::3018fc86-5b75-4f46-a78d-676dea968ec7" providerId="AD" clId="Web-{8520AC78-0509-E2D3-FA38-A8C4FE00474B}" dt="2020-10-23T15:55:07.561" v="60" actId="20577"/>
          <ac:spMkLst>
            <pc:docMk/>
            <pc:sldMk cId="4123136083" sldId="266"/>
            <ac:spMk id="194" creationId="{C5A6F910-F9B4-4585-A940-01551E8E26EB}"/>
          </ac:spMkLst>
        </pc:spChg>
        <pc:spChg chg="add mod">
          <ac:chgData name="SAUVESTRE, Lucile" userId="S::lucile.sauvestre@skema.edu::3018fc86-5b75-4f46-a78d-676dea968ec7" providerId="AD" clId="Web-{8520AC78-0509-E2D3-FA38-A8C4FE00474B}" dt="2020-10-23T15:56:15.406" v="114" actId="1076"/>
          <ac:spMkLst>
            <pc:docMk/>
            <pc:sldMk cId="4123136083" sldId="266"/>
            <ac:spMk id="233" creationId="{229FBA92-E14B-4A64-A29E-6F5A04EA55E0}"/>
          </ac:spMkLst>
        </pc:spChg>
        <pc:spChg chg="add mod">
          <ac:chgData name="SAUVESTRE, Lucile" userId="S::lucile.sauvestre@skema.edu::3018fc86-5b75-4f46-a78d-676dea968ec7" providerId="AD" clId="Web-{8520AC78-0509-E2D3-FA38-A8C4FE00474B}" dt="2020-10-23T16:01:35.117" v="483" actId="20577"/>
          <ac:spMkLst>
            <pc:docMk/>
            <pc:sldMk cId="4123136083" sldId="266"/>
            <ac:spMk id="234" creationId="{C3D3D41C-7129-47DB-8AB3-A64C482F4FAC}"/>
          </ac:spMkLst>
        </pc:spChg>
        <pc:graphicFrameChg chg="del mod">
          <ac:chgData name="SAUVESTRE, Lucile" userId="S::lucile.sauvestre@skema.edu::3018fc86-5b75-4f46-a78d-676dea968ec7" providerId="AD" clId="Web-{8520AC78-0509-E2D3-FA38-A8C4FE00474B}" dt="2020-10-23T15:58:33.159" v="418"/>
          <ac:graphicFrameMkLst>
            <pc:docMk/>
            <pc:sldMk cId="4123136083" sldId="266"/>
            <ac:graphicFrameMk id="25" creationId="{B9727294-A760-438E-8515-FD8EDB07363B}"/>
          </ac:graphicFrameMkLst>
        </pc:graphicFrameChg>
      </pc:sldChg>
      <pc:sldChg chg="addSp delSp modSp mod modClrScheme setClrOvrMap delDesignElem chgLayout">
        <pc:chgData name="SAUVESTRE, Lucile" userId="S::lucile.sauvestre@skema.edu::3018fc86-5b75-4f46-a78d-676dea968ec7" providerId="AD" clId="Web-{8520AC78-0509-E2D3-FA38-A8C4FE00474B}" dt="2020-10-23T16:01:58.524" v="485" actId="14100"/>
        <pc:sldMkLst>
          <pc:docMk/>
          <pc:sldMk cId="1731230999" sldId="267"/>
        </pc:sldMkLst>
        <pc:spChg chg="mod ord">
          <ac:chgData name="SAUVESTRE, Lucile" userId="S::lucile.sauvestre@skema.edu::3018fc86-5b75-4f46-a78d-676dea968ec7" providerId="AD" clId="Web-{8520AC78-0509-E2D3-FA38-A8C4FE00474B}" dt="2020-10-23T16:01:58.524" v="485" actId="14100"/>
          <ac:spMkLst>
            <pc:docMk/>
            <pc:sldMk cId="1731230999" sldId="267"/>
            <ac:spMk id="2" creationId="{E02AEFFA-E102-4CBA-A527-EFAFD340605A}"/>
          </ac:spMkLst>
        </pc:spChg>
        <pc:spChg chg="mod ord">
          <ac:chgData name="SAUVESTRE, Lucile" userId="S::lucile.sauvestre@skema.edu::3018fc86-5b75-4f46-a78d-676dea968ec7" providerId="AD" clId="Web-{8520AC78-0509-E2D3-FA38-A8C4FE00474B}" dt="2020-10-23T15:49:11.787" v="41"/>
          <ac:spMkLst>
            <pc:docMk/>
            <pc:sldMk cId="1731230999" sldId="267"/>
            <ac:spMk id="3" creationId="{20BD3A98-CA5A-4FA8-92FE-DF53CF231DA6}"/>
          </ac:spMkLst>
        </pc:spChg>
        <pc:spChg chg="add del">
          <ac:chgData name="SAUVESTRE, Lucile" userId="S::lucile.sauvestre@skema.edu::3018fc86-5b75-4f46-a78d-676dea968ec7" providerId="AD" clId="Web-{8520AC78-0509-E2D3-FA38-A8C4FE00474B}" dt="2020-10-23T15:49:09.381" v="40"/>
          <ac:spMkLst>
            <pc:docMk/>
            <pc:sldMk cId="1731230999" sldId="267"/>
            <ac:spMk id="5" creationId="{74CD14DB-BB81-479F-A1FC-1C75640E9F84}"/>
          </ac:spMkLst>
        </pc:spChg>
        <pc:spChg chg="add del">
          <ac:chgData name="SAUVESTRE, Lucile" userId="S::lucile.sauvestre@skema.edu::3018fc86-5b75-4f46-a78d-676dea968ec7" providerId="AD" clId="Web-{8520AC78-0509-E2D3-FA38-A8C4FE00474B}" dt="2020-10-23T15:49:09.381" v="40"/>
          <ac:spMkLst>
            <pc:docMk/>
            <pc:sldMk cId="1731230999" sldId="267"/>
            <ac:spMk id="6" creationId="{C943A91B-7CA7-4592-A975-73B1BF8C4C74}"/>
          </ac:spMkLst>
        </pc:spChg>
        <pc:spChg chg="add del">
          <ac:chgData name="SAUVESTRE, Lucile" userId="S::lucile.sauvestre@skema.edu::3018fc86-5b75-4f46-a78d-676dea968ec7" providerId="AD" clId="Web-{8520AC78-0509-E2D3-FA38-A8C4FE00474B}" dt="2020-10-23T15:49:09.381" v="40"/>
          <ac:spMkLst>
            <pc:docMk/>
            <pc:sldMk cId="1731230999" sldId="267"/>
            <ac:spMk id="7" creationId="{6A681326-1C9D-44A3-A627-3871BDAE4127}"/>
          </ac:spMkLst>
        </pc:spChg>
        <pc:spChg chg="del">
          <ac:chgData name="SAUVESTRE, Lucile" userId="S::lucile.sauvestre@skema.edu::3018fc86-5b75-4f46-a78d-676dea968ec7" providerId="AD" clId="Web-{8520AC78-0509-E2D3-FA38-A8C4FE00474B}" dt="2020-10-23T15:31:53.575" v="3"/>
          <ac:spMkLst>
            <pc:docMk/>
            <pc:sldMk cId="1731230999" sldId="267"/>
            <ac:spMk id="8" creationId="{EB6D1D7F-141C-4D8E-BFBA-D95B68E16385}"/>
          </ac:spMkLst>
        </pc:spChg>
        <pc:spChg chg="del">
          <ac:chgData name="SAUVESTRE, Lucile" userId="S::lucile.sauvestre@skema.edu::3018fc86-5b75-4f46-a78d-676dea968ec7" providerId="AD" clId="Web-{8520AC78-0509-E2D3-FA38-A8C4FE00474B}" dt="2020-10-23T15:31:53.575" v="3"/>
          <ac:spMkLst>
            <pc:docMk/>
            <pc:sldMk cId="1731230999" sldId="267"/>
            <ac:spMk id="10" creationId="{27248369-464E-49D1-91FC-BC34A50A66D2}"/>
          </ac:spMkLst>
        </pc:spChg>
        <pc:spChg chg="add del">
          <ac:chgData name="SAUVESTRE, Lucile" userId="S::lucile.sauvestre@skema.edu::3018fc86-5b75-4f46-a78d-676dea968ec7" providerId="AD" clId="Web-{8520AC78-0509-E2D3-FA38-A8C4FE00474B}" dt="2020-10-23T15:49:09.381" v="40"/>
          <ac:spMkLst>
            <pc:docMk/>
            <pc:sldMk cId="1731230999" sldId="267"/>
            <ac:spMk id="12" creationId="{EC471314-E46A-414B-8D91-74880E84F187}"/>
          </ac:spMkLst>
        </pc:spChg>
        <pc:spChg chg="add del">
          <ac:chgData name="SAUVESTRE, Lucile" userId="S::lucile.sauvestre@skema.edu::3018fc86-5b75-4f46-a78d-676dea968ec7" providerId="AD" clId="Web-{8520AC78-0509-E2D3-FA38-A8C4FE00474B}" dt="2020-10-23T15:49:11.787" v="41"/>
          <ac:spMkLst>
            <pc:docMk/>
            <pc:sldMk cId="1731230999" sldId="267"/>
            <ac:spMk id="17" creationId="{EB6D1D7F-141C-4D8E-BFBA-D95B68E16385}"/>
          </ac:spMkLst>
        </pc:spChg>
        <pc:spChg chg="add del">
          <ac:chgData name="SAUVESTRE, Lucile" userId="S::lucile.sauvestre@skema.edu::3018fc86-5b75-4f46-a78d-676dea968ec7" providerId="AD" clId="Web-{8520AC78-0509-E2D3-FA38-A8C4FE00474B}" dt="2020-10-23T15:49:11.787" v="41"/>
          <ac:spMkLst>
            <pc:docMk/>
            <pc:sldMk cId="1731230999" sldId="267"/>
            <ac:spMk id="19" creationId="{B7B54865-0417-4422-B63B-3E74C04CD741}"/>
          </ac:spMkLst>
        </pc:spChg>
        <pc:picChg chg="add del">
          <ac:chgData name="SAUVESTRE, Lucile" userId="S::lucile.sauvestre@skema.edu::3018fc86-5b75-4f46-a78d-676dea968ec7" providerId="AD" clId="Web-{8520AC78-0509-E2D3-FA38-A8C4FE00474B}" dt="2020-10-23T15:41:56.355" v="30"/>
          <ac:picMkLst>
            <pc:docMk/>
            <pc:sldMk cId="1731230999" sldId="267"/>
            <ac:picMk id="14" creationId="{91AE5EFB-1765-44DF-9A8D-E57A1FA32F71}"/>
          </ac:picMkLst>
        </pc:picChg>
      </pc:sldChg>
      <pc:sldChg chg="addSp delSp modSp mod modClrScheme delDesignElem chgLayout">
        <pc:chgData name="SAUVESTRE, Lucile" userId="S::lucile.sauvestre@skema.edu::3018fc86-5b75-4f46-a78d-676dea968ec7" providerId="AD" clId="Web-{8520AC78-0509-E2D3-FA38-A8C4FE00474B}" dt="2020-10-23T15:49:11.787" v="41"/>
        <pc:sldMkLst>
          <pc:docMk/>
          <pc:sldMk cId="1853796869" sldId="268"/>
        </pc:sldMkLst>
        <pc:spChg chg="mod ord">
          <ac:chgData name="SAUVESTRE, Lucile" userId="S::lucile.sauvestre@skema.edu::3018fc86-5b75-4f46-a78d-676dea968ec7" providerId="AD" clId="Web-{8520AC78-0509-E2D3-FA38-A8C4FE00474B}" dt="2020-10-23T15:49:11.787" v="41"/>
          <ac:spMkLst>
            <pc:docMk/>
            <pc:sldMk cId="1853796869" sldId="268"/>
            <ac:spMk id="2" creationId="{D34748EB-479E-42CB-A231-58EFA4186790}"/>
          </ac:spMkLst>
        </pc:spChg>
        <pc:spChg chg="add del">
          <ac:chgData name="SAUVESTRE, Lucile" userId="S::lucile.sauvestre@skema.edu::3018fc86-5b75-4f46-a78d-676dea968ec7" providerId="AD" clId="Web-{8520AC78-0509-E2D3-FA38-A8C4FE00474B}" dt="2020-10-23T15:31:29.465" v="2"/>
          <ac:spMkLst>
            <pc:docMk/>
            <pc:sldMk cId="1853796869" sldId="268"/>
            <ac:spMk id="9" creationId="{EB6D1D7F-141C-4D8E-BFBA-D95B68E16385}"/>
          </ac:spMkLst>
        </pc:spChg>
        <pc:spChg chg="add del">
          <ac:chgData name="SAUVESTRE, Lucile" userId="S::lucile.sauvestre@skema.edu::3018fc86-5b75-4f46-a78d-676dea968ec7" providerId="AD" clId="Web-{8520AC78-0509-E2D3-FA38-A8C4FE00474B}" dt="2020-10-23T15:31:29.465" v="2"/>
          <ac:spMkLst>
            <pc:docMk/>
            <pc:sldMk cId="1853796869" sldId="268"/>
            <ac:spMk id="11" creationId="{27248369-464E-49D1-91FC-BC34A50A66D2}"/>
          </ac:spMkLst>
        </pc:spChg>
        <pc:spChg chg="add del">
          <ac:chgData name="SAUVESTRE, Lucile" userId="S::lucile.sauvestre@skema.edu::3018fc86-5b75-4f46-a78d-676dea968ec7" providerId="AD" clId="Web-{8520AC78-0509-E2D3-FA38-A8C4FE00474B}" dt="2020-10-23T15:42:52.325" v="31"/>
          <ac:spMkLst>
            <pc:docMk/>
            <pc:sldMk cId="1853796869" sldId="268"/>
            <ac:spMk id="16" creationId="{EB6D1D7F-141C-4D8E-BFBA-D95B68E16385}"/>
          </ac:spMkLst>
        </pc:spChg>
        <pc:spChg chg="add del">
          <ac:chgData name="SAUVESTRE, Lucile" userId="S::lucile.sauvestre@skema.edu::3018fc86-5b75-4f46-a78d-676dea968ec7" providerId="AD" clId="Web-{8520AC78-0509-E2D3-FA38-A8C4FE00474B}" dt="2020-10-23T15:42:52.325" v="31"/>
          <ac:spMkLst>
            <pc:docMk/>
            <pc:sldMk cId="1853796869" sldId="268"/>
            <ac:spMk id="18" creationId="{245B42B6-26F8-4E25-839B-FB38F13BEFFC}"/>
          </ac:spMkLst>
        </pc:spChg>
        <pc:spChg chg="add del">
          <ac:chgData name="SAUVESTRE, Lucile" userId="S::lucile.sauvestre@skema.edu::3018fc86-5b75-4f46-a78d-676dea968ec7" providerId="AD" clId="Web-{8520AC78-0509-E2D3-FA38-A8C4FE00474B}" dt="2020-10-23T15:49:11.787" v="41"/>
          <ac:spMkLst>
            <pc:docMk/>
            <pc:sldMk cId="1853796869" sldId="268"/>
            <ac:spMk id="23" creationId="{EB6D1D7F-141C-4D8E-BFBA-D95B68E16385}"/>
          </ac:spMkLst>
        </pc:spChg>
        <pc:spChg chg="add del">
          <ac:chgData name="SAUVESTRE, Lucile" userId="S::lucile.sauvestre@skema.edu::3018fc86-5b75-4f46-a78d-676dea968ec7" providerId="AD" clId="Web-{8520AC78-0509-E2D3-FA38-A8C4FE00474B}" dt="2020-10-23T15:49:11.787" v="41"/>
          <ac:spMkLst>
            <pc:docMk/>
            <pc:sldMk cId="1853796869" sldId="268"/>
            <ac:spMk id="25" creationId="{245B42B6-26F8-4E25-839B-FB38F13BEFFC}"/>
          </ac:spMkLst>
        </pc:spChg>
        <pc:graphicFrameChg chg="mod ord modGraphic">
          <ac:chgData name="SAUVESTRE, Lucile" userId="S::lucile.sauvestre@skema.edu::3018fc86-5b75-4f46-a78d-676dea968ec7" providerId="AD" clId="Web-{8520AC78-0509-E2D3-FA38-A8C4FE00474B}" dt="2020-10-23T15:49:11.787" v="41"/>
          <ac:graphicFrameMkLst>
            <pc:docMk/>
            <pc:sldMk cId="1853796869" sldId="268"/>
            <ac:graphicFrameMk id="5" creationId="{FE9F7CF6-76AB-4EF4-AC24-9FECCBF3491C}"/>
          </ac:graphicFrameMkLst>
        </pc:graphicFrameChg>
      </pc:sldChg>
      <pc:sldChg chg="addSp delSp modSp mod modClrScheme setClrOvrMap delDesignElem chgLayout">
        <pc:chgData name="SAUVESTRE, Lucile" userId="S::lucile.sauvestre@skema.edu::3018fc86-5b75-4f46-a78d-676dea968ec7" providerId="AD" clId="Web-{8520AC78-0509-E2D3-FA38-A8C4FE00474B}" dt="2020-10-23T15:49:11.787" v="41"/>
        <pc:sldMkLst>
          <pc:docMk/>
          <pc:sldMk cId="630585879" sldId="269"/>
        </pc:sldMkLst>
        <pc:spChg chg="mod ord">
          <ac:chgData name="SAUVESTRE, Lucile" userId="S::lucile.sauvestre@skema.edu::3018fc86-5b75-4f46-a78d-676dea968ec7" providerId="AD" clId="Web-{8520AC78-0509-E2D3-FA38-A8C4FE00474B}" dt="2020-10-23T15:49:11.787" v="41"/>
          <ac:spMkLst>
            <pc:docMk/>
            <pc:sldMk cId="630585879" sldId="269"/>
            <ac:spMk id="2" creationId="{00000000-0000-0000-0000-000000000000}"/>
          </ac:spMkLst>
        </pc:spChg>
        <pc:spChg chg="mod ord">
          <ac:chgData name="SAUVESTRE, Lucile" userId="S::lucile.sauvestre@skema.edu::3018fc86-5b75-4f46-a78d-676dea968ec7" providerId="AD" clId="Web-{8520AC78-0509-E2D3-FA38-A8C4FE00474B}" dt="2020-10-23T15:49:11.787" v="41"/>
          <ac:spMkLst>
            <pc:docMk/>
            <pc:sldMk cId="630585879" sldId="269"/>
            <ac:spMk id="3" creationId="{00000000-0000-0000-0000-000000000000}"/>
          </ac:spMkLst>
        </pc:spChg>
        <pc:spChg chg="del mod">
          <ac:chgData name="SAUVESTRE, Lucile" userId="S::lucile.sauvestre@skema.edu::3018fc86-5b75-4f46-a78d-676dea968ec7" providerId="AD" clId="Web-{8520AC78-0509-E2D3-FA38-A8C4FE00474B}" dt="2020-10-23T15:39:38.273" v="26"/>
          <ac:spMkLst>
            <pc:docMk/>
            <pc:sldMk cId="630585879" sldId="269"/>
            <ac:spMk id="4" creationId="{83215284-9DDB-486C-B525-900133F8F57B}"/>
          </ac:spMkLst>
        </pc:spChg>
        <pc:spChg chg="del">
          <ac:chgData name="SAUVESTRE, Lucile" userId="S::lucile.sauvestre@skema.edu::3018fc86-5b75-4f46-a78d-676dea968ec7" providerId="AD" clId="Web-{8520AC78-0509-E2D3-FA38-A8C4FE00474B}" dt="2020-10-23T15:39:26.023" v="18"/>
          <ac:spMkLst>
            <pc:docMk/>
            <pc:sldMk cId="630585879" sldId="269"/>
            <ac:spMk id="39" creationId="{4AA13AD3-0A4F-475A-BEBB-DEEFF5C096C3}"/>
          </ac:spMkLst>
        </pc:spChg>
        <pc:spChg chg="add del">
          <ac:chgData name="SAUVESTRE, Lucile" userId="S::lucile.sauvestre@skema.edu::3018fc86-5b75-4f46-a78d-676dea968ec7" providerId="AD" clId="Web-{8520AC78-0509-E2D3-FA38-A8C4FE00474B}" dt="2020-10-23T15:49:11.787" v="41"/>
          <ac:spMkLst>
            <pc:docMk/>
            <pc:sldMk cId="630585879" sldId="269"/>
            <ac:spMk id="44" creationId="{4AA13AD3-0A4F-475A-BEBB-DEEFF5C096C3}"/>
          </ac:spMkLst>
        </pc:spChg>
        <pc:spChg chg="add del">
          <ac:chgData name="SAUVESTRE, Lucile" userId="S::lucile.sauvestre@skema.edu::3018fc86-5b75-4f46-a78d-676dea968ec7" providerId="AD" clId="Web-{8520AC78-0509-E2D3-FA38-A8C4FE00474B}" dt="2020-10-23T15:49:11.787" v="41"/>
          <ac:spMkLst>
            <pc:docMk/>
            <pc:sldMk cId="630585879" sldId="269"/>
            <ac:spMk id="46" creationId="{52F9B1C2-7D20-4F91-A660-197C98B9A3B1}"/>
          </ac:spMkLst>
        </pc:spChg>
        <pc:spChg chg="add del">
          <ac:chgData name="SAUVESTRE, Lucile" userId="S::lucile.sauvestre@skema.edu::3018fc86-5b75-4f46-a78d-676dea968ec7" providerId="AD" clId="Web-{8520AC78-0509-E2D3-FA38-A8C4FE00474B}" dt="2020-10-23T15:49:11.787" v="41"/>
          <ac:spMkLst>
            <pc:docMk/>
            <pc:sldMk cId="630585879" sldId="269"/>
            <ac:spMk id="48" creationId="{A89C4E6E-ECA4-40E5-A54E-13E92B678E8C}"/>
          </ac:spMkLst>
        </pc:spChg>
        <pc:picChg chg="mod">
          <ac:chgData name="SAUVESTRE, Lucile" userId="S::lucile.sauvestre@skema.edu::3018fc86-5b75-4f46-a78d-676dea968ec7" providerId="AD" clId="Web-{8520AC78-0509-E2D3-FA38-A8C4FE00474B}" dt="2020-10-23T15:39:26.023" v="18"/>
          <ac:picMkLst>
            <pc:docMk/>
            <pc:sldMk cId="630585879" sldId="269"/>
            <ac:picMk id="6" creationId="{5C9CB453-F845-4BF6-BE00-72A486E8D05F}"/>
          </ac:picMkLst>
        </pc:picChg>
      </pc:sldChg>
      <pc:sldChg chg="addSp delSp modSp mod setBg modClrScheme chgLayout">
        <pc:chgData name="SAUVESTRE, Lucile" userId="S::lucile.sauvestre@skema.edu::3018fc86-5b75-4f46-a78d-676dea968ec7" providerId="AD" clId="Web-{8520AC78-0509-E2D3-FA38-A8C4FE00474B}" dt="2020-10-23T15:49:11.787" v="41"/>
        <pc:sldMkLst>
          <pc:docMk/>
          <pc:sldMk cId="1388796410" sldId="270"/>
        </pc:sldMkLst>
        <pc:spChg chg="mod ord">
          <ac:chgData name="SAUVESTRE, Lucile" userId="S::lucile.sauvestre@skema.edu::3018fc86-5b75-4f46-a78d-676dea968ec7" providerId="AD" clId="Web-{8520AC78-0509-E2D3-FA38-A8C4FE00474B}" dt="2020-10-23T15:49:11.787" v="41"/>
          <ac:spMkLst>
            <pc:docMk/>
            <pc:sldMk cId="1388796410" sldId="270"/>
            <ac:spMk id="2" creationId="{07EBDE8E-FBE2-48BB-8824-45254104DE6C}"/>
          </ac:spMkLst>
        </pc:spChg>
        <pc:spChg chg="add del mod ord">
          <ac:chgData name="SAUVESTRE, Lucile" userId="S::lucile.sauvestre@skema.edu::3018fc86-5b75-4f46-a78d-676dea968ec7" providerId="AD" clId="Web-{8520AC78-0509-E2D3-FA38-A8C4FE00474B}" dt="2020-10-23T15:49:11.787" v="41"/>
          <ac:spMkLst>
            <pc:docMk/>
            <pc:sldMk cId="1388796410" sldId="270"/>
            <ac:spMk id="3" creationId="{AF39C67F-196A-45D0-BB04-25D3875FAD48}"/>
          </ac:spMkLst>
        </pc:spChg>
        <pc:spChg chg="add del">
          <ac:chgData name="SAUVESTRE, Lucile" userId="S::lucile.sauvestre@skema.edu::3018fc86-5b75-4f46-a78d-676dea968ec7" providerId="AD" clId="Web-{8520AC78-0509-E2D3-FA38-A8C4FE00474B}" dt="2020-10-23T15:33:39.249" v="5"/>
          <ac:spMkLst>
            <pc:docMk/>
            <pc:sldMk cId="1388796410" sldId="270"/>
            <ac:spMk id="9" creationId="{EB6D1D7F-141C-4D8E-BFBA-D95B68E16385}"/>
          </ac:spMkLst>
        </pc:spChg>
        <pc:spChg chg="add del">
          <ac:chgData name="SAUVESTRE, Lucile" userId="S::lucile.sauvestre@skema.edu::3018fc86-5b75-4f46-a78d-676dea968ec7" providerId="AD" clId="Web-{8520AC78-0509-E2D3-FA38-A8C4FE00474B}" dt="2020-10-23T15:33:39.249" v="5"/>
          <ac:spMkLst>
            <pc:docMk/>
            <pc:sldMk cId="1388796410" sldId="270"/>
            <ac:spMk id="11" creationId="{245B42B6-26F8-4E25-839B-FB38F13BEFFC}"/>
          </ac:spMkLst>
        </pc:spChg>
        <pc:graphicFrameChg chg="add del">
          <ac:chgData name="SAUVESTRE, Lucile" userId="S::lucile.sauvestre@skema.edu::3018fc86-5b75-4f46-a78d-676dea968ec7" providerId="AD" clId="Web-{8520AC78-0509-E2D3-FA38-A8C4FE00474B}" dt="2020-10-23T15:33:39.249" v="5"/>
          <ac:graphicFrameMkLst>
            <pc:docMk/>
            <pc:sldMk cId="1388796410" sldId="270"/>
            <ac:graphicFrameMk id="5" creationId="{4F9F0AD7-2121-4247-A7ED-2F8ECE231EBF}"/>
          </ac:graphicFrameMkLst>
        </pc:graphicFrameChg>
      </pc:sldChg>
      <pc:sldChg chg="addSp delSp mod modClrScheme delDesignElem chgLayout">
        <pc:chgData name="SAUVESTRE, Lucile" userId="S::lucile.sauvestre@skema.edu::3018fc86-5b75-4f46-a78d-676dea968ec7" providerId="AD" clId="Web-{8520AC78-0509-E2D3-FA38-A8C4FE00474B}" dt="2020-10-23T15:49:11.787" v="41"/>
        <pc:sldMkLst>
          <pc:docMk/>
          <pc:sldMk cId="3279114031" sldId="271"/>
        </pc:sldMkLst>
        <pc:spChg chg="add del">
          <ac:chgData name="SAUVESTRE, Lucile" userId="S::lucile.sauvestre@skema.edu::3018fc86-5b75-4f46-a78d-676dea968ec7" providerId="AD" clId="Web-{8520AC78-0509-E2D3-FA38-A8C4FE00474B}" dt="2020-10-23T15:49:11.787" v="41"/>
          <ac:spMkLst>
            <pc:docMk/>
            <pc:sldMk cId="3279114031" sldId="271"/>
            <ac:spMk id="9" creationId="{1D153959-30FA-4987-A094-7243641F474B}"/>
          </ac:spMkLst>
        </pc:spChg>
        <pc:spChg chg="add del">
          <ac:chgData name="SAUVESTRE, Lucile" userId="S::lucile.sauvestre@skema.edu::3018fc86-5b75-4f46-a78d-676dea968ec7" providerId="AD" clId="Web-{8520AC78-0509-E2D3-FA38-A8C4FE00474B}" dt="2020-10-23T15:49:11.787" v="41"/>
          <ac:spMkLst>
            <pc:docMk/>
            <pc:sldMk cId="3279114031" sldId="271"/>
            <ac:spMk id="11" creationId="{EB6D1D7F-141C-4D8E-BFBA-D95B68E16385}"/>
          </ac:spMkLst>
        </pc:spChg>
        <pc:spChg chg="add del">
          <ac:chgData name="SAUVESTRE, Lucile" userId="S::lucile.sauvestre@skema.edu::3018fc86-5b75-4f46-a78d-676dea968ec7" providerId="AD" clId="Web-{8520AC78-0509-E2D3-FA38-A8C4FE00474B}" dt="2020-10-23T15:49:11.787" v="41"/>
          <ac:spMkLst>
            <pc:docMk/>
            <pc:sldMk cId="3279114031" sldId="271"/>
            <ac:spMk id="13" creationId="{245B42B6-26F8-4E25-839B-FB38F13BEFFC}"/>
          </ac:spMkLst>
        </pc:spChg>
      </pc:sldChg>
      <pc:sldChg chg="modSp mod modClrScheme chgLayout">
        <pc:chgData name="SAUVESTRE, Lucile" userId="S::lucile.sauvestre@skema.edu::3018fc86-5b75-4f46-a78d-676dea968ec7" providerId="AD" clId="Web-{8520AC78-0509-E2D3-FA38-A8C4FE00474B}" dt="2020-10-23T15:49:11.787" v="41"/>
        <pc:sldMkLst>
          <pc:docMk/>
          <pc:sldMk cId="3868901913" sldId="272"/>
        </pc:sldMkLst>
        <pc:spChg chg="mod ord">
          <ac:chgData name="SAUVESTRE, Lucile" userId="S::lucile.sauvestre@skema.edu::3018fc86-5b75-4f46-a78d-676dea968ec7" providerId="AD" clId="Web-{8520AC78-0509-E2D3-FA38-A8C4FE00474B}" dt="2020-10-23T15:49:11.787" v="41"/>
          <ac:spMkLst>
            <pc:docMk/>
            <pc:sldMk cId="3868901913" sldId="272"/>
            <ac:spMk id="2" creationId="{870868E8-B875-4FC7-8A0B-8DA50F657CA6}"/>
          </ac:spMkLst>
        </pc:spChg>
        <pc:spChg chg="mod ord">
          <ac:chgData name="SAUVESTRE, Lucile" userId="S::lucile.sauvestre@skema.edu::3018fc86-5b75-4f46-a78d-676dea968ec7" providerId="AD" clId="Web-{8520AC78-0509-E2D3-FA38-A8C4FE00474B}" dt="2020-10-23T15:49:11.787" v="41"/>
          <ac:spMkLst>
            <pc:docMk/>
            <pc:sldMk cId="3868901913" sldId="272"/>
            <ac:spMk id="3" creationId="{DBF2C5C4-8710-49EA-A925-5E51B3FFF4DC}"/>
          </ac:spMkLst>
        </pc:spChg>
      </pc:sldChg>
      <pc:sldChg chg="modSp mod modClrScheme chgLayout">
        <pc:chgData name="SAUVESTRE, Lucile" userId="S::lucile.sauvestre@skema.edu::3018fc86-5b75-4f46-a78d-676dea968ec7" providerId="AD" clId="Web-{8520AC78-0509-E2D3-FA38-A8C4FE00474B}" dt="2020-10-23T15:49:11.787" v="41"/>
        <pc:sldMkLst>
          <pc:docMk/>
          <pc:sldMk cId="2637962059" sldId="273"/>
        </pc:sldMkLst>
        <pc:spChg chg="mod ord">
          <ac:chgData name="SAUVESTRE, Lucile" userId="S::lucile.sauvestre@skema.edu::3018fc86-5b75-4f46-a78d-676dea968ec7" providerId="AD" clId="Web-{8520AC78-0509-E2D3-FA38-A8C4FE00474B}" dt="2020-10-23T15:49:11.787" v="41"/>
          <ac:spMkLst>
            <pc:docMk/>
            <pc:sldMk cId="2637962059" sldId="273"/>
            <ac:spMk id="2" creationId="{6D5B8B99-45C8-402A-8C85-15174F12A5CC}"/>
          </ac:spMkLst>
        </pc:spChg>
        <pc:spChg chg="mod ord">
          <ac:chgData name="SAUVESTRE, Lucile" userId="S::lucile.sauvestre@skema.edu::3018fc86-5b75-4f46-a78d-676dea968ec7" providerId="AD" clId="Web-{8520AC78-0509-E2D3-FA38-A8C4FE00474B}" dt="2020-10-23T15:49:11.787" v="41"/>
          <ac:spMkLst>
            <pc:docMk/>
            <pc:sldMk cId="2637962059" sldId="273"/>
            <ac:spMk id="3" creationId="{4EE28C87-AB70-431E-A678-A1B694D94312}"/>
          </ac:spMkLst>
        </pc:spChg>
      </pc:sldChg>
      <pc:sldChg chg="modSp mod modClrScheme chgLayout">
        <pc:chgData name="SAUVESTRE, Lucile" userId="S::lucile.sauvestre@skema.edu::3018fc86-5b75-4f46-a78d-676dea968ec7" providerId="AD" clId="Web-{8520AC78-0509-E2D3-FA38-A8C4FE00474B}" dt="2020-10-23T15:49:11.787" v="41"/>
        <pc:sldMkLst>
          <pc:docMk/>
          <pc:sldMk cId="316413815" sldId="274"/>
        </pc:sldMkLst>
        <pc:spChg chg="mod ord">
          <ac:chgData name="SAUVESTRE, Lucile" userId="S::lucile.sauvestre@skema.edu::3018fc86-5b75-4f46-a78d-676dea968ec7" providerId="AD" clId="Web-{8520AC78-0509-E2D3-FA38-A8C4FE00474B}" dt="2020-10-23T15:49:11.787" v="41"/>
          <ac:spMkLst>
            <pc:docMk/>
            <pc:sldMk cId="316413815" sldId="274"/>
            <ac:spMk id="2" creationId="{07EBDE8E-FBE2-48BB-8824-45254104DE6C}"/>
          </ac:spMkLst>
        </pc:spChg>
        <pc:spChg chg="mod ord">
          <ac:chgData name="SAUVESTRE, Lucile" userId="S::lucile.sauvestre@skema.edu::3018fc86-5b75-4f46-a78d-676dea968ec7" providerId="AD" clId="Web-{8520AC78-0509-E2D3-FA38-A8C4FE00474B}" dt="2020-10-23T15:49:11.787" v="41"/>
          <ac:spMkLst>
            <pc:docMk/>
            <pc:sldMk cId="316413815" sldId="274"/>
            <ac:spMk id="3" creationId="{AF39C67F-196A-45D0-BB04-25D3875FAD48}"/>
          </ac:spMkLst>
        </pc:spChg>
      </pc:sldChg>
      <pc:sldMasterChg chg="add del addSldLayout delSldLayout">
        <pc:chgData name="SAUVESTRE, Lucile" userId="S::lucile.sauvestre@skema.edu::3018fc86-5b75-4f46-a78d-676dea968ec7" providerId="AD" clId="Web-{8520AC78-0509-E2D3-FA38-A8C4FE00474B}" dt="2020-10-23T15:49:11.787" v="41"/>
        <pc:sldMasterMkLst>
          <pc:docMk/>
          <pc:sldMasterMk cId="1800672730" sldId="2147483747"/>
        </pc:sldMasterMkLst>
        <pc:sldLayoutChg chg="add del">
          <pc:chgData name="SAUVESTRE, Lucile" userId="S::lucile.sauvestre@skema.edu::3018fc86-5b75-4f46-a78d-676dea968ec7" providerId="AD" clId="Web-{8520AC78-0509-E2D3-FA38-A8C4FE00474B}" dt="2020-10-23T15:49:11.787" v="41"/>
          <pc:sldLayoutMkLst>
            <pc:docMk/>
            <pc:sldMasterMk cId="1800672730" sldId="2147483747"/>
            <pc:sldLayoutMk cId="1380876774" sldId="2147483736"/>
          </pc:sldLayoutMkLst>
        </pc:sldLayoutChg>
        <pc:sldLayoutChg chg="add del">
          <pc:chgData name="SAUVESTRE, Lucile" userId="S::lucile.sauvestre@skema.edu::3018fc86-5b75-4f46-a78d-676dea968ec7" providerId="AD" clId="Web-{8520AC78-0509-E2D3-FA38-A8C4FE00474B}" dt="2020-10-23T15:49:11.787" v="41"/>
          <pc:sldLayoutMkLst>
            <pc:docMk/>
            <pc:sldMasterMk cId="1800672730" sldId="2147483747"/>
            <pc:sldLayoutMk cId="1316322378" sldId="2147483737"/>
          </pc:sldLayoutMkLst>
        </pc:sldLayoutChg>
        <pc:sldLayoutChg chg="add del">
          <pc:chgData name="SAUVESTRE, Lucile" userId="S::lucile.sauvestre@skema.edu::3018fc86-5b75-4f46-a78d-676dea968ec7" providerId="AD" clId="Web-{8520AC78-0509-E2D3-FA38-A8C4FE00474B}" dt="2020-10-23T15:49:11.787" v="41"/>
          <pc:sldLayoutMkLst>
            <pc:docMk/>
            <pc:sldMasterMk cId="1800672730" sldId="2147483747"/>
            <pc:sldLayoutMk cId="3960367845" sldId="2147483738"/>
          </pc:sldLayoutMkLst>
        </pc:sldLayoutChg>
        <pc:sldLayoutChg chg="add del">
          <pc:chgData name="SAUVESTRE, Lucile" userId="S::lucile.sauvestre@skema.edu::3018fc86-5b75-4f46-a78d-676dea968ec7" providerId="AD" clId="Web-{8520AC78-0509-E2D3-FA38-A8C4FE00474B}" dt="2020-10-23T15:49:11.787" v="41"/>
          <pc:sldLayoutMkLst>
            <pc:docMk/>
            <pc:sldMasterMk cId="1800672730" sldId="2147483747"/>
            <pc:sldLayoutMk cId="1238169662" sldId="2147483739"/>
          </pc:sldLayoutMkLst>
        </pc:sldLayoutChg>
        <pc:sldLayoutChg chg="add del">
          <pc:chgData name="SAUVESTRE, Lucile" userId="S::lucile.sauvestre@skema.edu::3018fc86-5b75-4f46-a78d-676dea968ec7" providerId="AD" clId="Web-{8520AC78-0509-E2D3-FA38-A8C4FE00474B}" dt="2020-10-23T15:49:11.787" v="41"/>
          <pc:sldLayoutMkLst>
            <pc:docMk/>
            <pc:sldMasterMk cId="1800672730" sldId="2147483747"/>
            <pc:sldLayoutMk cId="2609049912" sldId="2147483740"/>
          </pc:sldLayoutMkLst>
        </pc:sldLayoutChg>
        <pc:sldLayoutChg chg="add del">
          <pc:chgData name="SAUVESTRE, Lucile" userId="S::lucile.sauvestre@skema.edu::3018fc86-5b75-4f46-a78d-676dea968ec7" providerId="AD" clId="Web-{8520AC78-0509-E2D3-FA38-A8C4FE00474B}" dt="2020-10-23T15:49:11.787" v="41"/>
          <pc:sldLayoutMkLst>
            <pc:docMk/>
            <pc:sldMasterMk cId="1800672730" sldId="2147483747"/>
            <pc:sldLayoutMk cId="2856910686" sldId="2147483741"/>
          </pc:sldLayoutMkLst>
        </pc:sldLayoutChg>
        <pc:sldLayoutChg chg="add del">
          <pc:chgData name="SAUVESTRE, Lucile" userId="S::lucile.sauvestre@skema.edu::3018fc86-5b75-4f46-a78d-676dea968ec7" providerId="AD" clId="Web-{8520AC78-0509-E2D3-FA38-A8C4FE00474B}" dt="2020-10-23T15:49:11.787" v="41"/>
          <pc:sldLayoutMkLst>
            <pc:docMk/>
            <pc:sldMasterMk cId="1800672730" sldId="2147483747"/>
            <pc:sldLayoutMk cId="1423815251" sldId="2147483742"/>
          </pc:sldLayoutMkLst>
        </pc:sldLayoutChg>
        <pc:sldLayoutChg chg="add del">
          <pc:chgData name="SAUVESTRE, Lucile" userId="S::lucile.sauvestre@skema.edu::3018fc86-5b75-4f46-a78d-676dea968ec7" providerId="AD" clId="Web-{8520AC78-0509-E2D3-FA38-A8C4FE00474B}" dt="2020-10-23T15:49:11.787" v="41"/>
          <pc:sldLayoutMkLst>
            <pc:docMk/>
            <pc:sldMasterMk cId="1800672730" sldId="2147483747"/>
            <pc:sldLayoutMk cId="3900826412" sldId="2147483743"/>
          </pc:sldLayoutMkLst>
        </pc:sldLayoutChg>
        <pc:sldLayoutChg chg="add del">
          <pc:chgData name="SAUVESTRE, Lucile" userId="S::lucile.sauvestre@skema.edu::3018fc86-5b75-4f46-a78d-676dea968ec7" providerId="AD" clId="Web-{8520AC78-0509-E2D3-FA38-A8C4FE00474B}" dt="2020-10-23T15:49:11.787" v="41"/>
          <pc:sldLayoutMkLst>
            <pc:docMk/>
            <pc:sldMasterMk cId="1800672730" sldId="2147483747"/>
            <pc:sldLayoutMk cId="2869538981" sldId="2147483744"/>
          </pc:sldLayoutMkLst>
        </pc:sldLayoutChg>
        <pc:sldLayoutChg chg="add del">
          <pc:chgData name="SAUVESTRE, Lucile" userId="S::lucile.sauvestre@skema.edu::3018fc86-5b75-4f46-a78d-676dea968ec7" providerId="AD" clId="Web-{8520AC78-0509-E2D3-FA38-A8C4FE00474B}" dt="2020-10-23T15:49:11.787" v="41"/>
          <pc:sldLayoutMkLst>
            <pc:docMk/>
            <pc:sldMasterMk cId="1800672730" sldId="2147483747"/>
            <pc:sldLayoutMk cId="2233988755" sldId="2147483745"/>
          </pc:sldLayoutMkLst>
        </pc:sldLayoutChg>
        <pc:sldLayoutChg chg="add del">
          <pc:chgData name="SAUVESTRE, Lucile" userId="S::lucile.sauvestre@skema.edu::3018fc86-5b75-4f46-a78d-676dea968ec7" providerId="AD" clId="Web-{8520AC78-0509-E2D3-FA38-A8C4FE00474B}" dt="2020-10-23T15:49:11.787" v="41"/>
          <pc:sldLayoutMkLst>
            <pc:docMk/>
            <pc:sldMasterMk cId="1800672730" sldId="2147483747"/>
            <pc:sldLayoutMk cId="346579095" sldId="2147483746"/>
          </pc:sldLayoutMkLst>
        </pc:sldLayoutChg>
      </pc:sldMasterChg>
      <pc:sldMasterChg chg="add del addSldLayout delSldLayout modSldLayout">
        <pc:chgData name="SAUVESTRE, Lucile" userId="S::lucile.sauvestre@skema.edu::3018fc86-5b75-4f46-a78d-676dea968ec7" providerId="AD" clId="Web-{8520AC78-0509-E2D3-FA38-A8C4FE00474B}" dt="2020-10-23T15:46:22.533" v="33"/>
        <pc:sldMasterMkLst>
          <pc:docMk/>
          <pc:sldMasterMk cId="609192216" sldId="2147483748"/>
        </pc:sldMasterMkLst>
        <pc:sldLayoutChg chg="add del mod replId">
          <pc:chgData name="SAUVESTRE, Lucile" userId="S::lucile.sauvestre@skema.edu::3018fc86-5b75-4f46-a78d-676dea968ec7" providerId="AD" clId="Web-{8520AC78-0509-E2D3-FA38-A8C4FE00474B}" dt="2020-10-23T15:46:22.533" v="33"/>
          <pc:sldLayoutMkLst>
            <pc:docMk/>
            <pc:sldMasterMk cId="609192216" sldId="2147483748"/>
            <pc:sldLayoutMk cId="1098963393" sldId="2147483749"/>
          </pc:sldLayoutMkLst>
        </pc:sldLayoutChg>
        <pc:sldLayoutChg chg="add del mod replId">
          <pc:chgData name="SAUVESTRE, Lucile" userId="S::lucile.sauvestre@skema.edu::3018fc86-5b75-4f46-a78d-676dea968ec7" providerId="AD" clId="Web-{8520AC78-0509-E2D3-FA38-A8C4FE00474B}" dt="2020-10-23T15:46:22.533" v="33"/>
          <pc:sldLayoutMkLst>
            <pc:docMk/>
            <pc:sldMasterMk cId="609192216" sldId="2147483748"/>
            <pc:sldLayoutMk cId="1288532775" sldId="2147483750"/>
          </pc:sldLayoutMkLst>
        </pc:sldLayoutChg>
        <pc:sldLayoutChg chg="add del mod replId">
          <pc:chgData name="SAUVESTRE, Lucile" userId="S::lucile.sauvestre@skema.edu::3018fc86-5b75-4f46-a78d-676dea968ec7" providerId="AD" clId="Web-{8520AC78-0509-E2D3-FA38-A8C4FE00474B}" dt="2020-10-23T15:46:22.533" v="33"/>
          <pc:sldLayoutMkLst>
            <pc:docMk/>
            <pc:sldMasterMk cId="609192216" sldId="2147483748"/>
            <pc:sldLayoutMk cId="524985669" sldId="2147483751"/>
          </pc:sldLayoutMkLst>
        </pc:sldLayoutChg>
        <pc:sldLayoutChg chg="add del mod replId">
          <pc:chgData name="SAUVESTRE, Lucile" userId="S::lucile.sauvestre@skema.edu::3018fc86-5b75-4f46-a78d-676dea968ec7" providerId="AD" clId="Web-{8520AC78-0509-E2D3-FA38-A8C4FE00474B}" dt="2020-10-23T15:46:22.533" v="33"/>
          <pc:sldLayoutMkLst>
            <pc:docMk/>
            <pc:sldMasterMk cId="609192216" sldId="2147483748"/>
            <pc:sldLayoutMk cId="2095624603" sldId="2147483752"/>
          </pc:sldLayoutMkLst>
        </pc:sldLayoutChg>
        <pc:sldLayoutChg chg="add del mod replId">
          <pc:chgData name="SAUVESTRE, Lucile" userId="S::lucile.sauvestre@skema.edu::3018fc86-5b75-4f46-a78d-676dea968ec7" providerId="AD" clId="Web-{8520AC78-0509-E2D3-FA38-A8C4FE00474B}" dt="2020-10-23T15:46:22.533" v="33"/>
          <pc:sldLayoutMkLst>
            <pc:docMk/>
            <pc:sldMasterMk cId="609192216" sldId="2147483748"/>
            <pc:sldLayoutMk cId="2373702963" sldId="2147483753"/>
          </pc:sldLayoutMkLst>
        </pc:sldLayoutChg>
        <pc:sldLayoutChg chg="add del mod replId">
          <pc:chgData name="SAUVESTRE, Lucile" userId="S::lucile.sauvestre@skema.edu::3018fc86-5b75-4f46-a78d-676dea968ec7" providerId="AD" clId="Web-{8520AC78-0509-E2D3-FA38-A8C4FE00474B}" dt="2020-10-23T15:46:22.533" v="33"/>
          <pc:sldLayoutMkLst>
            <pc:docMk/>
            <pc:sldMasterMk cId="609192216" sldId="2147483748"/>
            <pc:sldLayoutMk cId="3511697331" sldId="2147483754"/>
          </pc:sldLayoutMkLst>
        </pc:sldLayoutChg>
        <pc:sldLayoutChg chg="add del mod replId">
          <pc:chgData name="SAUVESTRE, Lucile" userId="S::lucile.sauvestre@skema.edu::3018fc86-5b75-4f46-a78d-676dea968ec7" providerId="AD" clId="Web-{8520AC78-0509-E2D3-FA38-A8C4FE00474B}" dt="2020-10-23T15:46:22.533" v="33"/>
          <pc:sldLayoutMkLst>
            <pc:docMk/>
            <pc:sldMasterMk cId="609192216" sldId="2147483748"/>
            <pc:sldLayoutMk cId="557638066" sldId="2147483755"/>
          </pc:sldLayoutMkLst>
        </pc:sldLayoutChg>
        <pc:sldLayoutChg chg="add del mod replId">
          <pc:chgData name="SAUVESTRE, Lucile" userId="S::lucile.sauvestre@skema.edu::3018fc86-5b75-4f46-a78d-676dea968ec7" providerId="AD" clId="Web-{8520AC78-0509-E2D3-FA38-A8C4FE00474B}" dt="2020-10-23T15:46:22.533" v="33"/>
          <pc:sldLayoutMkLst>
            <pc:docMk/>
            <pc:sldMasterMk cId="609192216" sldId="2147483748"/>
            <pc:sldLayoutMk cId="2538977955" sldId="2147483756"/>
          </pc:sldLayoutMkLst>
        </pc:sldLayoutChg>
        <pc:sldLayoutChg chg="add del mod replId">
          <pc:chgData name="SAUVESTRE, Lucile" userId="S::lucile.sauvestre@skema.edu::3018fc86-5b75-4f46-a78d-676dea968ec7" providerId="AD" clId="Web-{8520AC78-0509-E2D3-FA38-A8C4FE00474B}" dt="2020-10-23T15:46:22.533" v="33"/>
          <pc:sldLayoutMkLst>
            <pc:docMk/>
            <pc:sldMasterMk cId="609192216" sldId="2147483748"/>
            <pc:sldLayoutMk cId="1247022924" sldId="2147483757"/>
          </pc:sldLayoutMkLst>
        </pc:sldLayoutChg>
        <pc:sldLayoutChg chg="add del mod replId">
          <pc:chgData name="SAUVESTRE, Lucile" userId="S::lucile.sauvestre@skema.edu::3018fc86-5b75-4f46-a78d-676dea968ec7" providerId="AD" clId="Web-{8520AC78-0509-E2D3-FA38-A8C4FE00474B}" dt="2020-10-23T15:46:22.533" v="33"/>
          <pc:sldLayoutMkLst>
            <pc:docMk/>
            <pc:sldMasterMk cId="609192216" sldId="2147483748"/>
            <pc:sldLayoutMk cId="2200355615" sldId="2147483758"/>
          </pc:sldLayoutMkLst>
        </pc:sldLayoutChg>
        <pc:sldLayoutChg chg="add del mod replId">
          <pc:chgData name="SAUVESTRE, Lucile" userId="S::lucile.sauvestre@skema.edu::3018fc86-5b75-4f46-a78d-676dea968ec7" providerId="AD" clId="Web-{8520AC78-0509-E2D3-FA38-A8C4FE00474B}" dt="2020-10-23T15:46:22.533" v="33"/>
          <pc:sldLayoutMkLst>
            <pc:docMk/>
            <pc:sldMasterMk cId="609192216" sldId="2147483748"/>
            <pc:sldLayoutMk cId="1060644587" sldId="2147483759"/>
          </pc:sldLayoutMkLst>
        </pc:sldLayoutChg>
        <pc:sldLayoutChg chg="add del mod replId">
          <pc:chgData name="SAUVESTRE, Lucile" userId="S::lucile.sauvestre@skema.edu::3018fc86-5b75-4f46-a78d-676dea968ec7" providerId="AD" clId="Web-{8520AC78-0509-E2D3-FA38-A8C4FE00474B}" dt="2020-10-23T15:46:22.533" v="33"/>
          <pc:sldLayoutMkLst>
            <pc:docMk/>
            <pc:sldMasterMk cId="609192216" sldId="2147483748"/>
            <pc:sldLayoutMk cId="2360629111" sldId="2147483760"/>
          </pc:sldLayoutMkLst>
        </pc:sldLayoutChg>
        <pc:sldLayoutChg chg="add del mod replId">
          <pc:chgData name="SAUVESTRE, Lucile" userId="S::lucile.sauvestre@skema.edu::3018fc86-5b75-4f46-a78d-676dea968ec7" providerId="AD" clId="Web-{8520AC78-0509-E2D3-FA38-A8C4FE00474B}" dt="2020-10-23T15:46:22.533" v="33"/>
          <pc:sldLayoutMkLst>
            <pc:docMk/>
            <pc:sldMasterMk cId="609192216" sldId="2147483748"/>
            <pc:sldLayoutMk cId="2228554889" sldId="2147483761"/>
          </pc:sldLayoutMkLst>
        </pc:sldLayoutChg>
        <pc:sldLayoutChg chg="add del mod replId">
          <pc:chgData name="SAUVESTRE, Lucile" userId="S::lucile.sauvestre@skema.edu::3018fc86-5b75-4f46-a78d-676dea968ec7" providerId="AD" clId="Web-{8520AC78-0509-E2D3-FA38-A8C4FE00474B}" dt="2020-10-23T15:46:22.533" v="33"/>
          <pc:sldLayoutMkLst>
            <pc:docMk/>
            <pc:sldMasterMk cId="609192216" sldId="2147483748"/>
            <pc:sldLayoutMk cId="3513590349" sldId="2147483762"/>
          </pc:sldLayoutMkLst>
        </pc:sldLayoutChg>
        <pc:sldLayoutChg chg="add del mod replId">
          <pc:chgData name="SAUVESTRE, Lucile" userId="S::lucile.sauvestre@skema.edu::3018fc86-5b75-4f46-a78d-676dea968ec7" providerId="AD" clId="Web-{8520AC78-0509-E2D3-FA38-A8C4FE00474B}" dt="2020-10-23T15:46:22.533" v="33"/>
          <pc:sldLayoutMkLst>
            <pc:docMk/>
            <pc:sldMasterMk cId="609192216" sldId="2147483748"/>
            <pc:sldLayoutMk cId="1807056362" sldId="2147483763"/>
          </pc:sldLayoutMkLst>
        </pc:sldLayoutChg>
        <pc:sldLayoutChg chg="add del mod replId">
          <pc:chgData name="SAUVESTRE, Lucile" userId="S::lucile.sauvestre@skema.edu::3018fc86-5b75-4f46-a78d-676dea968ec7" providerId="AD" clId="Web-{8520AC78-0509-E2D3-FA38-A8C4FE00474B}" dt="2020-10-23T15:46:22.533" v="33"/>
          <pc:sldLayoutMkLst>
            <pc:docMk/>
            <pc:sldMasterMk cId="609192216" sldId="2147483748"/>
            <pc:sldLayoutMk cId="445024686" sldId="2147483764"/>
          </pc:sldLayoutMkLst>
        </pc:sldLayoutChg>
        <pc:sldLayoutChg chg="add del mod replId">
          <pc:chgData name="SAUVESTRE, Lucile" userId="S::lucile.sauvestre@skema.edu::3018fc86-5b75-4f46-a78d-676dea968ec7" providerId="AD" clId="Web-{8520AC78-0509-E2D3-FA38-A8C4FE00474B}" dt="2020-10-23T15:46:22.533" v="33"/>
          <pc:sldLayoutMkLst>
            <pc:docMk/>
            <pc:sldMasterMk cId="609192216" sldId="2147483748"/>
            <pc:sldLayoutMk cId="2601578357" sldId="2147483765"/>
          </pc:sldLayoutMkLst>
        </pc:sldLayoutChg>
      </pc:sldMasterChg>
      <pc:sldMasterChg chg="add del addSldLayout delSldLayout modSldLayout">
        <pc:chgData name="SAUVESTRE, Lucile" userId="S::lucile.sauvestre@skema.edu::3018fc86-5b75-4f46-a78d-676dea968ec7" providerId="AD" clId="Web-{8520AC78-0509-E2D3-FA38-A8C4FE00474B}" dt="2020-10-23T15:47:20.566" v="37"/>
        <pc:sldMasterMkLst>
          <pc:docMk/>
          <pc:sldMasterMk cId="1029772189" sldId="2147483748"/>
        </pc:sldMasterMkLst>
        <pc:sldLayoutChg chg="add del mod replId">
          <pc:chgData name="SAUVESTRE, Lucile" userId="S::lucile.sauvestre@skema.edu::3018fc86-5b75-4f46-a78d-676dea968ec7" providerId="AD" clId="Web-{8520AC78-0509-E2D3-FA38-A8C4FE00474B}" dt="2020-10-23T15:47:20.566" v="37"/>
          <pc:sldLayoutMkLst>
            <pc:docMk/>
            <pc:sldMasterMk cId="1029772189" sldId="2147483748"/>
            <pc:sldLayoutMk cId="297590304" sldId="2147483749"/>
          </pc:sldLayoutMkLst>
        </pc:sldLayoutChg>
        <pc:sldLayoutChg chg="add del mod replId">
          <pc:chgData name="SAUVESTRE, Lucile" userId="S::lucile.sauvestre@skema.edu::3018fc86-5b75-4f46-a78d-676dea968ec7" providerId="AD" clId="Web-{8520AC78-0509-E2D3-FA38-A8C4FE00474B}" dt="2020-10-23T15:47:20.566" v="37"/>
          <pc:sldLayoutMkLst>
            <pc:docMk/>
            <pc:sldMasterMk cId="1029772189" sldId="2147483748"/>
            <pc:sldLayoutMk cId="1995329019" sldId="2147483750"/>
          </pc:sldLayoutMkLst>
        </pc:sldLayoutChg>
        <pc:sldLayoutChg chg="add del mod replId">
          <pc:chgData name="SAUVESTRE, Lucile" userId="S::lucile.sauvestre@skema.edu::3018fc86-5b75-4f46-a78d-676dea968ec7" providerId="AD" clId="Web-{8520AC78-0509-E2D3-FA38-A8C4FE00474B}" dt="2020-10-23T15:47:20.566" v="37"/>
          <pc:sldLayoutMkLst>
            <pc:docMk/>
            <pc:sldMasterMk cId="1029772189" sldId="2147483748"/>
            <pc:sldLayoutMk cId="779756195" sldId="2147483751"/>
          </pc:sldLayoutMkLst>
        </pc:sldLayoutChg>
        <pc:sldLayoutChg chg="add del mod replId">
          <pc:chgData name="SAUVESTRE, Lucile" userId="S::lucile.sauvestre@skema.edu::3018fc86-5b75-4f46-a78d-676dea968ec7" providerId="AD" clId="Web-{8520AC78-0509-E2D3-FA38-A8C4FE00474B}" dt="2020-10-23T15:47:20.566" v="37"/>
          <pc:sldLayoutMkLst>
            <pc:docMk/>
            <pc:sldMasterMk cId="1029772189" sldId="2147483748"/>
            <pc:sldLayoutMk cId="1698768020" sldId="2147483752"/>
          </pc:sldLayoutMkLst>
        </pc:sldLayoutChg>
        <pc:sldLayoutChg chg="add del mod replId">
          <pc:chgData name="SAUVESTRE, Lucile" userId="S::lucile.sauvestre@skema.edu::3018fc86-5b75-4f46-a78d-676dea968ec7" providerId="AD" clId="Web-{8520AC78-0509-E2D3-FA38-A8C4FE00474B}" dt="2020-10-23T15:47:20.566" v="37"/>
          <pc:sldLayoutMkLst>
            <pc:docMk/>
            <pc:sldMasterMk cId="1029772189" sldId="2147483748"/>
            <pc:sldLayoutMk cId="1605277113" sldId="2147483753"/>
          </pc:sldLayoutMkLst>
        </pc:sldLayoutChg>
        <pc:sldLayoutChg chg="add del mod replId">
          <pc:chgData name="SAUVESTRE, Lucile" userId="S::lucile.sauvestre@skema.edu::3018fc86-5b75-4f46-a78d-676dea968ec7" providerId="AD" clId="Web-{8520AC78-0509-E2D3-FA38-A8C4FE00474B}" dt="2020-10-23T15:47:20.566" v="37"/>
          <pc:sldLayoutMkLst>
            <pc:docMk/>
            <pc:sldMasterMk cId="1029772189" sldId="2147483748"/>
            <pc:sldLayoutMk cId="3764477073" sldId="2147483754"/>
          </pc:sldLayoutMkLst>
        </pc:sldLayoutChg>
        <pc:sldLayoutChg chg="add del mod replId">
          <pc:chgData name="SAUVESTRE, Lucile" userId="S::lucile.sauvestre@skema.edu::3018fc86-5b75-4f46-a78d-676dea968ec7" providerId="AD" clId="Web-{8520AC78-0509-E2D3-FA38-A8C4FE00474B}" dt="2020-10-23T15:47:20.566" v="37"/>
          <pc:sldLayoutMkLst>
            <pc:docMk/>
            <pc:sldMasterMk cId="1029772189" sldId="2147483748"/>
            <pc:sldLayoutMk cId="4268162246" sldId="2147483755"/>
          </pc:sldLayoutMkLst>
        </pc:sldLayoutChg>
        <pc:sldLayoutChg chg="add del mod replId">
          <pc:chgData name="SAUVESTRE, Lucile" userId="S::lucile.sauvestre@skema.edu::3018fc86-5b75-4f46-a78d-676dea968ec7" providerId="AD" clId="Web-{8520AC78-0509-E2D3-FA38-A8C4FE00474B}" dt="2020-10-23T15:47:20.566" v="37"/>
          <pc:sldLayoutMkLst>
            <pc:docMk/>
            <pc:sldMasterMk cId="1029772189" sldId="2147483748"/>
            <pc:sldLayoutMk cId="2689222667" sldId="2147483756"/>
          </pc:sldLayoutMkLst>
        </pc:sldLayoutChg>
        <pc:sldLayoutChg chg="add del mod replId">
          <pc:chgData name="SAUVESTRE, Lucile" userId="S::lucile.sauvestre@skema.edu::3018fc86-5b75-4f46-a78d-676dea968ec7" providerId="AD" clId="Web-{8520AC78-0509-E2D3-FA38-A8C4FE00474B}" dt="2020-10-23T15:47:20.566" v="37"/>
          <pc:sldLayoutMkLst>
            <pc:docMk/>
            <pc:sldMasterMk cId="1029772189" sldId="2147483748"/>
            <pc:sldLayoutMk cId="164382034" sldId="2147483757"/>
          </pc:sldLayoutMkLst>
        </pc:sldLayoutChg>
        <pc:sldLayoutChg chg="add del mod replId">
          <pc:chgData name="SAUVESTRE, Lucile" userId="S::lucile.sauvestre@skema.edu::3018fc86-5b75-4f46-a78d-676dea968ec7" providerId="AD" clId="Web-{8520AC78-0509-E2D3-FA38-A8C4FE00474B}" dt="2020-10-23T15:47:20.566" v="37"/>
          <pc:sldLayoutMkLst>
            <pc:docMk/>
            <pc:sldMasterMk cId="1029772189" sldId="2147483748"/>
            <pc:sldLayoutMk cId="2354766231" sldId="2147483758"/>
          </pc:sldLayoutMkLst>
        </pc:sldLayoutChg>
        <pc:sldLayoutChg chg="add del mod replId">
          <pc:chgData name="SAUVESTRE, Lucile" userId="S::lucile.sauvestre@skema.edu::3018fc86-5b75-4f46-a78d-676dea968ec7" providerId="AD" clId="Web-{8520AC78-0509-E2D3-FA38-A8C4FE00474B}" dt="2020-10-23T15:47:20.566" v="37"/>
          <pc:sldLayoutMkLst>
            <pc:docMk/>
            <pc:sldMasterMk cId="1029772189" sldId="2147483748"/>
            <pc:sldLayoutMk cId="4145149972" sldId="2147483759"/>
          </pc:sldLayoutMkLst>
        </pc:sldLayoutChg>
      </pc:sldMasterChg>
      <pc:sldMasterChg chg="add del addSldLayout delSldLayout modSldLayout">
        <pc:chgData name="SAUVESTRE, Lucile" userId="S::lucile.sauvestre@skema.edu::3018fc86-5b75-4f46-a78d-676dea968ec7" providerId="AD" clId="Web-{8520AC78-0509-E2D3-FA38-A8C4FE00474B}" dt="2020-10-23T15:49:11.787" v="41"/>
        <pc:sldMasterMkLst>
          <pc:docMk/>
          <pc:sldMasterMk cId="3948994023" sldId="2147483748"/>
        </pc:sldMasterMkLst>
        <pc:sldLayoutChg chg="add del mod replId">
          <pc:chgData name="SAUVESTRE, Lucile" userId="S::lucile.sauvestre@skema.edu::3018fc86-5b75-4f46-a78d-676dea968ec7" providerId="AD" clId="Web-{8520AC78-0509-E2D3-FA38-A8C4FE00474B}" dt="2020-10-23T15:49:11.787" v="41"/>
          <pc:sldLayoutMkLst>
            <pc:docMk/>
            <pc:sldMasterMk cId="3948994023" sldId="2147483748"/>
            <pc:sldLayoutMk cId="869386651" sldId="2147483749"/>
          </pc:sldLayoutMkLst>
        </pc:sldLayoutChg>
        <pc:sldLayoutChg chg="add del mod replId">
          <pc:chgData name="SAUVESTRE, Lucile" userId="S::lucile.sauvestre@skema.edu::3018fc86-5b75-4f46-a78d-676dea968ec7" providerId="AD" clId="Web-{8520AC78-0509-E2D3-FA38-A8C4FE00474B}" dt="2020-10-23T15:49:11.787" v="41"/>
          <pc:sldLayoutMkLst>
            <pc:docMk/>
            <pc:sldMasterMk cId="3948994023" sldId="2147483748"/>
            <pc:sldLayoutMk cId="1992306063" sldId="2147483750"/>
          </pc:sldLayoutMkLst>
        </pc:sldLayoutChg>
        <pc:sldLayoutChg chg="add del mod replId">
          <pc:chgData name="SAUVESTRE, Lucile" userId="S::lucile.sauvestre@skema.edu::3018fc86-5b75-4f46-a78d-676dea968ec7" providerId="AD" clId="Web-{8520AC78-0509-E2D3-FA38-A8C4FE00474B}" dt="2020-10-23T15:49:11.787" v="41"/>
          <pc:sldLayoutMkLst>
            <pc:docMk/>
            <pc:sldMasterMk cId="3948994023" sldId="2147483748"/>
            <pc:sldLayoutMk cId="1601182867" sldId="2147483751"/>
          </pc:sldLayoutMkLst>
        </pc:sldLayoutChg>
        <pc:sldLayoutChg chg="add del mod replId">
          <pc:chgData name="SAUVESTRE, Lucile" userId="S::lucile.sauvestre@skema.edu::3018fc86-5b75-4f46-a78d-676dea968ec7" providerId="AD" clId="Web-{8520AC78-0509-E2D3-FA38-A8C4FE00474B}" dt="2020-10-23T15:49:11.787" v="41"/>
          <pc:sldLayoutMkLst>
            <pc:docMk/>
            <pc:sldMasterMk cId="3948994023" sldId="2147483748"/>
            <pc:sldLayoutMk cId="1251184371" sldId="2147483752"/>
          </pc:sldLayoutMkLst>
        </pc:sldLayoutChg>
        <pc:sldLayoutChg chg="add del mod replId">
          <pc:chgData name="SAUVESTRE, Lucile" userId="S::lucile.sauvestre@skema.edu::3018fc86-5b75-4f46-a78d-676dea968ec7" providerId="AD" clId="Web-{8520AC78-0509-E2D3-FA38-A8C4FE00474B}" dt="2020-10-23T15:49:11.787" v="41"/>
          <pc:sldLayoutMkLst>
            <pc:docMk/>
            <pc:sldMasterMk cId="3948994023" sldId="2147483748"/>
            <pc:sldLayoutMk cId="3351190509" sldId="2147483753"/>
          </pc:sldLayoutMkLst>
        </pc:sldLayoutChg>
        <pc:sldLayoutChg chg="add del mod replId">
          <pc:chgData name="SAUVESTRE, Lucile" userId="S::lucile.sauvestre@skema.edu::3018fc86-5b75-4f46-a78d-676dea968ec7" providerId="AD" clId="Web-{8520AC78-0509-E2D3-FA38-A8C4FE00474B}" dt="2020-10-23T15:49:11.787" v="41"/>
          <pc:sldLayoutMkLst>
            <pc:docMk/>
            <pc:sldMasterMk cId="3948994023" sldId="2147483748"/>
            <pc:sldLayoutMk cId="3661667509" sldId="2147483754"/>
          </pc:sldLayoutMkLst>
        </pc:sldLayoutChg>
        <pc:sldLayoutChg chg="add del mod replId">
          <pc:chgData name="SAUVESTRE, Lucile" userId="S::lucile.sauvestre@skema.edu::3018fc86-5b75-4f46-a78d-676dea968ec7" providerId="AD" clId="Web-{8520AC78-0509-E2D3-FA38-A8C4FE00474B}" dt="2020-10-23T15:49:11.787" v="41"/>
          <pc:sldLayoutMkLst>
            <pc:docMk/>
            <pc:sldMasterMk cId="3948994023" sldId="2147483748"/>
            <pc:sldLayoutMk cId="1400560220" sldId="2147483755"/>
          </pc:sldLayoutMkLst>
        </pc:sldLayoutChg>
        <pc:sldLayoutChg chg="add del mod replId">
          <pc:chgData name="SAUVESTRE, Lucile" userId="S::lucile.sauvestre@skema.edu::3018fc86-5b75-4f46-a78d-676dea968ec7" providerId="AD" clId="Web-{8520AC78-0509-E2D3-FA38-A8C4FE00474B}" dt="2020-10-23T15:49:11.787" v="41"/>
          <pc:sldLayoutMkLst>
            <pc:docMk/>
            <pc:sldMasterMk cId="3948994023" sldId="2147483748"/>
            <pc:sldLayoutMk cId="2805811963" sldId="2147483756"/>
          </pc:sldLayoutMkLst>
        </pc:sldLayoutChg>
        <pc:sldLayoutChg chg="add del mod replId">
          <pc:chgData name="SAUVESTRE, Lucile" userId="S::lucile.sauvestre@skema.edu::3018fc86-5b75-4f46-a78d-676dea968ec7" providerId="AD" clId="Web-{8520AC78-0509-E2D3-FA38-A8C4FE00474B}" dt="2020-10-23T15:49:11.787" v="41"/>
          <pc:sldLayoutMkLst>
            <pc:docMk/>
            <pc:sldMasterMk cId="3948994023" sldId="2147483748"/>
            <pc:sldLayoutMk cId="2985085403" sldId="2147483757"/>
          </pc:sldLayoutMkLst>
        </pc:sldLayoutChg>
        <pc:sldLayoutChg chg="add del mod replId">
          <pc:chgData name="SAUVESTRE, Lucile" userId="S::lucile.sauvestre@skema.edu::3018fc86-5b75-4f46-a78d-676dea968ec7" providerId="AD" clId="Web-{8520AC78-0509-E2D3-FA38-A8C4FE00474B}" dt="2020-10-23T15:49:11.787" v="41"/>
          <pc:sldLayoutMkLst>
            <pc:docMk/>
            <pc:sldMasterMk cId="3948994023" sldId="2147483748"/>
            <pc:sldLayoutMk cId="281894242" sldId="2147483758"/>
          </pc:sldLayoutMkLst>
        </pc:sldLayoutChg>
        <pc:sldLayoutChg chg="add del mod replId">
          <pc:chgData name="SAUVESTRE, Lucile" userId="S::lucile.sauvestre@skema.edu::3018fc86-5b75-4f46-a78d-676dea968ec7" providerId="AD" clId="Web-{8520AC78-0509-E2D3-FA38-A8C4FE00474B}" dt="2020-10-23T15:49:11.787" v="41"/>
          <pc:sldLayoutMkLst>
            <pc:docMk/>
            <pc:sldMasterMk cId="3948994023" sldId="2147483748"/>
            <pc:sldLayoutMk cId="2070982365" sldId="2147483759"/>
          </pc:sldLayoutMkLst>
        </pc:sldLayoutChg>
        <pc:sldLayoutChg chg="add del mod replId">
          <pc:chgData name="SAUVESTRE, Lucile" userId="S::lucile.sauvestre@skema.edu::3018fc86-5b75-4f46-a78d-676dea968ec7" providerId="AD" clId="Web-{8520AC78-0509-E2D3-FA38-A8C4FE00474B}" dt="2020-10-23T15:49:11.787" v="41"/>
          <pc:sldLayoutMkLst>
            <pc:docMk/>
            <pc:sldMasterMk cId="3948994023" sldId="2147483748"/>
            <pc:sldLayoutMk cId="138454288" sldId="2147483760"/>
          </pc:sldLayoutMkLst>
        </pc:sldLayoutChg>
        <pc:sldLayoutChg chg="add del mod replId">
          <pc:chgData name="SAUVESTRE, Lucile" userId="S::lucile.sauvestre@skema.edu::3018fc86-5b75-4f46-a78d-676dea968ec7" providerId="AD" clId="Web-{8520AC78-0509-E2D3-FA38-A8C4FE00474B}" dt="2020-10-23T15:49:11.787" v="41"/>
          <pc:sldLayoutMkLst>
            <pc:docMk/>
            <pc:sldMasterMk cId="3948994023" sldId="2147483748"/>
            <pc:sldLayoutMk cId="2418361836" sldId="2147483761"/>
          </pc:sldLayoutMkLst>
        </pc:sldLayoutChg>
        <pc:sldLayoutChg chg="add del mod replId">
          <pc:chgData name="SAUVESTRE, Lucile" userId="S::lucile.sauvestre@skema.edu::3018fc86-5b75-4f46-a78d-676dea968ec7" providerId="AD" clId="Web-{8520AC78-0509-E2D3-FA38-A8C4FE00474B}" dt="2020-10-23T15:49:11.787" v="41"/>
          <pc:sldLayoutMkLst>
            <pc:docMk/>
            <pc:sldMasterMk cId="3948994023" sldId="2147483748"/>
            <pc:sldLayoutMk cId="4076284796" sldId="2147483762"/>
          </pc:sldLayoutMkLst>
        </pc:sldLayoutChg>
        <pc:sldLayoutChg chg="add del mod replId">
          <pc:chgData name="SAUVESTRE, Lucile" userId="S::lucile.sauvestre@skema.edu::3018fc86-5b75-4f46-a78d-676dea968ec7" providerId="AD" clId="Web-{8520AC78-0509-E2D3-FA38-A8C4FE00474B}" dt="2020-10-23T15:49:11.787" v="41"/>
          <pc:sldLayoutMkLst>
            <pc:docMk/>
            <pc:sldMasterMk cId="3948994023" sldId="2147483748"/>
            <pc:sldLayoutMk cId="2203666890" sldId="2147483763"/>
          </pc:sldLayoutMkLst>
        </pc:sldLayoutChg>
        <pc:sldLayoutChg chg="add del mod replId">
          <pc:chgData name="SAUVESTRE, Lucile" userId="S::lucile.sauvestre@skema.edu::3018fc86-5b75-4f46-a78d-676dea968ec7" providerId="AD" clId="Web-{8520AC78-0509-E2D3-FA38-A8C4FE00474B}" dt="2020-10-23T15:49:11.787" v="41"/>
          <pc:sldLayoutMkLst>
            <pc:docMk/>
            <pc:sldMasterMk cId="3948994023" sldId="2147483748"/>
            <pc:sldLayoutMk cId="3349831523" sldId="2147483764"/>
          </pc:sldLayoutMkLst>
        </pc:sldLayoutChg>
        <pc:sldLayoutChg chg="add del mod replId">
          <pc:chgData name="SAUVESTRE, Lucile" userId="S::lucile.sauvestre@skema.edu::3018fc86-5b75-4f46-a78d-676dea968ec7" providerId="AD" clId="Web-{8520AC78-0509-E2D3-FA38-A8C4FE00474B}" dt="2020-10-23T15:49:11.787" v="41"/>
          <pc:sldLayoutMkLst>
            <pc:docMk/>
            <pc:sldMasterMk cId="3948994023" sldId="2147483748"/>
            <pc:sldLayoutMk cId="1564608269" sldId="2147483765"/>
          </pc:sldLayoutMkLst>
        </pc:sldLayoutChg>
      </pc:sldMasterChg>
    </pc:docChg>
  </pc:docChgLst>
  <pc:docChgLst>
    <pc:chgData name="POPLI, Sahil" userId="S::sahil.popli@skema.edu::2499cbe8-022f-4744-a2f2-72a59b4aea5b" providerId="AD" clId="Web-{0813B744-33AE-8211-DD6F-BA16E9693C67}"/>
    <pc:docChg chg="modSld">
      <pc:chgData name="POPLI, Sahil" userId="S::sahil.popli@skema.edu::2499cbe8-022f-4744-a2f2-72a59b4aea5b" providerId="AD" clId="Web-{0813B744-33AE-8211-DD6F-BA16E9693C67}" dt="2020-10-25T22:07:01.914" v="4" actId="1076"/>
      <pc:docMkLst>
        <pc:docMk/>
      </pc:docMkLst>
      <pc:sldChg chg="modSp">
        <pc:chgData name="POPLI, Sahil" userId="S::sahil.popli@skema.edu::2499cbe8-022f-4744-a2f2-72a59b4aea5b" providerId="AD" clId="Web-{0813B744-33AE-8211-DD6F-BA16E9693C67}" dt="2020-10-25T22:07:01.914" v="4" actId="1076"/>
        <pc:sldMkLst>
          <pc:docMk/>
          <pc:sldMk cId="1194440229" sldId="256"/>
        </pc:sldMkLst>
        <pc:spChg chg="mod">
          <ac:chgData name="POPLI, Sahil" userId="S::sahil.popli@skema.edu::2499cbe8-022f-4744-a2f2-72a59b4aea5b" providerId="AD" clId="Web-{0813B744-33AE-8211-DD6F-BA16E9693C67}" dt="2020-10-25T22:06:29.897" v="0" actId="1076"/>
          <ac:spMkLst>
            <pc:docMk/>
            <pc:sldMk cId="1194440229" sldId="256"/>
            <ac:spMk id="2" creationId="{00000000-0000-0000-0000-000000000000}"/>
          </ac:spMkLst>
        </pc:spChg>
        <pc:spChg chg="mod">
          <ac:chgData name="POPLI, Sahil" userId="S::sahil.popli@skema.edu::2499cbe8-022f-4744-a2f2-72a59b4aea5b" providerId="AD" clId="Web-{0813B744-33AE-8211-DD6F-BA16E9693C67}" dt="2020-10-25T22:07:01.914" v="4" actId="1076"/>
          <ac:spMkLst>
            <pc:docMk/>
            <pc:sldMk cId="1194440229" sldId="256"/>
            <ac:spMk id="3" creationId="{00000000-0000-0000-0000-000000000000}"/>
          </ac:spMkLst>
        </pc:spChg>
      </pc:sldChg>
    </pc:docChg>
  </pc:docChgLst>
  <pc:docChgLst>
    <pc:chgData name="Guest User" userId="S::urn:spo:anon#4683cf2e27ae955b26ebade74006ee20a9ba45a11fc913c857673c28cd5985c4::" providerId="AD" clId="Web-{68C6EC8F-E14B-FB4F-1364-FD91004D55CD}"/>
    <pc:docChg chg="modSld">
      <pc:chgData name="Guest User" userId="S::urn:spo:anon#4683cf2e27ae955b26ebade74006ee20a9ba45a11fc913c857673c28cd5985c4::" providerId="AD" clId="Web-{68C6EC8F-E14B-FB4F-1364-FD91004D55CD}" dt="2020-10-25T20:04:23.397" v="32" actId="20577"/>
      <pc:docMkLst>
        <pc:docMk/>
      </pc:docMkLst>
      <pc:sldChg chg="modSp">
        <pc:chgData name="Guest User" userId="S::urn:spo:anon#4683cf2e27ae955b26ebade74006ee20a9ba45a11fc913c857673c28cd5985c4::" providerId="AD" clId="Web-{68C6EC8F-E14B-FB4F-1364-FD91004D55CD}" dt="2020-10-25T19:59:06.347" v="2" actId="20577"/>
        <pc:sldMkLst>
          <pc:docMk/>
          <pc:sldMk cId="1194440229" sldId="256"/>
        </pc:sldMkLst>
        <pc:spChg chg="mod">
          <ac:chgData name="Guest User" userId="S::urn:spo:anon#4683cf2e27ae955b26ebade74006ee20a9ba45a11fc913c857673c28cd5985c4::" providerId="AD" clId="Web-{68C6EC8F-E14B-FB4F-1364-FD91004D55CD}" dt="2020-10-25T19:59:06.347" v="2" actId="20577"/>
          <ac:spMkLst>
            <pc:docMk/>
            <pc:sldMk cId="1194440229" sldId="256"/>
            <ac:spMk id="3" creationId="{00000000-0000-0000-0000-000000000000}"/>
          </ac:spMkLst>
        </pc:spChg>
      </pc:sldChg>
      <pc:sldChg chg="modSp">
        <pc:chgData name="Guest User" userId="S::urn:spo:anon#4683cf2e27ae955b26ebade74006ee20a9ba45a11fc913c857673c28cd5985c4::" providerId="AD" clId="Web-{68C6EC8F-E14B-FB4F-1364-FD91004D55CD}" dt="2020-10-25T20:04:23.397" v="31" actId="20577"/>
        <pc:sldMkLst>
          <pc:docMk/>
          <pc:sldMk cId="3868901913" sldId="272"/>
        </pc:sldMkLst>
        <pc:spChg chg="mod">
          <ac:chgData name="Guest User" userId="S::urn:spo:anon#4683cf2e27ae955b26ebade74006ee20a9ba45a11fc913c857673c28cd5985c4::" providerId="AD" clId="Web-{68C6EC8F-E14B-FB4F-1364-FD91004D55CD}" dt="2020-10-25T20:04:23.397" v="31" actId="20577"/>
          <ac:spMkLst>
            <pc:docMk/>
            <pc:sldMk cId="3868901913" sldId="272"/>
            <ac:spMk id="3" creationId="{DBF2C5C4-8710-49EA-A925-5E51B3FFF4DC}"/>
          </ac:spMkLst>
        </pc:spChg>
      </pc:sldChg>
      <pc:sldChg chg="modSp">
        <pc:chgData name="Guest User" userId="S::urn:spo:anon#4683cf2e27ae955b26ebade74006ee20a9ba45a11fc913c857673c28cd5985c4::" providerId="AD" clId="Web-{68C6EC8F-E14B-FB4F-1364-FD91004D55CD}" dt="2020-10-25T20:03:21.209" v="18" actId="20577"/>
        <pc:sldMkLst>
          <pc:docMk/>
          <pc:sldMk cId="2637962059" sldId="273"/>
        </pc:sldMkLst>
        <pc:spChg chg="mod">
          <ac:chgData name="Guest User" userId="S::urn:spo:anon#4683cf2e27ae955b26ebade74006ee20a9ba45a11fc913c857673c28cd5985c4::" providerId="AD" clId="Web-{68C6EC8F-E14B-FB4F-1364-FD91004D55CD}" dt="2020-10-25T20:03:21.209" v="18" actId="20577"/>
          <ac:spMkLst>
            <pc:docMk/>
            <pc:sldMk cId="2637962059" sldId="273"/>
            <ac:spMk id="3" creationId="{4EE28C87-AB70-431E-A678-A1B694D94312}"/>
          </ac:spMkLst>
        </pc:spChg>
      </pc:sldChg>
    </pc:docChg>
  </pc:docChgLst>
  <pc:docChgLst>
    <pc:chgData name="SAUVESTRE, Lucile" userId="S::lucile.sauvestre@skema.edu::3018fc86-5b75-4f46-a78d-676dea968ec7" providerId="AD" clId="Web-{30B59293-9731-EBB4-A82B-0AD3ACE11E21}"/>
    <pc:docChg chg="delSld modSld">
      <pc:chgData name="SAUVESTRE, Lucile" userId="S::lucile.sauvestre@skema.edu::3018fc86-5b75-4f46-a78d-676dea968ec7" providerId="AD" clId="Web-{30B59293-9731-EBB4-A82B-0AD3ACE11E21}" dt="2020-10-25T20:54:56.572" v="417"/>
      <pc:docMkLst>
        <pc:docMk/>
      </pc:docMkLst>
      <pc:sldChg chg="addSp delSp modSp">
        <pc:chgData name="SAUVESTRE, Lucile" userId="S::lucile.sauvestre@skema.edu::3018fc86-5b75-4f46-a78d-676dea968ec7" providerId="AD" clId="Web-{30B59293-9731-EBB4-A82B-0AD3ACE11E21}" dt="2020-10-25T20:40:36.853" v="304" actId="1076"/>
        <pc:sldMkLst>
          <pc:docMk/>
          <pc:sldMk cId="2699033613" sldId="257"/>
        </pc:sldMkLst>
        <pc:spChg chg="mod">
          <ac:chgData name="SAUVESTRE, Lucile" userId="S::lucile.sauvestre@skema.edu::3018fc86-5b75-4f46-a78d-676dea968ec7" providerId="AD" clId="Web-{30B59293-9731-EBB4-A82B-0AD3ACE11E21}" dt="2020-10-25T20:40:29.149" v="296" actId="20577"/>
          <ac:spMkLst>
            <pc:docMk/>
            <pc:sldMk cId="2699033613" sldId="257"/>
            <ac:spMk id="2" creationId="{78D1181F-5AAC-49B5-A868-424E2D8B3858}"/>
          </ac:spMkLst>
        </pc:spChg>
        <pc:spChg chg="mod">
          <ac:chgData name="SAUVESTRE, Lucile" userId="S::lucile.sauvestre@skema.edu::3018fc86-5b75-4f46-a78d-676dea968ec7" providerId="AD" clId="Web-{30B59293-9731-EBB4-A82B-0AD3ACE11E21}" dt="2020-10-25T20:40:36.853" v="304" actId="1076"/>
          <ac:spMkLst>
            <pc:docMk/>
            <pc:sldMk cId="2699033613" sldId="257"/>
            <ac:spMk id="3" creationId="{09124577-1BEA-43C8-905B-8596ABF6AE78}"/>
          </ac:spMkLst>
        </pc:spChg>
        <pc:spChg chg="del">
          <ac:chgData name="SAUVESTRE, Lucile" userId="S::lucile.sauvestre@skema.edu::3018fc86-5b75-4f46-a78d-676dea968ec7" providerId="AD" clId="Web-{30B59293-9731-EBB4-A82B-0AD3ACE11E21}" dt="2020-10-25T20:40:22.899" v="293"/>
          <ac:spMkLst>
            <pc:docMk/>
            <pc:sldMk cId="2699033613" sldId="257"/>
            <ac:spMk id="22" creationId="{EB6D1D7F-141C-4D8E-BFBA-D95B68E16385}"/>
          </ac:spMkLst>
        </pc:spChg>
        <pc:spChg chg="del">
          <ac:chgData name="SAUVESTRE, Lucile" userId="S::lucile.sauvestre@skema.edu::3018fc86-5b75-4f46-a78d-676dea968ec7" providerId="AD" clId="Web-{30B59293-9731-EBB4-A82B-0AD3ACE11E21}" dt="2020-10-25T20:40:22.899" v="293"/>
          <ac:spMkLst>
            <pc:docMk/>
            <pc:sldMk cId="2699033613" sldId="257"/>
            <ac:spMk id="23" creationId="{B7B54865-0417-4422-B63B-3E74C04CD741}"/>
          </ac:spMkLst>
        </pc:spChg>
        <pc:spChg chg="del">
          <ac:chgData name="SAUVESTRE, Lucile" userId="S::lucile.sauvestre@skema.edu::3018fc86-5b75-4f46-a78d-676dea968ec7" providerId="AD" clId="Web-{30B59293-9731-EBB4-A82B-0AD3ACE11E21}" dt="2020-10-25T20:40:22.899" v="293"/>
          <ac:spMkLst>
            <pc:docMk/>
            <pc:sldMk cId="2699033613" sldId="257"/>
            <ac:spMk id="29" creationId="{4815D795-EBA0-4245-89F8-B459481683FB}"/>
          </ac:spMkLst>
        </pc:spChg>
        <pc:spChg chg="add">
          <ac:chgData name="SAUVESTRE, Lucile" userId="S::lucile.sauvestre@skema.edu::3018fc86-5b75-4f46-a78d-676dea968ec7" providerId="AD" clId="Web-{30B59293-9731-EBB4-A82B-0AD3ACE11E21}" dt="2020-10-25T20:40:22.899" v="293"/>
          <ac:spMkLst>
            <pc:docMk/>
            <pc:sldMk cId="2699033613" sldId="257"/>
            <ac:spMk id="34" creationId="{EB6D1D7F-141C-4D8E-BFBA-D95B68E16385}"/>
          </ac:spMkLst>
        </pc:spChg>
        <pc:spChg chg="add">
          <ac:chgData name="SAUVESTRE, Lucile" userId="S::lucile.sauvestre@skema.edu::3018fc86-5b75-4f46-a78d-676dea968ec7" providerId="AD" clId="Web-{30B59293-9731-EBB4-A82B-0AD3ACE11E21}" dt="2020-10-25T20:40:22.899" v="293"/>
          <ac:spMkLst>
            <pc:docMk/>
            <pc:sldMk cId="2699033613" sldId="257"/>
            <ac:spMk id="36" creationId="{245B42B6-26F8-4E25-839B-FB38F13BEFFC}"/>
          </ac:spMkLst>
        </pc:spChg>
        <pc:picChg chg="mod ord">
          <ac:chgData name="SAUVESTRE, Lucile" userId="S::lucile.sauvestre@skema.edu::3018fc86-5b75-4f46-a78d-676dea968ec7" providerId="AD" clId="Web-{30B59293-9731-EBB4-A82B-0AD3ACE11E21}" dt="2020-10-25T20:40:22.899" v="293"/>
          <ac:picMkLst>
            <pc:docMk/>
            <pc:sldMk cId="2699033613" sldId="257"/>
            <ac:picMk id="5" creationId="{80205250-0782-46DE-8F6D-F50F5F9458D1}"/>
          </ac:picMkLst>
        </pc:picChg>
      </pc:sldChg>
      <pc:sldChg chg="addSp delSp modSp mod setClrOvrMap">
        <pc:chgData name="SAUVESTRE, Lucile" userId="S::lucile.sauvestre@skema.edu::3018fc86-5b75-4f46-a78d-676dea968ec7" providerId="AD" clId="Web-{30B59293-9731-EBB4-A82B-0AD3ACE11E21}" dt="2020-10-25T20:43:42.544" v="338" actId="20577"/>
        <pc:sldMkLst>
          <pc:docMk/>
          <pc:sldMk cId="3821175398" sldId="258"/>
        </pc:sldMkLst>
        <pc:spChg chg="mod">
          <ac:chgData name="SAUVESTRE, Lucile" userId="S::lucile.sauvestre@skema.edu::3018fc86-5b75-4f46-a78d-676dea968ec7" providerId="AD" clId="Web-{30B59293-9731-EBB4-A82B-0AD3ACE11E21}" dt="2020-10-25T20:34:45.424" v="225" actId="20577"/>
          <ac:spMkLst>
            <pc:docMk/>
            <pc:sldMk cId="3821175398" sldId="258"/>
            <ac:spMk id="2" creationId="{5511928B-F370-4BF2-AE53-C934AD8D5399}"/>
          </ac:spMkLst>
        </pc:spChg>
        <pc:spChg chg="mod">
          <ac:chgData name="SAUVESTRE, Lucile" userId="S::lucile.sauvestre@skema.edu::3018fc86-5b75-4f46-a78d-676dea968ec7" providerId="AD" clId="Web-{30B59293-9731-EBB4-A82B-0AD3ACE11E21}" dt="2020-10-25T20:43:42.544" v="338" actId="20577"/>
          <ac:spMkLst>
            <pc:docMk/>
            <pc:sldMk cId="3821175398" sldId="258"/>
            <ac:spMk id="3" creationId="{FEB0DD83-3075-404F-B184-58ABD745FCA1}"/>
          </ac:spMkLst>
        </pc:spChg>
        <pc:spChg chg="del">
          <ac:chgData name="SAUVESTRE, Lucile" userId="S::lucile.sauvestre@skema.edu::3018fc86-5b75-4f46-a78d-676dea968ec7" providerId="AD" clId="Web-{30B59293-9731-EBB4-A82B-0AD3ACE11E21}" dt="2020-10-25T20:24:56.007" v="87"/>
          <ac:spMkLst>
            <pc:docMk/>
            <pc:sldMk cId="3821175398" sldId="258"/>
            <ac:spMk id="10" creationId="{EB6D1D7F-141C-4D8E-BFBA-D95B68E16385}"/>
          </ac:spMkLst>
        </pc:spChg>
        <pc:spChg chg="del">
          <ac:chgData name="SAUVESTRE, Lucile" userId="S::lucile.sauvestre@skema.edu::3018fc86-5b75-4f46-a78d-676dea968ec7" providerId="AD" clId="Web-{30B59293-9731-EBB4-A82B-0AD3ACE11E21}" dt="2020-10-25T20:24:56.007" v="87"/>
          <ac:spMkLst>
            <pc:docMk/>
            <pc:sldMk cId="3821175398" sldId="258"/>
            <ac:spMk id="12" creationId="{27248369-464E-49D1-91FC-BC34A50A66D2}"/>
          </ac:spMkLst>
        </pc:spChg>
        <pc:spChg chg="add">
          <ac:chgData name="SAUVESTRE, Lucile" userId="S::lucile.sauvestre@skema.edu::3018fc86-5b75-4f46-a78d-676dea968ec7" providerId="AD" clId="Web-{30B59293-9731-EBB4-A82B-0AD3ACE11E21}" dt="2020-10-25T20:24:56.007" v="87"/>
          <ac:spMkLst>
            <pc:docMk/>
            <pc:sldMk cId="3821175398" sldId="258"/>
            <ac:spMk id="17" creationId="{F58FB36D-73B3-45EF-8CD4-221CCC8BE09F}"/>
          </ac:spMkLst>
        </pc:spChg>
        <pc:spChg chg="add">
          <ac:chgData name="SAUVESTRE, Lucile" userId="S::lucile.sauvestre@skema.edu::3018fc86-5b75-4f46-a78d-676dea968ec7" providerId="AD" clId="Web-{30B59293-9731-EBB4-A82B-0AD3ACE11E21}" dt="2020-10-25T20:24:56.007" v="87"/>
          <ac:spMkLst>
            <pc:docMk/>
            <pc:sldMk cId="3821175398" sldId="258"/>
            <ac:spMk id="19" creationId="{4D7835D7-DF12-420F-843A-1C5083D2B3F8}"/>
          </ac:spMkLst>
        </pc:spChg>
        <pc:picChg chg="mod">
          <ac:chgData name="SAUVESTRE, Lucile" userId="S::lucile.sauvestre@skema.edu::3018fc86-5b75-4f46-a78d-676dea968ec7" providerId="AD" clId="Web-{30B59293-9731-EBB4-A82B-0AD3ACE11E21}" dt="2020-10-25T20:34:56.003" v="235" actId="1076"/>
          <ac:picMkLst>
            <pc:docMk/>
            <pc:sldMk cId="3821175398" sldId="258"/>
            <ac:picMk id="4" creationId="{775895D6-237C-4521-AFEA-102ABB8D8734}"/>
          </ac:picMkLst>
        </pc:picChg>
      </pc:sldChg>
      <pc:sldChg chg="addSp delSp modSp mod setClrOvrMap">
        <pc:chgData name="SAUVESTRE, Lucile" userId="S::lucile.sauvestre@skema.edu::3018fc86-5b75-4f46-a78d-676dea968ec7" providerId="AD" clId="Web-{30B59293-9731-EBB4-A82B-0AD3ACE11E21}" dt="2020-10-25T20:38:49.351" v="279" actId="20577"/>
        <pc:sldMkLst>
          <pc:docMk/>
          <pc:sldMk cId="3846995224" sldId="259"/>
        </pc:sldMkLst>
        <pc:spChg chg="mod">
          <ac:chgData name="SAUVESTRE, Lucile" userId="S::lucile.sauvestre@skema.edu::3018fc86-5b75-4f46-a78d-676dea968ec7" providerId="AD" clId="Web-{30B59293-9731-EBB4-A82B-0AD3ACE11E21}" dt="2020-10-25T20:38:49.351" v="279" actId="20577"/>
          <ac:spMkLst>
            <pc:docMk/>
            <pc:sldMk cId="3846995224" sldId="259"/>
            <ac:spMk id="2" creationId="{D637BC5B-DAA9-4917-965C-56207D6148F8}"/>
          </ac:spMkLst>
        </pc:spChg>
        <pc:spChg chg="mod">
          <ac:chgData name="SAUVESTRE, Lucile" userId="S::lucile.sauvestre@skema.edu::3018fc86-5b75-4f46-a78d-676dea968ec7" providerId="AD" clId="Web-{30B59293-9731-EBB4-A82B-0AD3ACE11E21}" dt="2020-10-25T20:38:44.976" v="278" actId="1076"/>
          <ac:spMkLst>
            <pc:docMk/>
            <pc:sldMk cId="3846995224" sldId="259"/>
            <ac:spMk id="3" creationId="{5AA61AEB-8D79-4BE1-A51F-BB6CECE0F428}"/>
          </ac:spMkLst>
        </pc:spChg>
        <pc:spChg chg="del">
          <ac:chgData name="SAUVESTRE, Lucile" userId="S::lucile.sauvestre@skema.edu::3018fc86-5b75-4f46-a78d-676dea968ec7" providerId="AD" clId="Web-{30B59293-9731-EBB4-A82B-0AD3ACE11E21}" dt="2020-10-25T20:26:30.681" v="97"/>
          <ac:spMkLst>
            <pc:docMk/>
            <pc:sldMk cId="3846995224" sldId="259"/>
            <ac:spMk id="12" creationId="{27248369-464E-49D1-91FC-BC34A50A66D2}"/>
          </ac:spMkLst>
        </pc:spChg>
        <pc:spChg chg="del">
          <ac:chgData name="SAUVESTRE, Lucile" userId="S::lucile.sauvestre@skema.edu::3018fc86-5b75-4f46-a78d-676dea968ec7" providerId="AD" clId="Web-{30B59293-9731-EBB4-A82B-0AD3ACE11E21}" dt="2020-10-25T20:26:30.681" v="97"/>
          <ac:spMkLst>
            <pc:docMk/>
            <pc:sldMk cId="3846995224" sldId="259"/>
            <ac:spMk id="13" creationId="{EB6D1D7F-141C-4D8E-BFBA-D95B68E16385}"/>
          </ac:spMkLst>
        </pc:spChg>
        <pc:spChg chg="add del">
          <ac:chgData name="SAUVESTRE, Lucile" userId="S::lucile.sauvestre@skema.edu::3018fc86-5b75-4f46-a78d-676dea968ec7" providerId="AD" clId="Web-{30B59293-9731-EBB4-A82B-0AD3ACE11E21}" dt="2020-10-25T20:38:31.913" v="273"/>
          <ac:spMkLst>
            <pc:docMk/>
            <pc:sldMk cId="3846995224" sldId="259"/>
            <ac:spMk id="18" creationId="{EB6D1D7F-141C-4D8E-BFBA-D95B68E16385}"/>
          </ac:spMkLst>
        </pc:spChg>
        <pc:spChg chg="add del">
          <ac:chgData name="SAUVESTRE, Lucile" userId="S::lucile.sauvestre@skema.edu::3018fc86-5b75-4f46-a78d-676dea968ec7" providerId="AD" clId="Web-{30B59293-9731-EBB4-A82B-0AD3ACE11E21}" dt="2020-10-25T20:38:31.913" v="273"/>
          <ac:spMkLst>
            <pc:docMk/>
            <pc:sldMk cId="3846995224" sldId="259"/>
            <ac:spMk id="20" creationId="{558DA214-7FDA-4C9D-A7CF-9AD725E290E1}"/>
          </ac:spMkLst>
        </pc:spChg>
        <pc:spChg chg="add">
          <ac:chgData name="SAUVESTRE, Lucile" userId="S::lucile.sauvestre@skema.edu::3018fc86-5b75-4f46-a78d-676dea968ec7" providerId="AD" clId="Web-{30B59293-9731-EBB4-A82B-0AD3ACE11E21}" dt="2020-10-25T20:38:31.913" v="273"/>
          <ac:spMkLst>
            <pc:docMk/>
            <pc:sldMk cId="3846995224" sldId="259"/>
            <ac:spMk id="27" creationId="{EB6D1D7F-141C-4D8E-BFBA-D95B68E16385}"/>
          </ac:spMkLst>
        </pc:spChg>
        <pc:spChg chg="add">
          <ac:chgData name="SAUVESTRE, Lucile" userId="S::lucile.sauvestre@skema.edu::3018fc86-5b75-4f46-a78d-676dea968ec7" providerId="AD" clId="Web-{30B59293-9731-EBB4-A82B-0AD3ACE11E21}" dt="2020-10-25T20:38:31.913" v="273"/>
          <ac:spMkLst>
            <pc:docMk/>
            <pc:sldMk cId="3846995224" sldId="259"/>
            <ac:spMk id="29" creationId="{245B42B6-26F8-4E25-839B-FB38F13BEFFC}"/>
          </ac:spMkLst>
        </pc:spChg>
        <pc:picChg chg="add del">
          <ac:chgData name="SAUVESTRE, Lucile" userId="S::lucile.sauvestre@skema.edu::3018fc86-5b75-4f46-a78d-676dea968ec7" providerId="AD" clId="Web-{30B59293-9731-EBB4-A82B-0AD3ACE11E21}" dt="2020-10-25T20:38:34.851" v="274"/>
          <ac:picMkLst>
            <pc:docMk/>
            <pc:sldMk cId="3846995224" sldId="259"/>
            <ac:picMk id="24" creationId="{C6DACB5A-7E11-475C-8366-641F5A19BC69}"/>
          </ac:picMkLst>
        </pc:picChg>
      </pc:sldChg>
      <pc:sldChg chg="addSp delSp modSp">
        <pc:chgData name="SAUVESTRE, Lucile" userId="S::lucile.sauvestre@skema.edu::3018fc86-5b75-4f46-a78d-676dea968ec7" providerId="AD" clId="Web-{30B59293-9731-EBB4-A82B-0AD3ACE11E21}" dt="2020-10-25T20:38:07.397" v="272" actId="1076"/>
        <pc:sldMkLst>
          <pc:docMk/>
          <pc:sldMk cId="150945878" sldId="261"/>
        </pc:sldMkLst>
        <pc:spChg chg="mod">
          <ac:chgData name="SAUVESTRE, Lucile" userId="S::lucile.sauvestre@skema.edu::3018fc86-5b75-4f46-a78d-676dea968ec7" providerId="AD" clId="Web-{30B59293-9731-EBB4-A82B-0AD3ACE11E21}" dt="2020-10-25T20:38:07.397" v="272" actId="1076"/>
          <ac:spMkLst>
            <pc:docMk/>
            <pc:sldMk cId="150945878" sldId="261"/>
            <ac:spMk id="2" creationId="{C745F8E4-9CAF-4D01-A291-7BC86BCF639D}"/>
          </ac:spMkLst>
        </pc:spChg>
        <pc:spChg chg="del">
          <ac:chgData name="SAUVESTRE, Lucile" userId="S::lucile.sauvestre@skema.edu::3018fc86-5b75-4f46-a78d-676dea968ec7" providerId="AD" clId="Web-{30B59293-9731-EBB4-A82B-0AD3ACE11E21}" dt="2020-10-25T20:37:02.333" v="260"/>
          <ac:spMkLst>
            <pc:docMk/>
            <pc:sldMk cId="150945878" sldId="261"/>
            <ac:spMk id="27" creationId="{EB6D1D7F-141C-4D8E-BFBA-D95B68E16385}"/>
          </ac:spMkLst>
        </pc:spChg>
        <pc:spChg chg="del">
          <ac:chgData name="SAUVESTRE, Lucile" userId="S::lucile.sauvestre@skema.edu::3018fc86-5b75-4f46-a78d-676dea968ec7" providerId="AD" clId="Web-{30B59293-9731-EBB4-A82B-0AD3ACE11E21}" dt="2020-10-25T20:37:02.333" v="260"/>
          <ac:spMkLst>
            <pc:docMk/>
            <pc:sldMk cId="150945878" sldId="261"/>
            <ac:spMk id="29" creationId="{558DA214-7FDA-4C9D-A7CF-9AD725E290E1}"/>
          </ac:spMkLst>
        </pc:spChg>
        <pc:spChg chg="add">
          <ac:chgData name="SAUVESTRE, Lucile" userId="S::lucile.sauvestre@skema.edu::3018fc86-5b75-4f46-a78d-676dea968ec7" providerId="AD" clId="Web-{30B59293-9731-EBB4-A82B-0AD3ACE11E21}" dt="2020-10-25T20:37:02.333" v="260"/>
          <ac:spMkLst>
            <pc:docMk/>
            <pc:sldMk cId="150945878" sldId="261"/>
            <ac:spMk id="34" creationId="{EB6D1D7F-141C-4D8E-BFBA-D95B68E16385}"/>
          </ac:spMkLst>
        </pc:spChg>
        <pc:spChg chg="add">
          <ac:chgData name="SAUVESTRE, Lucile" userId="S::lucile.sauvestre@skema.edu::3018fc86-5b75-4f46-a78d-676dea968ec7" providerId="AD" clId="Web-{30B59293-9731-EBB4-A82B-0AD3ACE11E21}" dt="2020-10-25T20:37:02.333" v="260"/>
          <ac:spMkLst>
            <pc:docMk/>
            <pc:sldMk cId="150945878" sldId="261"/>
            <ac:spMk id="36" creationId="{245B42B6-26F8-4E25-839B-FB38F13BEFFC}"/>
          </ac:spMkLst>
        </pc:spChg>
        <pc:graphicFrameChg chg="mod modGraphic">
          <ac:chgData name="SAUVESTRE, Lucile" userId="S::lucile.sauvestre@skema.edu::3018fc86-5b75-4f46-a78d-676dea968ec7" providerId="AD" clId="Web-{30B59293-9731-EBB4-A82B-0AD3ACE11E21}" dt="2020-10-25T20:37:09.365" v="261"/>
          <ac:graphicFrameMkLst>
            <pc:docMk/>
            <pc:sldMk cId="150945878" sldId="261"/>
            <ac:graphicFrameMk id="8" creationId="{BBAE4438-68BD-4BB7-890F-9E74C5619109}"/>
          </ac:graphicFrameMkLst>
        </pc:graphicFrameChg>
      </pc:sldChg>
      <pc:sldChg chg="addSp delSp modSp mod setClrOvrMap">
        <pc:chgData name="SAUVESTRE, Lucile" userId="S::lucile.sauvestre@skema.edu::3018fc86-5b75-4f46-a78d-676dea968ec7" providerId="AD" clId="Web-{30B59293-9731-EBB4-A82B-0AD3ACE11E21}" dt="2020-10-25T20:36:39.114" v="259" actId="14100"/>
        <pc:sldMkLst>
          <pc:docMk/>
          <pc:sldMk cId="1732342375" sldId="262"/>
        </pc:sldMkLst>
        <pc:spChg chg="mod">
          <ac:chgData name="SAUVESTRE, Lucile" userId="S::lucile.sauvestre@skema.edu::3018fc86-5b75-4f46-a78d-676dea968ec7" providerId="AD" clId="Web-{30B59293-9731-EBB4-A82B-0AD3ACE11E21}" dt="2020-10-25T20:36:39.114" v="259" actId="14100"/>
          <ac:spMkLst>
            <pc:docMk/>
            <pc:sldMk cId="1732342375" sldId="262"/>
            <ac:spMk id="2" creationId="{B90AFBD7-68A0-4B12-8B83-2C36E06073DA}"/>
          </ac:spMkLst>
        </pc:spChg>
        <pc:spChg chg="add del">
          <ac:chgData name="SAUVESTRE, Lucile" userId="S::lucile.sauvestre@skema.edu::3018fc86-5b75-4f46-a78d-676dea968ec7" providerId="AD" clId="Web-{30B59293-9731-EBB4-A82B-0AD3ACE11E21}" dt="2020-10-25T20:36:17.660" v="253"/>
          <ac:spMkLst>
            <pc:docMk/>
            <pc:sldMk cId="1732342375" sldId="262"/>
            <ac:spMk id="23" creationId="{EB6D1D7F-141C-4D8E-BFBA-D95B68E16385}"/>
          </ac:spMkLst>
        </pc:spChg>
        <pc:spChg chg="add del">
          <ac:chgData name="SAUVESTRE, Lucile" userId="S::lucile.sauvestre@skema.edu::3018fc86-5b75-4f46-a78d-676dea968ec7" providerId="AD" clId="Web-{30B59293-9731-EBB4-A82B-0AD3ACE11E21}" dt="2020-10-25T20:36:17.660" v="253"/>
          <ac:spMkLst>
            <pc:docMk/>
            <pc:sldMk cId="1732342375" sldId="262"/>
            <ac:spMk id="25" creationId="{27248369-464E-49D1-91FC-BC34A50A66D2}"/>
          </ac:spMkLst>
        </pc:spChg>
        <pc:spChg chg="add del">
          <ac:chgData name="SAUVESTRE, Lucile" userId="S::lucile.sauvestre@skema.edu::3018fc86-5b75-4f46-a78d-676dea968ec7" providerId="AD" clId="Web-{30B59293-9731-EBB4-A82B-0AD3ACE11E21}" dt="2020-10-25T20:36:17.614" v="252"/>
          <ac:spMkLst>
            <pc:docMk/>
            <pc:sldMk cId="1732342375" sldId="262"/>
            <ac:spMk id="27" creationId="{EB6D1D7F-141C-4D8E-BFBA-D95B68E16385}"/>
          </ac:spMkLst>
        </pc:spChg>
        <pc:spChg chg="add del">
          <ac:chgData name="SAUVESTRE, Lucile" userId="S::lucile.sauvestre@skema.edu::3018fc86-5b75-4f46-a78d-676dea968ec7" providerId="AD" clId="Web-{30B59293-9731-EBB4-A82B-0AD3ACE11E21}" dt="2020-10-25T20:36:17.614" v="252"/>
          <ac:spMkLst>
            <pc:docMk/>
            <pc:sldMk cId="1732342375" sldId="262"/>
            <ac:spMk id="28" creationId="{245B42B6-26F8-4E25-839B-FB38F13BEFFC}"/>
          </ac:spMkLst>
        </pc:spChg>
        <pc:spChg chg="add">
          <ac:chgData name="SAUVESTRE, Lucile" userId="S::lucile.sauvestre@skema.edu::3018fc86-5b75-4f46-a78d-676dea968ec7" providerId="AD" clId="Web-{30B59293-9731-EBB4-A82B-0AD3ACE11E21}" dt="2020-10-25T20:36:17.660" v="253"/>
          <ac:spMkLst>
            <pc:docMk/>
            <pc:sldMk cId="1732342375" sldId="262"/>
            <ac:spMk id="29" creationId="{EB6D1D7F-141C-4D8E-BFBA-D95B68E16385}"/>
          </ac:spMkLst>
        </pc:spChg>
        <pc:spChg chg="add del">
          <ac:chgData name="SAUVESTRE, Lucile" userId="S::lucile.sauvestre@skema.edu::3018fc86-5b75-4f46-a78d-676dea968ec7" providerId="AD" clId="Web-{30B59293-9731-EBB4-A82B-0AD3ACE11E21}" dt="2020-10-25T20:36:12.114" v="250"/>
          <ac:spMkLst>
            <pc:docMk/>
            <pc:sldMk cId="1732342375" sldId="262"/>
            <ac:spMk id="30" creationId="{EB6D1D7F-141C-4D8E-BFBA-D95B68E16385}"/>
          </ac:spMkLst>
        </pc:spChg>
        <pc:spChg chg="add">
          <ac:chgData name="SAUVESTRE, Lucile" userId="S::lucile.sauvestre@skema.edu::3018fc86-5b75-4f46-a78d-676dea968ec7" providerId="AD" clId="Web-{30B59293-9731-EBB4-A82B-0AD3ACE11E21}" dt="2020-10-25T20:36:17.660" v="253"/>
          <ac:spMkLst>
            <pc:docMk/>
            <pc:sldMk cId="1732342375" sldId="262"/>
            <ac:spMk id="31" creationId="{245B42B6-26F8-4E25-839B-FB38F13BEFFC}"/>
          </ac:spMkLst>
        </pc:spChg>
        <pc:spChg chg="add del">
          <ac:chgData name="SAUVESTRE, Lucile" userId="S::lucile.sauvestre@skema.edu::3018fc86-5b75-4f46-a78d-676dea968ec7" providerId="AD" clId="Web-{30B59293-9731-EBB4-A82B-0AD3ACE11E21}" dt="2020-10-25T20:36:12.114" v="250"/>
          <ac:spMkLst>
            <pc:docMk/>
            <pc:sldMk cId="1732342375" sldId="262"/>
            <ac:spMk id="32" creationId="{27248369-464E-49D1-91FC-BC34A50A66D2}"/>
          </ac:spMkLst>
        </pc:spChg>
        <pc:graphicFrameChg chg="mod modGraphic">
          <ac:chgData name="SAUVESTRE, Lucile" userId="S::lucile.sauvestre@skema.edu::3018fc86-5b75-4f46-a78d-676dea968ec7" providerId="AD" clId="Web-{30B59293-9731-EBB4-A82B-0AD3ACE11E21}" dt="2020-10-25T20:36:25.583" v="254"/>
          <ac:graphicFrameMkLst>
            <pc:docMk/>
            <pc:sldMk cId="1732342375" sldId="262"/>
            <ac:graphicFrameMk id="5" creationId="{CB6B9C32-26A4-4ACA-B22F-11BF9CA97596}"/>
          </ac:graphicFrameMkLst>
        </pc:graphicFrameChg>
      </pc:sldChg>
      <pc:sldChg chg="addSp delSp modSp">
        <pc:chgData name="SAUVESTRE, Lucile" userId="S::lucile.sauvestre@skema.edu::3018fc86-5b75-4f46-a78d-676dea968ec7" providerId="AD" clId="Web-{30B59293-9731-EBB4-A82B-0AD3ACE11E21}" dt="2020-10-25T20:34:38.081" v="224" actId="1076"/>
        <pc:sldMkLst>
          <pc:docMk/>
          <pc:sldMk cId="2675562206" sldId="263"/>
        </pc:sldMkLst>
        <pc:spChg chg="mod">
          <ac:chgData name="SAUVESTRE, Lucile" userId="S::lucile.sauvestre@skema.edu::3018fc86-5b75-4f46-a78d-676dea968ec7" providerId="AD" clId="Web-{30B59293-9731-EBB4-A82B-0AD3ACE11E21}" dt="2020-10-25T20:34:38.081" v="224" actId="1076"/>
          <ac:spMkLst>
            <pc:docMk/>
            <pc:sldMk cId="2675562206" sldId="263"/>
            <ac:spMk id="2" creationId="{8E781312-85CC-4E30-970A-A79F086918AC}"/>
          </ac:spMkLst>
        </pc:spChg>
        <pc:spChg chg="del">
          <ac:chgData name="SAUVESTRE, Lucile" userId="S::lucile.sauvestre@skema.edu::3018fc86-5b75-4f46-a78d-676dea968ec7" providerId="AD" clId="Web-{30B59293-9731-EBB4-A82B-0AD3ACE11E21}" dt="2020-10-25T20:34:18.127" v="217"/>
          <ac:spMkLst>
            <pc:docMk/>
            <pc:sldMk cId="2675562206" sldId="263"/>
            <ac:spMk id="18" creationId="{4AA13AD3-0A4F-475A-BEBB-DEEFF5C096C3}"/>
          </ac:spMkLst>
        </pc:spChg>
        <pc:spChg chg="del">
          <ac:chgData name="SAUVESTRE, Lucile" userId="S::lucile.sauvestre@skema.edu::3018fc86-5b75-4f46-a78d-676dea968ec7" providerId="AD" clId="Web-{30B59293-9731-EBB4-A82B-0AD3ACE11E21}" dt="2020-10-25T20:34:18.127" v="217"/>
          <ac:spMkLst>
            <pc:docMk/>
            <pc:sldMk cId="2675562206" sldId="263"/>
            <ac:spMk id="20" creationId="{9654BDA8-EE5D-4DC8-BA6E-A93D650163BA}"/>
          </ac:spMkLst>
        </pc:spChg>
        <pc:spChg chg="add">
          <ac:chgData name="SAUVESTRE, Lucile" userId="S::lucile.sauvestre@skema.edu::3018fc86-5b75-4f46-a78d-676dea968ec7" providerId="AD" clId="Web-{30B59293-9731-EBB4-A82B-0AD3ACE11E21}" dt="2020-10-25T20:34:18.127" v="217"/>
          <ac:spMkLst>
            <pc:docMk/>
            <pc:sldMk cId="2675562206" sldId="263"/>
            <ac:spMk id="25" creationId="{4AA13AD3-0A4F-475A-BEBB-DEEFF5C096C3}"/>
          </ac:spMkLst>
        </pc:spChg>
        <pc:spChg chg="add">
          <ac:chgData name="SAUVESTRE, Lucile" userId="S::lucile.sauvestre@skema.edu::3018fc86-5b75-4f46-a78d-676dea968ec7" providerId="AD" clId="Web-{30B59293-9731-EBB4-A82B-0AD3ACE11E21}" dt="2020-10-25T20:34:18.127" v="217"/>
          <ac:spMkLst>
            <pc:docMk/>
            <pc:sldMk cId="2675562206" sldId="263"/>
            <ac:spMk id="27" creationId="{D65E0E3C-32F3-480B-9842-7611BBE2EE9F}"/>
          </ac:spMkLst>
        </pc:spChg>
        <pc:picChg chg="mod">
          <ac:chgData name="SAUVESTRE, Lucile" userId="S::lucile.sauvestre@skema.edu::3018fc86-5b75-4f46-a78d-676dea968ec7" providerId="AD" clId="Web-{30B59293-9731-EBB4-A82B-0AD3ACE11E21}" dt="2020-10-25T20:34:18.127" v="217"/>
          <ac:picMkLst>
            <pc:docMk/>
            <pc:sldMk cId="2675562206" sldId="263"/>
            <ac:picMk id="6" creationId="{1C176509-22AF-47F1-B5B5-CEF03749A9FB}"/>
          </ac:picMkLst>
        </pc:picChg>
      </pc:sldChg>
      <pc:sldChg chg="addSp delSp modSp">
        <pc:chgData name="SAUVESTRE, Lucile" userId="S::lucile.sauvestre@skema.edu::3018fc86-5b75-4f46-a78d-676dea968ec7" providerId="AD" clId="Web-{30B59293-9731-EBB4-A82B-0AD3ACE11E21}" dt="2020-10-25T20:35:35.628" v="246" actId="20577"/>
        <pc:sldMkLst>
          <pc:docMk/>
          <pc:sldMk cId="3031703777" sldId="264"/>
        </pc:sldMkLst>
        <pc:spChg chg="mod">
          <ac:chgData name="SAUVESTRE, Lucile" userId="S::lucile.sauvestre@skema.edu::3018fc86-5b75-4f46-a78d-676dea968ec7" providerId="AD" clId="Web-{30B59293-9731-EBB4-A82B-0AD3ACE11E21}" dt="2020-10-25T20:35:35.628" v="246" actId="20577"/>
          <ac:spMkLst>
            <pc:docMk/>
            <pc:sldMk cId="3031703777" sldId="264"/>
            <ac:spMk id="2" creationId="{71E7828C-D6ED-4079-8587-1BDD3033082A}"/>
          </ac:spMkLst>
        </pc:spChg>
        <pc:spChg chg="del">
          <ac:chgData name="SAUVESTRE, Lucile" userId="S::lucile.sauvestre@skema.edu::3018fc86-5b75-4f46-a78d-676dea968ec7" providerId="AD" clId="Web-{30B59293-9731-EBB4-A82B-0AD3ACE11E21}" dt="2020-10-25T20:35:29.050" v="239"/>
          <ac:spMkLst>
            <pc:docMk/>
            <pc:sldMk cId="3031703777" sldId="264"/>
            <ac:spMk id="16" creationId="{EB6D1D7F-141C-4D8E-BFBA-D95B68E16385}"/>
          </ac:spMkLst>
        </pc:spChg>
        <pc:spChg chg="del">
          <ac:chgData name="SAUVESTRE, Lucile" userId="S::lucile.sauvestre@skema.edu::3018fc86-5b75-4f46-a78d-676dea968ec7" providerId="AD" clId="Web-{30B59293-9731-EBB4-A82B-0AD3ACE11E21}" dt="2020-10-25T20:35:29.050" v="239"/>
          <ac:spMkLst>
            <pc:docMk/>
            <pc:sldMk cId="3031703777" sldId="264"/>
            <ac:spMk id="18" creationId="{558DA214-7FDA-4C9D-A7CF-9AD725E290E1}"/>
          </ac:spMkLst>
        </pc:spChg>
        <pc:spChg chg="add">
          <ac:chgData name="SAUVESTRE, Lucile" userId="S::lucile.sauvestre@skema.edu::3018fc86-5b75-4f46-a78d-676dea968ec7" providerId="AD" clId="Web-{30B59293-9731-EBB4-A82B-0AD3ACE11E21}" dt="2020-10-25T20:35:29.050" v="239"/>
          <ac:spMkLst>
            <pc:docMk/>
            <pc:sldMk cId="3031703777" sldId="264"/>
            <ac:spMk id="23" creationId="{EB6D1D7F-141C-4D8E-BFBA-D95B68E16385}"/>
          </ac:spMkLst>
        </pc:spChg>
        <pc:spChg chg="add">
          <ac:chgData name="SAUVESTRE, Lucile" userId="S::lucile.sauvestre@skema.edu::3018fc86-5b75-4f46-a78d-676dea968ec7" providerId="AD" clId="Web-{30B59293-9731-EBB4-A82B-0AD3ACE11E21}" dt="2020-10-25T20:35:29.050" v="239"/>
          <ac:spMkLst>
            <pc:docMk/>
            <pc:sldMk cId="3031703777" sldId="264"/>
            <ac:spMk id="25" creationId="{245B42B6-26F8-4E25-839B-FB38F13BEFFC}"/>
          </ac:spMkLst>
        </pc:spChg>
        <pc:graphicFrameChg chg="mod modGraphic">
          <ac:chgData name="SAUVESTRE, Lucile" userId="S::lucile.sauvestre@skema.edu::3018fc86-5b75-4f46-a78d-676dea968ec7" providerId="AD" clId="Web-{30B59293-9731-EBB4-A82B-0AD3ACE11E21}" dt="2020-10-25T20:35:29.050" v="239"/>
          <ac:graphicFrameMkLst>
            <pc:docMk/>
            <pc:sldMk cId="3031703777" sldId="264"/>
            <ac:graphicFrameMk id="5" creationId="{DD4E25B0-8611-4403-96FC-95D37553B5BE}"/>
          </ac:graphicFrameMkLst>
        </pc:graphicFrameChg>
      </pc:sldChg>
      <pc:sldChg chg="addSp delSp modSp">
        <pc:chgData name="SAUVESTRE, Lucile" userId="S::lucile.sauvestre@skema.edu::3018fc86-5b75-4f46-a78d-676dea968ec7" providerId="AD" clId="Web-{30B59293-9731-EBB4-A82B-0AD3ACE11E21}" dt="2020-10-25T20:37:57.131" v="271" actId="1076"/>
        <pc:sldMkLst>
          <pc:docMk/>
          <pc:sldMk cId="2894784158" sldId="265"/>
        </pc:sldMkLst>
        <pc:spChg chg="mod">
          <ac:chgData name="SAUVESTRE, Lucile" userId="S::lucile.sauvestre@skema.edu::3018fc86-5b75-4f46-a78d-676dea968ec7" providerId="AD" clId="Web-{30B59293-9731-EBB4-A82B-0AD3ACE11E21}" dt="2020-10-25T20:37:57.131" v="271" actId="1076"/>
          <ac:spMkLst>
            <pc:docMk/>
            <pc:sldMk cId="2894784158" sldId="265"/>
            <ac:spMk id="2" creationId="{42337047-2E4C-4369-A559-4C46873DC976}"/>
          </ac:spMkLst>
        </pc:spChg>
        <pc:spChg chg="del">
          <ac:chgData name="SAUVESTRE, Lucile" userId="S::lucile.sauvestre@skema.edu::3018fc86-5b75-4f46-a78d-676dea968ec7" providerId="AD" clId="Web-{30B59293-9731-EBB4-A82B-0AD3ACE11E21}" dt="2020-10-25T20:37:41.334" v="266"/>
          <ac:spMkLst>
            <pc:docMk/>
            <pc:sldMk cId="2894784158" sldId="265"/>
            <ac:spMk id="9" creationId="{EB6D1D7F-141C-4D8E-BFBA-D95B68E16385}"/>
          </ac:spMkLst>
        </pc:spChg>
        <pc:spChg chg="del">
          <ac:chgData name="SAUVESTRE, Lucile" userId="S::lucile.sauvestre@skema.edu::3018fc86-5b75-4f46-a78d-676dea968ec7" providerId="AD" clId="Web-{30B59293-9731-EBB4-A82B-0AD3ACE11E21}" dt="2020-10-25T20:37:41.334" v="266"/>
          <ac:spMkLst>
            <pc:docMk/>
            <pc:sldMk cId="2894784158" sldId="265"/>
            <ac:spMk id="11" creationId="{558DA214-7FDA-4C9D-A7CF-9AD725E290E1}"/>
          </ac:spMkLst>
        </pc:spChg>
        <pc:spChg chg="add">
          <ac:chgData name="SAUVESTRE, Lucile" userId="S::lucile.sauvestre@skema.edu::3018fc86-5b75-4f46-a78d-676dea968ec7" providerId="AD" clId="Web-{30B59293-9731-EBB4-A82B-0AD3ACE11E21}" dt="2020-10-25T20:37:41.334" v="266"/>
          <ac:spMkLst>
            <pc:docMk/>
            <pc:sldMk cId="2894784158" sldId="265"/>
            <ac:spMk id="16" creationId="{EB6D1D7F-141C-4D8E-BFBA-D95B68E16385}"/>
          </ac:spMkLst>
        </pc:spChg>
        <pc:spChg chg="add">
          <ac:chgData name="SAUVESTRE, Lucile" userId="S::lucile.sauvestre@skema.edu::3018fc86-5b75-4f46-a78d-676dea968ec7" providerId="AD" clId="Web-{30B59293-9731-EBB4-A82B-0AD3ACE11E21}" dt="2020-10-25T20:37:41.334" v="266"/>
          <ac:spMkLst>
            <pc:docMk/>
            <pc:sldMk cId="2894784158" sldId="265"/>
            <ac:spMk id="18" creationId="{245B42B6-26F8-4E25-839B-FB38F13BEFFC}"/>
          </ac:spMkLst>
        </pc:spChg>
        <pc:graphicFrameChg chg="mod modGraphic">
          <ac:chgData name="SAUVESTRE, Lucile" userId="S::lucile.sauvestre@skema.edu::3018fc86-5b75-4f46-a78d-676dea968ec7" providerId="AD" clId="Web-{30B59293-9731-EBB4-A82B-0AD3ACE11E21}" dt="2020-10-25T20:37:47.568" v="267"/>
          <ac:graphicFrameMkLst>
            <pc:docMk/>
            <pc:sldMk cId="2894784158" sldId="265"/>
            <ac:graphicFrameMk id="5" creationId="{9B05D8C6-16A4-4E90-BD28-6D60AFD51648}"/>
          </ac:graphicFrameMkLst>
        </pc:graphicFrameChg>
      </pc:sldChg>
      <pc:sldChg chg="addSp delSp modSp">
        <pc:chgData name="SAUVESTRE, Lucile" userId="S::lucile.sauvestre@skema.edu::3018fc86-5b75-4f46-a78d-676dea968ec7" providerId="AD" clId="Web-{30B59293-9731-EBB4-A82B-0AD3ACE11E21}" dt="2020-10-25T20:32:48.313" v="186" actId="20577"/>
        <pc:sldMkLst>
          <pc:docMk/>
          <pc:sldMk cId="1731230999" sldId="267"/>
        </pc:sldMkLst>
        <pc:spChg chg="mod">
          <ac:chgData name="SAUVESTRE, Lucile" userId="S::lucile.sauvestre@skema.edu::3018fc86-5b75-4f46-a78d-676dea968ec7" providerId="AD" clId="Web-{30B59293-9731-EBB4-A82B-0AD3ACE11E21}" dt="2020-10-25T20:32:48.313" v="186" actId="20577"/>
          <ac:spMkLst>
            <pc:docMk/>
            <pc:sldMk cId="1731230999" sldId="267"/>
            <ac:spMk id="2" creationId="{E02AEFFA-E102-4CBA-A527-EFAFD340605A}"/>
          </ac:spMkLst>
        </pc:spChg>
        <pc:spChg chg="mod ord">
          <ac:chgData name="SAUVESTRE, Lucile" userId="S::lucile.sauvestre@skema.edu::3018fc86-5b75-4f46-a78d-676dea968ec7" providerId="AD" clId="Web-{30B59293-9731-EBB4-A82B-0AD3ACE11E21}" dt="2020-10-25T20:30:00.591" v="142" actId="1076"/>
          <ac:spMkLst>
            <pc:docMk/>
            <pc:sldMk cId="1731230999" sldId="267"/>
            <ac:spMk id="3" creationId="{20BD3A98-CA5A-4FA8-92FE-DF53CF231DA6}"/>
          </ac:spMkLst>
        </pc:spChg>
        <pc:spChg chg="del">
          <ac:chgData name="SAUVESTRE, Lucile" userId="S::lucile.sauvestre@skema.edu::3018fc86-5b75-4f46-a78d-676dea968ec7" providerId="AD" clId="Web-{30B59293-9731-EBB4-A82B-0AD3ACE11E21}" dt="2020-10-25T20:29:20.403" v="132"/>
          <ac:spMkLst>
            <pc:docMk/>
            <pc:sldMk cId="1731230999" sldId="267"/>
            <ac:spMk id="42" creationId="{EB6D1D7F-141C-4D8E-BFBA-D95B68E16385}"/>
          </ac:spMkLst>
        </pc:spChg>
        <pc:spChg chg="del">
          <ac:chgData name="SAUVESTRE, Lucile" userId="S::lucile.sauvestre@skema.edu::3018fc86-5b75-4f46-a78d-676dea968ec7" providerId="AD" clId="Web-{30B59293-9731-EBB4-A82B-0AD3ACE11E21}" dt="2020-10-25T20:29:20.403" v="132"/>
          <ac:spMkLst>
            <pc:docMk/>
            <pc:sldMk cId="1731230999" sldId="267"/>
            <ac:spMk id="44" creationId="{558DA214-7FDA-4C9D-A7CF-9AD725E290E1}"/>
          </ac:spMkLst>
        </pc:spChg>
        <pc:spChg chg="del">
          <ac:chgData name="SAUVESTRE, Lucile" userId="S::lucile.sauvestre@skema.edu::3018fc86-5b75-4f46-a78d-676dea968ec7" providerId="AD" clId="Web-{30B59293-9731-EBB4-A82B-0AD3ACE11E21}" dt="2020-10-25T20:29:20.403" v="132"/>
          <ac:spMkLst>
            <pc:docMk/>
            <pc:sldMk cId="1731230999" sldId="267"/>
            <ac:spMk id="46" creationId="{A77F89CE-BF52-4AF5-8B0B-7E9693734EDE}"/>
          </ac:spMkLst>
        </pc:spChg>
        <pc:spChg chg="add">
          <ac:chgData name="SAUVESTRE, Lucile" userId="S::lucile.sauvestre@skema.edu::3018fc86-5b75-4f46-a78d-676dea968ec7" providerId="AD" clId="Web-{30B59293-9731-EBB4-A82B-0AD3ACE11E21}" dt="2020-10-25T20:29:20.403" v="132"/>
          <ac:spMkLst>
            <pc:docMk/>
            <pc:sldMk cId="1731230999" sldId="267"/>
            <ac:spMk id="51" creationId="{EB6D1D7F-141C-4D8E-BFBA-D95B68E16385}"/>
          </ac:spMkLst>
        </pc:spChg>
        <pc:spChg chg="add">
          <ac:chgData name="SAUVESTRE, Lucile" userId="S::lucile.sauvestre@skema.edu::3018fc86-5b75-4f46-a78d-676dea968ec7" providerId="AD" clId="Web-{30B59293-9731-EBB4-A82B-0AD3ACE11E21}" dt="2020-10-25T20:29:20.403" v="132"/>
          <ac:spMkLst>
            <pc:docMk/>
            <pc:sldMk cId="1731230999" sldId="267"/>
            <ac:spMk id="53" creationId="{245B42B6-26F8-4E25-839B-FB38F13BEFFC}"/>
          </ac:spMkLst>
        </pc:spChg>
        <pc:picChg chg="mod">
          <ac:chgData name="SAUVESTRE, Lucile" userId="S::lucile.sauvestre@skema.edu::3018fc86-5b75-4f46-a78d-676dea968ec7" providerId="AD" clId="Web-{30B59293-9731-EBB4-A82B-0AD3ACE11E21}" dt="2020-10-25T20:29:55.935" v="141" actId="14100"/>
          <ac:picMkLst>
            <pc:docMk/>
            <pc:sldMk cId="1731230999" sldId="267"/>
            <ac:picMk id="32" creationId="{7C0E0F1B-ECA1-412D-8E76-4940A3FBC01D}"/>
          </ac:picMkLst>
        </pc:picChg>
      </pc:sldChg>
      <pc:sldChg chg="addSp delSp modSp mod setClrOvrMap">
        <pc:chgData name="SAUVESTRE, Lucile" userId="S::lucile.sauvestre@skema.edu::3018fc86-5b75-4f46-a78d-676dea968ec7" providerId="AD" clId="Web-{30B59293-9731-EBB4-A82B-0AD3ACE11E21}" dt="2020-10-25T20:32:41.219" v="181" actId="20577"/>
        <pc:sldMkLst>
          <pc:docMk/>
          <pc:sldMk cId="1853796869" sldId="268"/>
        </pc:sldMkLst>
        <pc:spChg chg="mod">
          <ac:chgData name="SAUVESTRE, Lucile" userId="S::lucile.sauvestre@skema.edu::3018fc86-5b75-4f46-a78d-676dea968ec7" providerId="AD" clId="Web-{30B59293-9731-EBB4-A82B-0AD3ACE11E21}" dt="2020-10-25T20:32:41.219" v="181" actId="20577"/>
          <ac:spMkLst>
            <pc:docMk/>
            <pc:sldMk cId="1853796869" sldId="268"/>
            <ac:spMk id="2" creationId="{D34748EB-479E-42CB-A231-58EFA4186790}"/>
          </ac:spMkLst>
        </pc:spChg>
        <pc:spChg chg="del">
          <ac:chgData name="SAUVESTRE, Lucile" userId="S::lucile.sauvestre@skema.edu::3018fc86-5b75-4f46-a78d-676dea968ec7" providerId="AD" clId="Web-{30B59293-9731-EBB4-A82B-0AD3ACE11E21}" dt="2020-10-25T20:29:27.356" v="133"/>
          <ac:spMkLst>
            <pc:docMk/>
            <pc:sldMk cId="1853796869" sldId="268"/>
            <ac:spMk id="30" creationId="{EB6D1D7F-141C-4D8E-BFBA-D95B68E16385}"/>
          </ac:spMkLst>
        </pc:spChg>
        <pc:spChg chg="del">
          <ac:chgData name="SAUVESTRE, Lucile" userId="S::lucile.sauvestre@skema.edu::3018fc86-5b75-4f46-a78d-676dea968ec7" providerId="AD" clId="Web-{30B59293-9731-EBB4-A82B-0AD3ACE11E21}" dt="2020-10-25T20:29:27.356" v="133"/>
          <ac:spMkLst>
            <pc:docMk/>
            <pc:sldMk cId="1853796869" sldId="268"/>
            <ac:spMk id="32" creationId="{558DA214-7FDA-4C9D-A7CF-9AD725E290E1}"/>
          </ac:spMkLst>
        </pc:spChg>
        <pc:spChg chg="add">
          <ac:chgData name="SAUVESTRE, Lucile" userId="S::lucile.sauvestre@skema.edu::3018fc86-5b75-4f46-a78d-676dea968ec7" providerId="AD" clId="Web-{30B59293-9731-EBB4-A82B-0AD3ACE11E21}" dt="2020-10-25T20:29:27.356" v="133"/>
          <ac:spMkLst>
            <pc:docMk/>
            <pc:sldMk cId="1853796869" sldId="268"/>
            <ac:spMk id="37" creationId="{EB6D1D7F-141C-4D8E-BFBA-D95B68E16385}"/>
          </ac:spMkLst>
        </pc:spChg>
        <pc:spChg chg="add">
          <ac:chgData name="SAUVESTRE, Lucile" userId="S::lucile.sauvestre@skema.edu::3018fc86-5b75-4f46-a78d-676dea968ec7" providerId="AD" clId="Web-{30B59293-9731-EBB4-A82B-0AD3ACE11E21}" dt="2020-10-25T20:29:27.356" v="133"/>
          <ac:spMkLst>
            <pc:docMk/>
            <pc:sldMk cId="1853796869" sldId="268"/>
            <ac:spMk id="39" creationId="{245B42B6-26F8-4E25-839B-FB38F13BEFFC}"/>
          </ac:spMkLst>
        </pc:spChg>
        <pc:graphicFrameChg chg="mod modGraphic">
          <ac:chgData name="SAUVESTRE, Lucile" userId="S::lucile.sauvestre@skema.edu::3018fc86-5b75-4f46-a78d-676dea968ec7" providerId="AD" clId="Web-{30B59293-9731-EBB4-A82B-0AD3ACE11E21}" dt="2020-10-25T20:29:27.356" v="133"/>
          <ac:graphicFrameMkLst>
            <pc:docMk/>
            <pc:sldMk cId="1853796869" sldId="268"/>
            <ac:graphicFrameMk id="5" creationId="{FE9F7CF6-76AB-4EF4-AC24-9FECCBF3491C}"/>
          </ac:graphicFrameMkLst>
        </pc:graphicFrameChg>
      </pc:sldChg>
      <pc:sldChg chg="modSp">
        <pc:chgData name="SAUVESTRE, Lucile" userId="S::lucile.sauvestre@skema.edu::3018fc86-5b75-4f46-a78d-676dea968ec7" providerId="AD" clId="Web-{30B59293-9731-EBB4-A82B-0AD3ACE11E21}" dt="2020-10-25T20:32:33.453" v="176" actId="20577"/>
        <pc:sldMkLst>
          <pc:docMk/>
          <pc:sldMk cId="1388796410" sldId="270"/>
        </pc:sldMkLst>
        <pc:spChg chg="mod">
          <ac:chgData name="SAUVESTRE, Lucile" userId="S::lucile.sauvestre@skema.edu::3018fc86-5b75-4f46-a78d-676dea968ec7" providerId="AD" clId="Web-{30B59293-9731-EBB4-A82B-0AD3ACE11E21}" dt="2020-10-25T20:32:33.453" v="176" actId="20577"/>
          <ac:spMkLst>
            <pc:docMk/>
            <pc:sldMk cId="1388796410" sldId="270"/>
            <ac:spMk id="2" creationId="{07EBDE8E-FBE2-48BB-8824-45254104DE6C}"/>
          </ac:spMkLst>
        </pc:spChg>
        <pc:spChg chg="mod">
          <ac:chgData name="SAUVESTRE, Lucile" userId="S::lucile.sauvestre@skema.edu::3018fc86-5b75-4f46-a78d-676dea968ec7" providerId="AD" clId="Web-{30B59293-9731-EBB4-A82B-0AD3ACE11E21}" dt="2020-10-25T20:31:58.812" v="175" actId="14100"/>
          <ac:spMkLst>
            <pc:docMk/>
            <pc:sldMk cId="1388796410" sldId="270"/>
            <ac:spMk id="3" creationId="{AF39C67F-196A-45D0-BB04-25D3875FAD48}"/>
          </ac:spMkLst>
        </pc:spChg>
        <pc:picChg chg="mod">
          <ac:chgData name="SAUVESTRE, Lucile" userId="S::lucile.sauvestre@skema.edu::3018fc86-5b75-4f46-a78d-676dea968ec7" providerId="AD" clId="Web-{30B59293-9731-EBB4-A82B-0AD3ACE11E21}" dt="2020-10-25T20:31:55.546" v="174" actId="1076"/>
          <ac:picMkLst>
            <pc:docMk/>
            <pc:sldMk cId="1388796410" sldId="270"/>
            <ac:picMk id="4" creationId="{C00EC291-BC6C-4A2B-A6A4-2B12F684EC91}"/>
          </ac:picMkLst>
        </pc:picChg>
      </pc:sldChg>
      <pc:sldChg chg="modSp">
        <pc:chgData name="SAUVESTRE, Lucile" userId="S::lucile.sauvestre@skema.edu::3018fc86-5b75-4f46-a78d-676dea968ec7" providerId="AD" clId="Web-{30B59293-9731-EBB4-A82B-0AD3ACE11E21}" dt="2020-10-25T20:33:34.564" v="208" actId="20577"/>
        <pc:sldMkLst>
          <pc:docMk/>
          <pc:sldMk cId="3279114031" sldId="271"/>
        </pc:sldMkLst>
        <pc:spChg chg="mod">
          <ac:chgData name="SAUVESTRE, Lucile" userId="S::lucile.sauvestre@skema.edu::3018fc86-5b75-4f46-a78d-676dea968ec7" providerId="AD" clId="Web-{30B59293-9731-EBB4-A82B-0AD3ACE11E21}" dt="2020-10-25T20:31:16.530" v="163" actId="14100"/>
          <ac:spMkLst>
            <pc:docMk/>
            <pc:sldMk cId="3279114031" sldId="271"/>
            <ac:spMk id="2" creationId="{6623916F-DE1D-4568-8821-0F11553C683D}"/>
          </ac:spMkLst>
        </pc:spChg>
        <pc:spChg chg="mod">
          <ac:chgData name="SAUVESTRE, Lucile" userId="S::lucile.sauvestre@skema.edu::3018fc86-5b75-4f46-a78d-676dea968ec7" providerId="AD" clId="Web-{30B59293-9731-EBB4-A82B-0AD3ACE11E21}" dt="2020-10-25T20:33:34.564" v="208" actId="20577"/>
          <ac:spMkLst>
            <pc:docMk/>
            <pc:sldMk cId="3279114031" sldId="271"/>
            <ac:spMk id="3" creationId="{3CF01152-128A-4365-B9A5-DB010C76C04B}"/>
          </ac:spMkLst>
        </pc:spChg>
        <pc:picChg chg="mod">
          <ac:chgData name="SAUVESTRE, Lucile" userId="S::lucile.sauvestre@skema.edu::3018fc86-5b75-4f46-a78d-676dea968ec7" providerId="AD" clId="Web-{30B59293-9731-EBB4-A82B-0AD3ACE11E21}" dt="2020-10-25T20:31:20.561" v="165" actId="14100"/>
          <ac:picMkLst>
            <pc:docMk/>
            <pc:sldMk cId="3279114031" sldId="271"/>
            <ac:picMk id="6" creationId="{3F151AF5-AD87-4D48-B9FA-F18072987A14}"/>
          </ac:picMkLst>
        </pc:picChg>
      </pc:sldChg>
      <pc:sldChg chg="addSp delSp modSp mod setClrOvrMap">
        <pc:chgData name="SAUVESTRE, Lucile" userId="S::lucile.sauvestre@skema.edu::3018fc86-5b75-4f46-a78d-676dea968ec7" providerId="AD" clId="Web-{30B59293-9731-EBB4-A82B-0AD3ACE11E21}" dt="2020-10-25T20:42:25.761" v="335" actId="20577"/>
        <pc:sldMkLst>
          <pc:docMk/>
          <pc:sldMk cId="3868901913" sldId="272"/>
        </pc:sldMkLst>
        <pc:spChg chg="mod">
          <ac:chgData name="SAUVESTRE, Lucile" userId="S::lucile.sauvestre@skema.edu::3018fc86-5b75-4f46-a78d-676dea968ec7" providerId="AD" clId="Web-{30B59293-9731-EBB4-A82B-0AD3ACE11E21}" dt="2020-10-25T20:42:02.542" v="330" actId="20577"/>
          <ac:spMkLst>
            <pc:docMk/>
            <pc:sldMk cId="3868901913" sldId="272"/>
            <ac:spMk id="2" creationId="{870868E8-B875-4FC7-8A0B-8DA50F657CA6}"/>
          </ac:spMkLst>
        </pc:spChg>
        <pc:spChg chg="del mod">
          <ac:chgData name="SAUVESTRE, Lucile" userId="S::lucile.sauvestre@skema.edu::3018fc86-5b75-4f46-a78d-676dea968ec7" providerId="AD" clId="Web-{30B59293-9731-EBB4-A82B-0AD3ACE11E21}" dt="2020-10-25T20:41:58.261" v="327"/>
          <ac:spMkLst>
            <pc:docMk/>
            <pc:sldMk cId="3868901913" sldId="272"/>
            <ac:spMk id="3" creationId="{DBF2C5C4-8710-49EA-A925-5E51B3FFF4DC}"/>
          </ac:spMkLst>
        </pc:spChg>
        <pc:spChg chg="add del">
          <ac:chgData name="SAUVESTRE, Lucile" userId="S::lucile.sauvestre@skema.edu::3018fc86-5b75-4f46-a78d-676dea968ec7" providerId="AD" clId="Web-{30B59293-9731-EBB4-A82B-0AD3ACE11E21}" dt="2020-10-25T20:41:58.261" v="327"/>
          <ac:spMkLst>
            <pc:docMk/>
            <pc:sldMk cId="3868901913" sldId="272"/>
            <ac:spMk id="8" creationId="{EB6D1D7F-141C-4D8E-BFBA-D95B68E16385}"/>
          </ac:spMkLst>
        </pc:spChg>
        <pc:spChg chg="add del">
          <ac:chgData name="SAUVESTRE, Lucile" userId="S::lucile.sauvestre@skema.edu::3018fc86-5b75-4f46-a78d-676dea968ec7" providerId="AD" clId="Web-{30B59293-9731-EBB4-A82B-0AD3ACE11E21}" dt="2020-10-25T20:41:58.261" v="327"/>
          <ac:spMkLst>
            <pc:docMk/>
            <pc:sldMk cId="3868901913" sldId="272"/>
            <ac:spMk id="10" creationId="{27248369-464E-49D1-91FC-BC34A50A66D2}"/>
          </ac:spMkLst>
        </pc:spChg>
        <pc:spChg chg="add del">
          <ac:chgData name="SAUVESTRE, Lucile" userId="S::lucile.sauvestre@skema.edu::3018fc86-5b75-4f46-a78d-676dea968ec7" providerId="AD" clId="Web-{30B59293-9731-EBB4-A82B-0AD3ACE11E21}" dt="2020-10-25T20:41:58.214" v="326"/>
          <ac:spMkLst>
            <pc:docMk/>
            <pc:sldMk cId="3868901913" sldId="272"/>
            <ac:spMk id="15" creationId="{EB6D1D7F-141C-4D8E-BFBA-D95B68E16385}"/>
          </ac:spMkLst>
        </pc:spChg>
        <pc:spChg chg="add">
          <ac:chgData name="SAUVESTRE, Lucile" userId="S::lucile.sauvestre@skema.edu::3018fc86-5b75-4f46-a78d-676dea968ec7" providerId="AD" clId="Web-{30B59293-9731-EBB4-A82B-0AD3ACE11E21}" dt="2020-10-25T20:41:58.261" v="327"/>
          <ac:spMkLst>
            <pc:docMk/>
            <pc:sldMk cId="3868901913" sldId="272"/>
            <ac:spMk id="16" creationId="{EB6D1D7F-141C-4D8E-BFBA-D95B68E16385}"/>
          </ac:spMkLst>
        </pc:spChg>
        <pc:spChg chg="add del">
          <ac:chgData name="SAUVESTRE, Lucile" userId="S::lucile.sauvestre@skema.edu::3018fc86-5b75-4f46-a78d-676dea968ec7" providerId="AD" clId="Web-{30B59293-9731-EBB4-A82B-0AD3ACE11E21}" dt="2020-10-25T20:41:58.214" v="326"/>
          <ac:spMkLst>
            <pc:docMk/>
            <pc:sldMk cId="3868901913" sldId="272"/>
            <ac:spMk id="17" creationId="{245B42B6-26F8-4E25-839B-FB38F13BEFFC}"/>
          </ac:spMkLst>
        </pc:spChg>
        <pc:spChg chg="add">
          <ac:chgData name="SAUVESTRE, Lucile" userId="S::lucile.sauvestre@skema.edu::3018fc86-5b75-4f46-a78d-676dea968ec7" providerId="AD" clId="Web-{30B59293-9731-EBB4-A82B-0AD3ACE11E21}" dt="2020-10-25T20:41:58.261" v="327"/>
          <ac:spMkLst>
            <pc:docMk/>
            <pc:sldMk cId="3868901913" sldId="272"/>
            <ac:spMk id="18" creationId="{245B42B6-26F8-4E25-839B-FB38F13BEFFC}"/>
          </ac:spMkLst>
        </pc:spChg>
        <pc:graphicFrameChg chg="add modGraphic">
          <ac:chgData name="SAUVESTRE, Lucile" userId="S::lucile.sauvestre@skema.edu::3018fc86-5b75-4f46-a78d-676dea968ec7" providerId="AD" clId="Web-{30B59293-9731-EBB4-A82B-0AD3ACE11E21}" dt="2020-10-25T20:42:25.761" v="335" actId="20577"/>
          <ac:graphicFrameMkLst>
            <pc:docMk/>
            <pc:sldMk cId="3868901913" sldId="272"/>
            <ac:graphicFrameMk id="12" creationId="{34EA15EE-A5AF-40DA-922C-D45DDE6A63C7}"/>
          </ac:graphicFrameMkLst>
        </pc:graphicFrameChg>
      </pc:sldChg>
      <pc:sldChg chg="addSp delSp modSp mod setClrOvrMap">
        <pc:chgData name="SAUVESTRE, Lucile" userId="S::lucile.sauvestre@skema.edu::3018fc86-5b75-4f46-a78d-676dea968ec7" providerId="AD" clId="Web-{30B59293-9731-EBB4-A82B-0AD3ACE11E21}" dt="2020-10-25T20:40:47.681" v="310" actId="1076"/>
        <pc:sldMkLst>
          <pc:docMk/>
          <pc:sldMk cId="2637962059" sldId="273"/>
        </pc:sldMkLst>
        <pc:spChg chg="mod">
          <ac:chgData name="SAUVESTRE, Lucile" userId="S::lucile.sauvestre@skema.edu::3018fc86-5b75-4f46-a78d-676dea968ec7" providerId="AD" clId="Web-{30B59293-9731-EBB4-A82B-0AD3ACE11E21}" dt="2020-10-25T20:39:13.320" v="285" actId="20577"/>
          <ac:spMkLst>
            <pc:docMk/>
            <pc:sldMk cId="2637962059" sldId="273"/>
            <ac:spMk id="2" creationId="{6D5B8B99-45C8-402A-8C85-15174F12A5CC}"/>
          </ac:spMkLst>
        </pc:spChg>
        <pc:spChg chg="mod">
          <ac:chgData name="SAUVESTRE, Lucile" userId="S::lucile.sauvestre@skema.edu::3018fc86-5b75-4f46-a78d-676dea968ec7" providerId="AD" clId="Web-{30B59293-9731-EBB4-A82B-0AD3ACE11E21}" dt="2020-10-25T20:40:47.681" v="310" actId="1076"/>
          <ac:spMkLst>
            <pc:docMk/>
            <pc:sldMk cId="2637962059" sldId="273"/>
            <ac:spMk id="3" creationId="{4EE28C87-AB70-431E-A678-A1B694D94312}"/>
          </ac:spMkLst>
        </pc:spChg>
        <pc:spChg chg="del">
          <ac:chgData name="SAUVESTRE, Lucile" userId="S::lucile.sauvestre@skema.edu::3018fc86-5b75-4f46-a78d-676dea968ec7" providerId="AD" clId="Web-{30B59293-9731-EBB4-A82B-0AD3ACE11E21}" dt="2020-10-25T20:39:09.086" v="284"/>
          <ac:spMkLst>
            <pc:docMk/>
            <pc:sldMk cId="2637962059" sldId="273"/>
            <ac:spMk id="13" creationId="{EB6D1D7F-141C-4D8E-BFBA-D95B68E16385}"/>
          </ac:spMkLst>
        </pc:spChg>
        <pc:spChg chg="del">
          <ac:chgData name="SAUVESTRE, Lucile" userId="S::lucile.sauvestre@skema.edu::3018fc86-5b75-4f46-a78d-676dea968ec7" providerId="AD" clId="Web-{30B59293-9731-EBB4-A82B-0AD3ACE11E21}" dt="2020-10-25T20:39:09.086" v="284"/>
          <ac:spMkLst>
            <pc:docMk/>
            <pc:sldMk cId="2637962059" sldId="273"/>
            <ac:spMk id="15" creationId="{27248369-464E-49D1-91FC-BC34A50A66D2}"/>
          </ac:spMkLst>
        </pc:spChg>
        <pc:spChg chg="add">
          <ac:chgData name="SAUVESTRE, Lucile" userId="S::lucile.sauvestre@skema.edu::3018fc86-5b75-4f46-a78d-676dea968ec7" providerId="AD" clId="Web-{30B59293-9731-EBB4-A82B-0AD3ACE11E21}" dt="2020-10-25T20:39:09.086" v="284"/>
          <ac:spMkLst>
            <pc:docMk/>
            <pc:sldMk cId="2637962059" sldId="273"/>
            <ac:spMk id="22" creationId="{F58FB36D-73B3-45EF-8CD4-221CCC8BE09F}"/>
          </ac:spMkLst>
        </pc:spChg>
        <pc:spChg chg="add">
          <ac:chgData name="SAUVESTRE, Lucile" userId="S::lucile.sauvestre@skema.edu::3018fc86-5b75-4f46-a78d-676dea968ec7" providerId="AD" clId="Web-{30B59293-9731-EBB4-A82B-0AD3ACE11E21}" dt="2020-10-25T20:39:09.086" v="284"/>
          <ac:spMkLst>
            <pc:docMk/>
            <pc:sldMk cId="2637962059" sldId="273"/>
            <ac:spMk id="24" creationId="{4D7835D7-DF12-420F-843A-1C5083D2B3F8}"/>
          </ac:spMkLst>
        </pc:spChg>
        <pc:picChg chg="add del">
          <ac:chgData name="SAUVESTRE, Lucile" userId="S::lucile.sauvestre@skema.edu::3018fc86-5b75-4f46-a78d-676dea968ec7" providerId="AD" clId="Web-{30B59293-9731-EBB4-A82B-0AD3ACE11E21}" dt="2020-10-25T20:39:17.679" v="288"/>
          <ac:picMkLst>
            <pc:docMk/>
            <pc:sldMk cId="2637962059" sldId="273"/>
            <ac:picMk id="19" creationId="{0AAAA44F-6913-4EA3-90BC-D0D73880B8CB}"/>
          </ac:picMkLst>
        </pc:picChg>
      </pc:sldChg>
      <pc:sldChg chg="modSp">
        <pc:chgData name="SAUVESTRE, Lucile" userId="S::lucile.sauvestre@skema.edu::3018fc86-5b75-4f46-a78d-676dea968ec7" providerId="AD" clId="Web-{30B59293-9731-EBB4-A82B-0AD3ACE11E21}" dt="2020-10-25T20:33:41.642" v="211" actId="20577"/>
        <pc:sldMkLst>
          <pc:docMk/>
          <pc:sldMk cId="316413815" sldId="274"/>
        </pc:sldMkLst>
        <pc:spChg chg="mod">
          <ac:chgData name="SAUVESTRE, Lucile" userId="S::lucile.sauvestre@skema.edu::3018fc86-5b75-4f46-a78d-676dea968ec7" providerId="AD" clId="Web-{30B59293-9731-EBB4-A82B-0AD3ACE11E21}" dt="2020-10-25T20:33:41.642" v="211" actId="20577"/>
          <ac:spMkLst>
            <pc:docMk/>
            <pc:sldMk cId="316413815" sldId="274"/>
            <ac:spMk id="2" creationId="{07EBDE8E-FBE2-48BB-8824-45254104DE6C}"/>
          </ac:spMkLst>
        </pc:spChg>
        <pc:spChg chg="mod">
          <ac:chgData name="SAUVESTRE, Lucile" userId="S::lucile.sauvestre@skema.edu::3018fc86-5b75-4f46-a78d-676dea968ec7" providerId="AD" clId="Web-{30B59293-9731-EBB4-A82B-0AD3ACE11E21}" dt="2020-10-25T20:30:29.201" v="147" actId="14100"/>
          <ac:spMkLst>
            <pc:docMk/>
            <pc:sldMk cId="316413815" sldId="274"/>
            <ac:spMk id="3" creationId="{AF39C67F-196A-45D0-BB04-25D3875FAD48}"/>
          </ac:spMkLst>
        </pc:spChg>
        <pc:picChg chg="mod">
          <ac:chgData name="SAUVESTRE, Lucile" userId="S::lucile.sauvestre@skema.edu::3018fc86-5b75-4f46-a78d-676dea968ec7" providerId="AD" clId="Web-{30B59293-9731-EBB4-A82B-0AD3ACE11E21}" dt="2020-10-25T20:30:36.795" v="150" actId="1076"/>
          <ac:picMkLst>
            <pc:docMk/>
            <pc:sldMk cId="316413815" sldId="274"/>
            <ac:picMk id="7" creationId="{882562F5-F2AA-45E3-8887-BD03473C17CF}"/>
          </ac:picMkLst>
        </pc:picChg>
      </pc:sldChg>
      <pc:sldChg chg="addSp delSp modSp">
        <pc:chgData name="SAUVESTRE, Lucile" userId="S::lucile.sauvestre@skema.edu::3018fc86-5b75-4f46-a78d-676dea968ec7" providerId="AD" clId="Web-{30B59293-9731-EBB4-A82B-0AD3ACE11E21}" dt="2020-10-25T20:54:56.572" v="417"/>
        <pc:sldMkLst>
          <pc:docMk/>
          <pc:sldMk cId="1357327504" sldId="275"/>
        </pc:sldMkLst>
        <pc:spChg chg="mod">
          <ac:chgData name="SAUVESTRE, Lucile" userId="S::lucile.sauvestre@skema.edu::3018fc86-5b75-4f46-a78d-676dea968ec7" providerId="AD" clId="Web-{30B59293-9731-EBB4-A82B-0AD3ACE11E21}" dt="2020-10-25T20:41:10.088" v="317" actId="20577"/>
          <ac:spMkLst>
            <pc:docMk/>
            <pc:sldMk cId="1357327504" sldId="275"/>
            <ac:spMk id="2" creationId="{03D246F9-5DDB-4795-8A6A-267AA84F02FF}"/>
          </ac:spMkLst>
        </pc:spChg>
        <pc:spChg chg="del">
          <ac:chgData name="SAUVESTRE, Lucile" userId="S::lucile.sauvestre@skema.edu::3018fc86-5b75-4f46-a78d-676dea968ec7" providerId="AD" clId="Web-{30B59293-9731-EBB4-A82B-0AD3ACE11E21}" dt="2020-10-25T20:40:55.962" v="311"/>
          <ac:spMkLst>
            <pc:docMk/>
            <pc:sldMk cId="1357327504" sldId="275"/>
            <ac:spMk id="9" creationId="{09A1C012-8297-4361-ACE8-A2509FB18911}"/>
          </ac:spMkLst>
        </pc:spChg>
        <pc:spChg chg="del">
          <ac:chgData name="SAUVESTRE, Lucile" userId="S::lucile.sauvestre@skema.edu::3018fc86-5b75-4f46-a78d-676dea968ec7" providerId="AD" clId="Web-{30B59293-9731-EBB4-A82B-0AD3ACE11E21}" dt="2020-10-25T20:40:55.962" v="311"/>
          <ac:spMkLst>
            <pc:docMk/>
            <pc:sldMk cId="1357327504" sldId="275"/>
            <ac:spMk id="11" creationId="{4AA13AD3-0A4F-475A-BEBB-DEEFF5C096C3}"/>
          </ac:spMkLst>
        </pc:spChg>
        <pc:spChg chg="del">
          <ac:chgData name="SAUVESTRE, Lucile" userId="S::lucile.sauvestre@skema.edu::3018fc86-5b75-4f46-a78d-676dea968ec7" providerId="AD" clId="Web-{30B59293-9731-EBB4-A82B-0AD3ACE11E21}" dt="2020-10-25T20:40:55.962" v="311"/>
          <ac:spMkLst>
            <pc:docMk/>
            <pc:sldMk cId="1357327504" sldId="275"/>
            <ac:spMk id="13" creationId="{52F9B1C2-7D20-4F91-A660-197C98B9A3B1}"/>
          </ac:spMkLst>
        </pc:spChg>
        <pc:spChg chg="del">
          <ac:chgData name="SAUVESTRE, Lucile" userId="S::lucile.sauvestre@skema.edu::3018fc86-5b75-4f46-a78d-676dea968ec7" providerId="AD" clId="Web-{30B59293-9731-EBB4-A82B-0AD3ACE11E21}" dt="2020-10-25T20:40:55.962" v="311"/>
          <ac:spMkLst>
            <pc:docMk/>
            <pc:sldMk cId="1357327504" sldId="275"/>
            <ac:spMk id="15" creationId="{A89C4E6E-ECA4-40E5-A54E-13E92B678E8C}"/>
          </ac:spMkLst>
        </pc:spChg>
        <pc:spChg chg="add">
          <ac:chgData name="SAUVESTRE, Lucile" userId="S::lucile.sauvestre@skema.edu::3018fc86-5b75-4f46-a78d-676dea968ec7" providerId="AD" clId="Web-{30B59293-9731-EBB4-A82B-0AD3ACE11E21}" dt="2020-10-25T20:40:55.962" v="311"/>
          <ac:spMkLst>
            <pc:docMk/>
            <pc:sldMk cId="1357327504" sldId="275"/>
            <ac:spMk id="17" creationId="{EB6D1D7F-141C-4D8E-BFBA-D95B68E16385}"/>
          </ac:spMkLst>
        </pc:spChg>
        <pc:spChg chg="add">
          <ac:chgData name="SAUVESTRE, Lucile" userId="S::lucile.sauvestre@skema.edu::3018fc86-5b75-4f46-a78d-676dea968ec7" providerId="AD" clId="Web-{30B59293-9731-EBB4-A82B-0AD3ACE11E21}" dt="2020-10-25T20:40:55.962" v="311"/>
          <ac:spMkLst>
            <pc:docMk/>
            <pc:sldMk cId="1357327504" sldId="275"/>
            <ac:spMk id="18" creationId="{245B42B6-26F8-4E25-839B-FB38F13BEFFC}"/>
          </ac:spMkLst>
        </pc:spChg>
        <pc:spChg chg="add del">
          <ac:chgData name="SAUVESTRE, Lucile" userId="S::lucile.sauvestre@skema.edu::3018fc86-5b75-4f46-a78d-676dea968ec7" providerId="AD" clId="Web-{30B59293-9731-EBB4-A82B-0AD3ACE11E21}" dt="2020-10-25T20:41:00.525" v="312"/>
          <ac:spMkLst>
            <pc:docMk/>
            <pc:sldMk cId="1357327504" sldId="275"/>
            <ac:spMk id="20" creationId="{0FE7F751-2F9F-4D0C-982C-1DB42414C60F}"/>
          </ac:spMkLst>
        </pc:spChg>
        <pc:picChg chg="mod">
          <ac:chgData name="SAUVESTRE, Lucile" userId="S::lucile.sauvestre@skema.edu::3018fc86-5b75-4f46-a78d-676dea968ec7" providerId="AD" clId="Web-{30B59293-9731-EBB4-A82B-0AD3ACE11E21}" dt="2020-10-25T20:54:56.572" v="417"/>
          <ac:picMkLst>
            <pc:docMk/>
            <pc:sldMk cId="1357327504" sldId="275"/>
            <ac:picMk id="3" creationId="{6AE94E14-DA02-4D94-B887-1DE2128B1EF3}"/>
          </ac:picMkLst>
        </pc:picChg>
        <pc:picChg chg="mod">
          <ac:chgData name="SAUVESTRE, Lucile" userId="S::lucile.sauvestre@skema.edu::3018fc86-5b75-4f46-a78d-676dea968ec7" providerId="AD" clId="Web-{30B59293-9731-EBB4-A82B-0AD3ACE11E21}" dt="2020-10-25T20:41:05.963" v="314" actId="1076"/>
          <ac:picMkLst>
            <pc:docMk/>
            <pc:sldMk cId="1357327504" sldId="275"/>
            <ac:picMk id="4" creationId="{FC333C41-2E01-4FD8-9F12-119B2088C157}"/>
          </ac:picMkLst>
        </pc:picChg>
      </pc:sldChg>
      <pc:sldChg chg="addSp delSp modSp">
        <pc:chgData name="SAUVESTRE, Lucile" userId="S::lucile.sauvestre@skema.edu::3018fc86-5b75-4f46-a78d-676dea968ec7" providerId="AD" clId="Web-{30B59293-9731-EBB4-A82B-0AD3ACE11E21}" dt="2020-10-25T20:41:21.432" v="322" actId="20577"/>
        <pc:sldMkLst>
          <pc:docMk/>
          <pc:sldMk cId="2338898158" sldId="276"/>
        </pc:sldMkLst>
        <pc:spChg chg="mod">
          <ac:chgData name="SAUVESTRE, Lucile" userId="S::lucile.sauvestre@skema.edu::3018fc86-5b75-4f46-a78d-676dea968ec7" providerId="AD" clId="Web-{30B59293-9731-EBB4-A82B-0AD3ACE11E21}" dt="2020-10-25T20:41:21.432" v="322" actId="20577"/>
          <ac:spMkLst>
            <pc:docMk/>
            <pc:sldMk cId="2338898158" sldId="276"/>
            <ac:spMk id="2" creationId="{B26B3261-5B71-4116-A3B4-6109946BF7F8}"/>
          </ac:spMkLst>
        </pc:spChg>
        <pc:spChg chg="del">
          <ac:chgData name="SAUVESTRE, Lucile" userId="S::lucile.sauvestre@skema.edu::3018fc86-5b75-4f46-a78d-676dea968ec7" providerId="AD" clId="Web-{30B59293-9731-EBB4-A82B-0AD3ACE11E21}" dt="2020-10-25T20:27:59.589" v="128"/>
          <ac:spMkLst>
            <pc:docMk/>
            <pc:sldMk cId="2338898158" sldId="276"/>
            <ac:spMk id="39" creationId="{EB6D1D7F-141C-4D8E-BFBA-D95B68E16385}"/>
          </ac:spMkLst>
        </pc:spChg>
        <pc:spChg chg="del">
          <ac:chgData name="SAUVESTRE, Lucile" userId="S::lucile.sauvestre@skema.edu::3018fc86-5b75-4f46-a78d-676dea968ec7" providerId="AD" clId="Web-{30B59293-9731-EBB4-A82B-0AD3ACE11E21}" dt="2020-10-25T20:27:59.589" v="128"/>
          <ac:spMkLst>
            <pc:docMk/>
            <pc:sldMk cId="2338898158" sldId="276"/>
            <ac:spMk id="41" creationId="{B7B54865-0417-4422-B63B-3E74C04CD741}"/>
          </ac:spMkLst>
        </pc:spChg>
        <pc:spChg chg="add">
          <ac:chgData name="SAUVESTRE, Lucile" userId="S::lucile.sauvestre@skema.edu::3018fc86-5b75-4f46-a78d-676dea968ec7" providerId="AD" clId="Web-{30B59293-9731-EBB4-A82B-0AD3ACE11E21}" dt="2020-10-25T20:27:59.589" v="128"/>
          <ac:spMkLst>
            <pc:docMk/>
            <pc:sldMk cId="2338898158" sldId="276"/>
            <ac:spMk id="46" creationId="{EB6D1D7F-141C-4D8E-BFBA-D95B68E16385}"/>
          </ac:spMkLst>
        </pc:spChg>
        <pc:spChg chg="add">
          <ac:chgData name="SAUVESTRE, Lucile" userId="S::lucile.sauvestre@skema.edu::3018fc86-5b75-4f46-a78d-676dea968ec7" providerId="AD" clId="Web-{30B59293-9731-EBB4-A82B-0AD3ACE11E21}" dt="2020-10-25T20:27:59.589" v="128"/>
          <ac:spMkLst>
            <pc:docMk/>
            <pc:sldMk cId="2338898158" sldId="276"/>
            <ac:spMk id="48" creationId="{245B42B6-26F8-4E25-839B-FB38F13BEFFC}"/>
          </ac:spMkLst>
        </pc:spChg>
        <pc:graphicFrameChg chg="mod modGraphic">
          <ac:chgData name="SAUVESTRE, Lucile" userId="S::lucile.sauvestre@skema.edu::3018fc86-5b75-4f46-a78d-676dea968ec7" providerId="AD" clId="Web-{30B59293-9731-EBB4-A82B-0AD3ACE11E21}" dt="2020-10-25T20:28:12.605" v="131" actId="1076"/>
          <ac:graphicFrameMkLst>
            <pc:docMk/>
            <pc:sldMk cId="2338898158" sldId="276"/>
            <ac:graphicFrameMk id="4" creationId="{5A731676-AACC-4E26-9137-65598A716846}"/>
          </ac:graphicFrameMkLst>
        </pc:graphicFrameChg>
      </pc:sldChg>
      <pc:sldChg chg="modSp">
        <pc:chgData name="SAUVESTRE, Lucile" userId="S::lucile.sauvestre@skema.edu::3018fc86-5b75-4f46-a78d-676dea968ec7" providerId="AD" clId="Web-{30B59293-9731-EBB4-A82B-0AD3ACE11E21}" dt="2020-10-25T20:33:24.126" v="205" actId="20577"/>
        <pc:sldMkLst>
          <pc:docMk/>
          <pc:sldMk cId="3779295088" sldId="277"/>
        </pc:sldMkLst>
        <pc:spChg chg="mod">
          <ac:chgData name="SAUVESTRE, Lucile" userId="S::lucile.sauvestre@skema.edu::3018fc86-5b75-4f46-a78d-676dea968ec7" providerId="AD" clId="Web-{30B59293-9731-EBB4-A82B-0AD3ACE11E21}" dt="2020-10-25T20:33:24.126" v="205" actId="20577"/>
          <ac:spMkLst>
            <pc:docMk/>
            <pc:sldMk cId="3779295088" sldId="277"/>
            <ac:spMk id="2" creationId="{4F603A01-D50B-4400-B9A7-185270EE75F8}"/>
          </ac:spMkLst>
        </pc:spChg>
      </pc:sldChg>
      <pc:sldChg chg="modSp">
        <pc:chgData name="SAUVESTRE, Lucile" userId="S::lucile.sauvestre@skema.edu::3018fc86-5b75-4f46-a78d-676dea968ec7" providerId="AD" clId="Web-{30B59293-9731-EBB4-A82B-0AD3ACE11E21}" dt="2020-10-25T20:33:53.689" v="214" actId="20577"/>
        <pc:sldMkLst>
          <pc:docMk/>
          <pc:sldMk cId="1173036640" sldId="278"/>
        </pc:sldMkLst>
        <pc:spChg chg="mod">
          <ac:chgData name="SAUVESTRE, Lucile" userId="S::lucile.sauvestre@skema.edu::3018fc86-5b75-4f46-a78d-676dea968ec7" providerId="AD" clId="Web-{30B59293-9731-EBB4-A82B-0AD3ACE11E21}" dt="2020-10-25T20:33:53.689" v="214" actId="20577"/>
          <ac:spMkLst>
            <pc:docMk/>
            <pc:sldMk cId="1173036640" sldId="278"/>
            <ac:spMk id="2" creationId="{00F0D1E5-B936-4DF5-9D47-B7DFF1E6AFD0}"/>
          </ac:spMkLst>
        </pc:spChg>
      </pc:sldChg>
      <pc:sldChg chg="addSp delSp modSp mod setClrOvrMap">
        <pc:chgData name="SAUVESTRE, Lucile" userId="S::lucile.sauvestre@skema.edu::3018fc86-5b75-4f46-a78d-676dea968ec7" providerId="AD" clId="Web-{30B59293-9731-EBB4-A82B-0AD3ACE11E21}" dt="2020-10-25T20:51:10.755" v="415" actId="20577"/>
        <pc:sldMkLst>
          <pc:docMk/>
          <pc:sldMk cId="3671340303" sldId="279"/>
        </pc:sldMkLst>
        <pc:spChg chg="mod">
          <ac:chgData name="SAUVESTRE, Lucile" userId="S::lucile.sauvestre@skema.edu::3018fc86-5b75-4f46-a78d-676dea968ec7" providerId="AD" clId="Web-{30B59293-9731-EBB4-A82B-0AD3ACE11E21}" dt="2020-10-25T20:32:55.188" v="195" actId="20577"/>
          <ac:spMkLst>
            <pc:docMk/>
            <pc:sldMk cId="3671340303" sldId="279"/>
            <ac:spMk id="2" creationId="{C0AAE35F-C1A6-4311-9938-7218DAD07F8E}"/>
          </ac:spMkLst>
        </pc:spChg>
        <pc:spChg chg="mod">
          <ac:chgData name="SAUVESTRE, Lucile" userId="S::lucile.sauvestre@skema.edu::3018fc86-5b75-4f46-a78d-676dea968ec7" providerId="AD" clId="Web-{30B59293-9731-EBB4-A82B-0AD3ACE11E21}" dt="2020-10-25T20:51:10.755" v="415" actId="20577"/>
          <ac:spMkLst>
            <pc:docMk/>
            <pc:sldMk cId="3671340303" sldId="279"/>
            <ac:spMk id="3" creationId="{3767CB7D-A619-4C4C-BEF9-435D36500628}"/>
          </ac:spMkLst>
        </pc:spChg>
        <pc:spChg chg="del">
          <ac:chgData name="SAUVESTRE, Lucile" userId="S::lucile.sauvestre@skema.edu::3018fc86-5b75-4f46-a78d-676dea968ec7" providerId="AD" clId="Web-{30B59293-9731-EBB4-A82B-0AD3ACE11E21}" dt="2020-10-25T20:23:15.396" v="74"/>
          <ac:spMkLst>
            <pc:docMk/>
            <pc:sldMk cId="3671340303" sldId="279"/>
            <ac:spMk id="18" creationId="{1D153959-30FA-4987-A094-7243641F474B}"/>
          </ac:spMkLst>
        </pc:spChg>
        <pc:spChg chg="del">
          <ac:chgData name="SAUVESTRE, Lucile" userId="S::lucile.sauvestre@skema.edu::3018fc86-5b75-4f46-a78d-676dea968ec7" providerId="AD" clId="Web-{30B59293-9731-EBB4-A82B-0AD3ACE11E21}" dt="2020-10-25T20:23:15.396" v="74"/>
          <ac:spMkLst>
            <pc:docMk/>
            <pc:sldMk cId="3671340303" sldId="279"/>
            <ac:spMk id="20" creationId="{EB6D1D7F-141C-4D8E-BFBA-D95B68E16385}"/>
          </ac:spMkLst>
        </pc:spChg>
        <pc:spChg chg="del">
          <ac:chgData name="SAUVESTRE, Lucile" userId="S::lucile.sauvestre@skema.edu::3018fc86-5b75-4f46-a78d-676dea968ec7" providerId="AD" clId="Web-{30B59293-9731-EBB4-A82B-0AD3ACE11E21}" dt="2020-10-25T20:23:15.396" v="74"/>
          <ac:spMkLst>
            <pc:docMk/>
            <pc:sldMk cId="3671340303" sldId="279"/>
            <ac:spMk id="22" creationId="{27248369-464E-49D1-91FC-BC34A50A66D2}"/>
          </ac:spMkLst>
        </pc:spChg>
        <pc:spChg chg="add">
          <ac:chgData name="SAUVESTRE, Lucile" userId="S::lucile.sauvestre@skema.edu::3018fc86-5b75-4f46-a78d-676dea968ec7" providerId="AD" clId="Web-{30B59293-9731-EBB4-A82B-0AD3ACE11E21}" dt="2020-10-25T20:23:15.396" v="74"/>
          <ac:spMkLst>
            <pc:docMk/>
            <pc:sldMk cId="3671340303" sldId="279"/>
            <ac:spMk id="27" creationId="{1D153959-30FA-4987-A094-7243641F474B}"/>
          </ac:spMkLst>
        </pc:spChg>
        <pc:spChg chg="add">
          <ac:chgData name="SAUVESTRE, Lucile" userId="S::lucile.sauvestre@skema.edu::3018fc86-5b75-4f46-a78d-676dea968ec7" providerId="AD" clId="Web-{30B59293-9731-EBB4-A82B-0AD3ACE11E21}" dt="2020-10-25T20:23:15.396" v="74"/>
          <ac:spMkLst>
            <pc:docMk/>
            <pc:sldMk cId="3671340303" sldId="279"/>
            <ac:spMk id="29" creationId="{F58FB36D-73B3-45EF-8CD4-221CCC8BE09F}"/>
          </ac:spMkLst>
        </pc:spChg>
        <pc:spChg chg="add">
          <ac:chgData name="SAUVESTRE, Lucile" userId="S::lucile.sauvestre@skema.edu::3018fc86-5b75-4f46-a78d-676dea968ec7" providerId="AD" clId="Web-{30B59293-9731-EBB4-A82B-0AD3ACE11E21}" dt="2020-10-25T20:23:15.396" v="74"/>
          <ac:spMkLst>
            <pc:docMk/>
            <pc:sldMk cId="3671340303" sldId="279"/>
            <ac:spMk id="31" creationId="{4D7835D7-DF12-420F-843A-1C5083D2B3F8}"/>
          </ac:spMkLst>
        </pc:spChg>
        <pc:picChg chg="mod ord">
          <ac:chgData name="SAUVESTRE, Lucile" userId="S::lucile.sauvestre@skema.edu::3018fc86-5b75-4f46-a78d-676dea968ec7" providerId="AD" clId="Web-{30B59293-9731-EBB4-A82B-0AD3ACE11E21}" dt="2020-10-25T20:24:03.725" v="86" actId="1076"/>
          <ac:picMkLst>
            <pc:docMk/>
            <pc:sldMk cId="3671340303" sldId="279"/>
            <ac:picMk id="4" creationId="{E61D2923-10C4-44F0-91C9-9CACEBFBD09D}"/>
          </ac:picMkLst>
        </pc:picChg>
      </pc:sldChg>
      <pc:sldChg chg="del">
        <pc:chgData name="SAUVESTRE, Lucile" userId="S::lucile.sauvestre@skema.edu::3018fc86-5b75-4f46-a78d-676dea968ec7" providerId="AD" clId="Web-{30B59293-9731-EBB4-A82B-0AD3ACE11E21}" dt="2020-10-25T20:38:56.070" v="282"/>
        <pc:sldMkLst>
          <pc:docMk/>
          <pc:sldMk cId="59113685" sldId="280"/>
        </pc:sldMkLst>
      </pc:sldChg>
      <pc:sldChg chg="del">
        <pc:chgData name="SAUVESTRE, Lucile" userId="S::lucile.sauvestre@skema.edu::3018fc86-5b75-4f46-a78d-676dea968ec7" providerId="AD" clId="Web-{30B59293-9731-EBB4-A82B-0AD3ACE11E21}" dt="2020-10-25T20:38:57.851" v="283"/>
        <pc:sldMkLst>
          <pc:docMk/>
          <pc:sldMk cId="2849348413" sldId="281"/>
        </pc:sldMkLst>
      </pc:sldChg>
      <pc:sldChg chg="modSp">
        <pc:chgData name="SAUVESTRE, Lucile" userId="S::lucile.sauvestre@skema.edu::3018fc86-5b75-4f46-a78d-676dea968ec7" providerId="AD" clId="Web-{30B59293-9731-EBB4-A82B-0AD3ACE11E21}" dt="2020-10-25T20:43:00.355" v="337"/>
        <pc:sldMkLst>
          <pc:docMk/>
          <pc:sldMk cId="2355142405" sldId="282"/>
        </pc:sldMkLst>
        <pc:picChg chg="mod">
          <ac:chgData name="SAUVESTRE, Lucile" userId="S::lucile.sauvestre@skema.edu::3018fc86-5b75-4f46-a78d-676dea968ec7" providerId="AD" clId="Web-{30B59293-9731-EBB4-A82B-0AD3ACE11E21}" dt="2020-10-25T20:43:00.355" v="337"/>
          <ac:picMkLst>
            <pc:docMk/>
            <pc:sldMk cId="2355142405" sldId="282"/>
            <ac:picMk id="5" creationId="{8B7D5345-22AB-41AF-8A4C-D36CD48575C6}"/>
          </ac:picMkLst>
        </pc:picChg>
      </pc:sldChg>
    </pc:docChg>
  </pc:docChgLst>
  <pc:docChgLst>
    <pc:chgData name="SAUVESTRE, Lucile" userId="S::lucile.sauvestre@skema.edu::3018fc86-5b75-4f46-a78d-676dea968ec7" providerId="AD" clId="Web-{CCA74BA8-6A29-80EE-7C3F-49478097BB7E}"/>
    <pc:docChg chg="addSld delSld modSld">
      <pc:chgData name="SAUVESTRE, Lucile" userId="S::lucile.sauvestre@skema.edu::3018fc86-5b75-4f46-a78d-676dea968ec7" providerId="AD" clId="Web-{CCA74BA8-6A29-80EE-7C3F-49478097BB7E}" dt="2020-10-25T11:13:21.650" v="846" actId="20577"/>
      <pc:docMkLst>
        <pc:docMk/>
      </pc:docMkLst>
      <pc:sldChg chg="addSp delSp modSp mod setClrOvrMap">
        <pc:chgData name="SAUVESTRE, Lucile" userId="S::lucile.sauvestre@skema.edu::3018fc86-5b75-4f46-a78d-676dea968ec7" providerId="AD" clId="Web-{CCA74BA8-6A29-80EE-7C3F-49478097BB7E}" dt="2020-10-25T10:46:05.690" v="542" actId="20577"/>
        <pc:sldMkLst>
          <pc:docMk/>
          <pc:sldMk cId="1194440229" sldId="256"/>
        </pc:sldMkLst>
        <pc:spChg chg="mod">
          <ac:chgData name="SAUVESTRE, Lucile" userId="S::lucile.sauvestre@skema.edu::3018fc86-5b75-4f46-a78d-676dea968ec7" providerId="AD" clId="Web-{CCA74BA8-6A29-80EE-7C3F-49478097BB7E}" dt="2020-10-25T10:46:05.690" v="542" actId="20577"/>
          <ac:spMkLst>
            <pc:docMk/>
            <pc:sldMk cId="1194440229" sldId="256"/>
            <ac:spMk id="2" creationId="{00000000-0000-0000-0000-000000000000}"/>
          </ac:spMkLst>
        </pc:spChg>
        <pc:spChg chg="mod">
          <ac:chgData name="SAUVESTRE, Lucile" userId="S::lucile.sauvestre@skema.edu::3018fc86-5b75-4f46-a78d-676dea968ec7" providerId="AD" clId="Web-{CCA74BA8-6A29-80EE-7C3F-49478097BB7E}" dt="2020-10-25T10:23:39.807" v="152" actId="20577"/>
          <ac:spMkLst>
            <pc:docMk/>
            <pc:sldMk cId="1194440229" sldId="256"/>
            <ac:spMk id="3" creationId="{00000000-0000-0000-0000-000000000000}"/>
          </ac:spMkLst>
        </pc:spChg>
        <pc:spChg chg="del">
          <ac:chgData name="SAUVESTRE, Lucile" userId="S::lucile.sauvestre@skema.edu::3018fc86-5b75-4f46-a78d-676dea968ec7" providerId="AD" clId="Web-{CCA74BA8-6A29-80EE-7C3F-49478097BB7E}" dt="2020-10-25T10:12:36.199" v="1"/>
          <ac:spMkLst>
            <pc:docMk/>
            <pc:sldMk cId="1194440229" sldId="256"/>
            <ac:spMk id="44" creationId="{4AA13AD3-0A4F-475A-BEBB-DEEFF5C096C3}"/>
          </ac:spMkLst>
        </pc:spChg>
        <pc:spChg chg="del">
          <ac:chgData name="SAUVESTRE, Lucile" userId="S::lucile.sauvestre@skema.edu::3018fc86-5b75-4f46-a78d-676dea968ec7" providerId="AD" clId="Web-{CCA74BA8-6A29-80EE-7C3F-49478097BB7E}" dt="2020-10-25T10:12:36.199" v="1"/>
          <ac:spMkLst>
            <pc:docMk/>
            <pc:sldMk cId="1194440229" sldId="256"/>
            <ac:spMk id="46" creationId="{52F9B1C2-7D20-4F91-A660-197C98B9A3B1}"/>
          </ac:spMkLst>
        </pc:spChg>
        <pc:spChg chg="del">
          <ac:chgData name="SAUVESTRE, Lucile" userId="S::lucile.sauvestre@skema.edu::3018fc86-5b75-4f46-a78d-676dea968ec7" providerId="AD" clId="Web-{CCA74BA8-6A29-80EE-7C3F-49478097BB7E}" dt="2020-10-25T10:12:36.199" v="1"/>
          <ac:spMkLst>
            <pc:docMk/>
            <pc:sldMk cId="1194440229" sldId="256"/>
            <ac:spMk id="48" creationId="{A89C4E6E-ECA4-40E5-A54E-13E92B678E8C}"/>
          </ac:spMkLst>
        </pc:spChg>
        <pc:spChg chg="add del">
          <ac:chgData name="SAUVESTRE, Lucile" userId="S::lucile.sauvestre@skema.edu::3018fc86-5b75-4f46-a78d-676dea968ec7" providerId="AD" clId="Web-{CCA74BA8-6A29-80EE-7C3F-49478097BB7E}" dt="2020-10-25T10:22:45.853" v="144"/>
          <ac:spMkLst>
            <pc:docMk/>
            <pc:sldMk cId="1194440229" sldId="256"/>
            <ac:spMk id="53" creationId="{4AA13AD3-0A4F-475A-BEBB-DEEFF5C096C3}"/>
          </ac:spMkLst>
        </pc:spChg>
        <pc:spChg chg="add del">
          <ac:chgData name="SAUVESTRE, Lucile" userId="S::lucile.sauvestre@skema.edu::3018fc86-5b75-4f46-a78d-676dea968ec7" providerId="AD" clId="Web-{CCA74BA8-6A29-80EE-7C3F-49478097BB7E}" dt="2020-10-25T10:22:45.853" v="144"/>
          <ac:spMkLst>
            <pc:docMk/>
            <pc:sldMk cId="1194440229" sldId="256"/>
            <ac:spMk id="55" creationId="{5816E978-1809-4EE5-9DFC-90ECA301A7BA}"/>
          </ac:spMkLst>
        </pc:spChg>
        <pc:spChg chg="add">
          <ac:chgData name="SAUVESTRE, Lucile" userId="S::lucile.sauvestre@skema.edu::3018fc86-5b75-4f46-a78d-676dea968ec7" providerId="AD" clId="Web-{CCA74BA8-6A29-80EE-7C3F-49478097BB7E}" dt="2020-10-25T10:22:45.853" v="144"/>
          <ac:spMkLst>
            <pc:docMk/>
            <pc:sldMk cId="1194440229" sldId="256"/>
            <ac:spMk id="57" creationId="{4AA13AD3-0A4F-475A-BEBB-DEEFF5C096C3}"/>
          </ac:spMkLst>
        </pc:spChg>
        <pc:spChg chg="add">
          <ac:chgData name="SAUVESTRE, Lucile" userId="S::lucile.sauvestre@skema.edu::3018fc86-5b75-4f46-a78d-676dea968ec7" providerId="AD" clId="Web-{CCA74BA8-6A29-80EE-7C3F-49478097BB7E}" dt="2020-10-25T10:22:45.853" v="144"/>
          <ac:spMkLst>
            <pc:docMk/>
            <pc:sldMk cId="1194440229" sldId="256"/>
            <ac:spMk id="58" creationId="{1C2F3FA0-960A-435A-AC72-8ADCBF50F7D2}"/>
          </ac:spMkLst>
        </pc:spChg>
        <pc:spChg chg="add del">
          <ac:chgData name="SAUVESTRE, Lucile" userId="S::lucile.sauvestre@skema.edu::3018fc86-5b75-4f46-a78d-676dea968ec7" providerId="AD" clId="Web-{CCA74BA8-6A29-80EE-7C3F-49478097BB7E}" dt="2020-10-25T10:22:45.837" v="143"/>
          <ac:spMkLst>
            <pc:docMk/>
            <pc:sldMk cId="1194440229" sldId="256"/>
            <ac:spMk id="60" creationId="{4AA13AD3-0A4F-475A-BEBB-DEEFF5C096C3}"/>
          </ac:spMkLst>
        </pc:spChg>
        <pc:spChg chg="add del">
          <ac:chgData name="SAUVESTRE, Lucile" userId="S::lucile.sauvestre@skema.edu::3018fc86-5b75-4f46-a78d-676dea968ec7" providerId="AD" clId="Web-{CCA74BA8-6A29-80EE-7C3F-49478097BB7E}" dt="2020-10-25T10:22:45.837" v="143"/>
          <ac:spMkLst>
            <pc:docMk/>
            <pc:sldMk cId="1194440229" sldId="256"/>
            <ac:spMk id="62" creationId="{52F9B1C2-7D20-4F91-A660-197C98B9A3B1}"/>
          </ac:spMkLst>
        </pc:spChg>
        <pc:spChg chg="add del">
          <ac:chgData name="SAUVESTRE, Lucile" userId="S::lucile.sauvestre@skema.edu::3018fc86-5b75-4f46-a78d-676dea968ec7" providerId="AD" clId="Web-{CCA74BA8-6A29-80EE-7C3F-49478097BB7E}" dt="2020-10-25T10:22:45.837" v="143"/>
          <ac:spMkLst>
            <pc:docMk/>
            <pc:sldMk cId="1194440229" sldId="256"/>
            <ac:spMk id="64" creationId="{A89C4E6E-ECA4-40E5-A54E-13E92B678E8C}"/>
          </ac:spMkLst>
        </pc:spChg>
      </pc:sldChg>
      <pc:sldChg chg="modSp">
        <pc:chgData name="SAUVESTRE, Lucile" userId="S::lucile.sauvestre@skema.edu::3018fc86-5b75-4f46-a78d-676dea968ec7" providerId="AD" clId="Web-{CCA74BA8-6A29-80EE-7C3F-49478097BB7E}" dt="2020-10-25T11:06:43.078" v="779" actId="20577"/>
        <pc:sldMkLst>
          <pc:docMk/>
          <pc:sldMk cId="2699033613" sldId="257"/>
        </pc:sldMkLst>
        <pc:spChg chg="mod">
          <ac:chgData name="SAUVESTRE, Lucile" userId="S::lucile.sauvestre@skema.edu::3018fc86-5b75-4f46-a78d-676dea968ec7" providerId="AD" clId="Web-{CCA74BA8-6A29-80EE-7C3F-49478097BB7E}" dt="2020-10-25T11:06:43.078" v="779" actId="20577"/>
          <ac:spMkLst>
            <pc:docMk/>
            <pc:sldMk cId="2699033613" sldId="257"/>
            <ac:spMk id="2" creationId="{78D1181F-5AAC-49B5-A868-424E2D8B3858}"/>
          </ac:spMkLst>
        </pc:spChg>
      </pc:sldChg>
      <pc:sldChg chg="addSp delSp modSp mod setBg setClrOvrMap">
        <pc:chgData name="SAUVESTRE, Lucile" userId="S::lucile.sauvestre@skema.edu::3018fc86-5b75-4f46-a78d-676dea968ec7" providerId="AD" clId="Web-{CCA74BA8-6A29-80EE-7C3F-49478097BB7E}" dt="2020-10-25T10:56:50.330" v="637" actId="20577"/>
        <pc:sldMkLst>
          <pc:docMk/>
          <pc:sldMk cId="3821175398" sldId="258"/>
        </pc:sldMkLst>
        <pc:spChg chg="mod">
          <ac:chgData name="SAUVESTRE, Lucile" userId="S::lucile.sauvestre@skema.edu::3018fc86-5b75-4f46-a78d-676dea968ec7" providerId="AD" clId="Web-{CCA74BA8-6A29-80EE-7C3F-49478097BB7E}" dt="2020-10-25T10:56:50.330" v="637" actId="20577"/>
          <ac:spMkLst>
            <pc:docMk/>
            <pc:sldMk cId="3821175398" sldId="258"/>
            <ac:spMk id="2" creationId="{5511928B-F370-4BF2-AE53-C934AD8D5399}"/>
          </ac:spMkLst>
        </pc:spChg>
        <pc:spChg chg="mod">
          <ac:chgData name="SAUVESTRE, Lucile" userId="S::lucile.sauvestre@skema.edu::3018fc86-5b75-4f46-a78d-676dea968ec7" providerId="AD" clId="Web-{CCA74BA8-6A29-80EE-7C3F-49478097BB7E}" dt="2020-10-25T10:55:13.360" v="624" actId="1076"/>
          <ac:spMkLst>
            <pc:docMk/>
            <pc:sldMk cId="3821175398" sldId="258"/>
            <ac:spMk id="3" creationId="{FEB0DD83-3075-404F-B184-58ABD745FCA1}"/>
          </ac:spMkLst>
        </pc:spChg>
        <pc:spChg chg="add">
          <ac:chgData name="SAUVESTRE, Lucile" userId="S::lucile.sauvestre@skema.edu::3018fc86-5b75-4f46-a78d-676dea968ec7" providerId="AD" clId="Web-{CCA74BA8-6A29-80EE-7C3F-49478097BB7E}" dt="2020-10-25T10:54:43.859" v="609"/>
          <ac:spMkLst>
            <pc:docMk/>
            <pc:sldMk cId="3821175398" sldId="258"/>
            <ac:spMk id="10" creationId="{EB6D1D7F-141C-4D8E-BFBA-D95B68E16385}"/>
          </ac:spMkLst>
        </pc:spChg>
        <pc:spChg chg="add">
          <ac:chgData name="SAUVESTRE, Lucile" userId="S::lucile.sauvestre@skema.edu::3018fc86-5b75-4f46-a78d-676dea968ec7" providerId="AD" clId="Web-{CCA74BA8-6A29-80EE-7C3F-49478097BB7E}" dt="2020-10-25T10:54:43.859" v="609"/>
          <ac:spMkLst>
            <pc:docMk/>
            <pc:sldMk cId="3821175398" sldId="258"/>
            <ac:spMk id="12" creationId="{27248369-464E-49D1-91FC-BC34A50A66D2}"/>
          </ac:spMkLst>
        </pc:spChg>
        <pc:picChg chg="add mod">
          <ac:chgData name="SAUVESTRE, Lucile" userId="S::lucile.sauvestre@skema.edu::3018fc86-5b75-4f46-a78d-676dea968ec7" providerId="AD" clId="Web-{CCA74BA8-6A29-80EE-7C3F-49478097BB7E}" dt="2020-10-25T10:56:08.751" v="632" actId="1076"/>
          <ac:picMkLst>
            <pc:docMk/>
            <pc:sldMk cId="3821175398" sldId="258"/>
            <ac:picMk id="4" creationId="{775895D6-237C-4521-AFEA-102ABB8D8734}"/>
          </ac:picMkLst>
        </pc:picChg>
        <pc:picChg chg="add del">
          <ac:chgData name="SAUVESTRE, Lucile" userId="S::lucile.sauvestre@skema.edu::3018fc86-5b75-4f46-a78d-676dea968ec7" providerId="AD" clId="Web-{CCA74BA8-6A29-80EE-7C3F-49478097BB7E}" dt="2020-10-25T10:55:14.688" v="625"/>
          <ac:picMkLst>
            <pc:docMk/>
            <pc:sldMk cId="3821175398" sldId="258"/>
            <ac:picMk id="7" creationId="{38F37E1A-AA70-4E31-AE29-B20CE7BBE7E8}"/>
          </ac:picMkLst>
        </pc:picChg>
      </pc:sldChg>
      <pc:sldChg chg="addSp delSp modSp mod setBg setClrOvrMap">
        <pc:chgData name="SAUVESTRE, Lucile" userId="S::lucile.sauvestre@skema.edu::3018fc86-5b75-4f46-a78d-676dea968ec7" providerId="AD" clId="Web-{CCA74BA8-6A29-80EE-7C3F-49478097BB7E}" dt="2020-10-25T11:02:06.025" v="688" actId="1076"/>
        <pc:sldMkLst>
          <pc:docMk/>
          <pc:sldMk cId="3846995224" sldId="259"/>
        </pc:sldMkLst>
        <pc:spChg chg="mod">
          <ac:chgData name="SAUVESTRE, Lucile" userId="S::lucile.sauvestre@skema.edu::3018fc86-5b75-4f46-a78d-676dea968ec7" providerId="AD" clId="Web-{CCA74BA8-6A29-80EE-7C3F-49478097BB7E}" dt="2020-10-25T11:01:51.915" v="681" actId="20577"/>
          <ac:spMkLst>
            <pc:docMk/>
            <pc:sldMk cId="3846995224" sldId="259"/>
            <ac:spMk id="2" creationId="{D637BC5B-DAA9-4917-965C-56207D6148F8}"/>
          </ac:spMkLst>
        </pc:spChg>
        <pc:spChg chg="mod">
          <ac:chgData name="SAUVESTRE, Lucile" userId="S::lucile.sauvestre@skema.edu::3018fc86-5b75-4f46-a78d-676dea968ec7" providerId="AD" clId="Web-{CCA74BA8-6A29-80EE-7C3F-49478097BB7E}" dt="2020-10-25T11:02:06.025" v="688" actId="1076"/>
          <ac:spMkLst>
            <pc:docMk/>
            <pc:sldMk cId="3846995224" sldId="259"/>
            <ac:spMk id="3" creationId="{5AA61AEB-8D79-4BE1-A51F-BB6CECE0F428}"/>
          </ac:spMkLst>
        </pc:spChg>
        <pc:spChg chg="add">
          <ac:chgData name="SAUVESTRE, Lucile" userId="S::lucile.sauvestre@skema.edu::3018fc86-5b75-4f46-a78d-676dea968ec7" providerId="AD" clId="Web-{CCA74BA8-6A29-80EE-7C3F-49478097BB7E}" dt="2020-10-25T11:01:43.415" v="673"/>
          <ac:spMkLst>
            <pc:docMk/>
            <pc:sldMk cId="3846995224" sldId="259"/>
            <ac:spMk id="12" creationId="{27248369-464E-49D1-91FC-BC34A50A66D2}"/>
          </ac:spMkLst>
        </pc:spChg>
        <pc:spChg chg="add">
          <ac:chgData name="SAUVESTRE, Lucile" userId="S::lucile.sauvestre@skema.edu::3018fc86-5b75-4f46-a78d-676dea968ec7" providerId="AD" clId="Web-{CCA74BA8-6A29-80EE-7C3F-49478097BB7E}" dt="2020-10-25T11:01:43.415" v="673"/>
          <ac:spMkLst>
            <pc:docMk/>
            <pc:sldMk cId="3846995224" sldId="259"/>
            <ac:spMk id="13" creationId="{EB6D1D7F-141C-4D8E-BFBA-D95B68E16385}"/>
          </ac:spMkLst>
        </pc:spChg>
        <pc:picChg chg="add del">
          <ac:chgData name="SAUVESTRE, Lucile" userId="S::lucile.sauvestre@skema.edu::3018fc86-5b75-4f46-a78d-676dea968ec7" providerId="AD" clId="Web-{CCA74BA8-6A29-80EE-7C3F-49478097BB7E}" dt="2020-10-25T11:01:45.634" v="674"/>
          <ac:picMkLst>
            <pc:docMk/>
            <pc:sldMk cId="3846995224" sldId="259"/>
            <ac:picMk id="14" creationId="{CB278BB0-4051-4F0A-A3B3-26A2735208D6}"/>
          </ac:picMkLst>
        </pc:picChg>
      </pc:sldChg>
      <pc:sldChg chg="addSp delSp modSp mod setBg setClrOvrMap">
        <pc:chgData name="SAUVESTRE, Lucile" userId="S::lucile.sauvestre@skema.edu::3018fc86-5b75-4f46-a78d-676dea968ec7" providerId="AD" clId="Web-{CCA74BA8-6A29-80EE-7C3F-49478097BB7E}" dt="2020-10-25T11:03:44.840" v="706" actId="14100"/>
        <pc:sldMkLst>
          <pc:docMk/>
          <pc:sldMk cId="3199179912" sldId="260"/>
        </pc:sldMkLst>
        <pc:spChg chg="mod">
          <ac:chgData name="SAUVESTRE, Lucile" userId="S::lucile.sauvestre@skema.edu::3018fc86-5b75-4f46-a78d-676dea968ec7" providerId="AD" clId="Web-{CCA74BA8-6A29-80EE-7C3F-49478097BB7E}" dt="2020-10-25T11:03:39.261" v="705" actId="1076"/>
          <ac:spMkLst>
            <pc:docMk/>
            <pc:sldMk cId="3199179912" sldId="260"/>
            <ac:spMk id="2" creationId="{0F0AD992-DDE8-4F88-94B5-C6DB4E440CBF}"/>
          </ac:spMkLst>
        </pc:spChg>
        <pc:spChg chg="del">
          <ac:chgData name="SAUVESTRE, Lucile" userId="S::lucile.sauvestre@skema.edu::3018fc86-5b75-4f46-a78d-676dea968ec7" providerId="AD" clId="Web-{CCA74BA8-6A29-80EE-7C3F-49478097BB7E}" dt="2020-10-25T11:02:20.619" v="689"/>
          <ac:spMkLst>
            <pc:docMk/>
            <pc:sldMk cId="3199179912" sldId="260"/>
            <ac:spMk id="3" creationId="{582739AA-5697-4788-9B71-D056C202CEEB}"/>
          </ac:spMkLst>
        </pc:spChg>
        <pc:spChg chg="add del">
          <ac:chgData name="SAUVESTRE, Lucile" userId="S::lucile.sauvestre@skema.edu::3018fc86-5b75-4f46-a78d-676dea968ec7" providerId="AD" clId="Web-{CCA74BA8-6A29-80EE-7C3F-49478097BB7E}" dt="2020-10-25T11:03:25.746" v="697"/>
          <ac:spMkLst>
            <pc:docMk/>
            <pc:sldMk cId="3199179912" sldId="260"/>
            <ac:spMk id="9" creationId="{EB6D1D7F-141C-4D8E-BFBA-D95B68E16385}"/>
          </ac:spMkLst>
        </pc:spChg>
        <pc:spChg chg="add del">
          <ac:chgData name="SAUVESTRE, Lucile" userId="S::lucile.sauvestre@skema.edu::3018fc86-5b75-4f46-a78d-676dea968ec7" providerId="AD" clId="Web-{CCA74BA8-6A29-80EE-7C3F-49478097BB7E}" dt="2020-10-25T11:03:25.746" v="697"/>
          <ac:spMkLst>
            <pc:docMk/>
            <pc:sldMk cId="3199179912" sldId="260"/>
            <ac:spMk id="11" creationId="{245B42B6-26F8-4E25-839B-FB38F13BEFFC}"/>
          </ac:spMkLst>
        </pc:spChg>
        <pc:spChg chg="add del">
          <ac:chgData name="SAUVESTRE, Lucile" userId="S::lucile.sauvestre@skema.edu::3018fc86-5b75-4f46-a78d-676dea968ec7" providerId="AD" clId="Web-{CCA74BA8-6A29-80EE-7C3F-49478097BB7E}" dt="2020-10-25T11:03:25.746" v="697"/>
          <ac:spMkLst>
            <pc:docMk/>
            <pc:sldMk cId="3199179912" sldId="260"/>
            <ac:spMk id="16" creationId="{EB6D1D7F-141C-4D8E-BFBA-D95B68E16385}"/>
          </ac:spMkLst>
        </pc:spChg>
        <pc:spChg chg="add del">
          <ac:chgData name="SAUVESTRE, Lucile" userId="S::lucile.sauvestre@skema.edu::3018fc86-5b75-4f46-a78d-676dea968ec7" providerId="AD" clId="Web-{CCA74BA8-6A29-80EE-7C3F-49478097BB7E}" dt="2020-10-25T11:03:25.746" v="697"/>
          <ac:spMkLst>
            <pc:docMk/>
            <pc:sldMk cId="3199179912" sldId="260"/>
            <ac:spMk id="18" creationId="{27248369-464E-49D1-91FC-BC34A50A66D2}"/>
          </ac:spMkLst>
        </pc:spChg>
        <pc:graphicFrameChg chg="add mod modGraphic">
          <ac:chgData name="SAUVESTRE, Lucile" userId="S::lucile.sauvestre@skema.edu::3018fc86-5b75-4f46-a78d-676dea968ec7" providerId="AD" clId="Web-{CCA74BA8-6A29-80EE-7C3F-49478097BB7E}" dt="2020-10-25T11:03:44.840" v="706" actId="14100"/>
          <ac:graphicFrameMkLst>
            <pc:docMk/>
            <pc:sldMk cId="3199179912" sldId="260"/>
            <ac:graphicFrameMk id="5" creationId="{8D42537A-CCE6-4AA2-BF98-BAF60F89EB98}"/>
          </ac:graphicFrameMkLst>
        </pc:graphicFrameChg>
      </pc:sldChg>
      <pc:sldChg chg="addSp delSp modSp mod setClrOvrMap">
        <pc:chgData name="SAUVESTRE, Lucile" userId="S::lucile.sauvestre@skema.edu::3018fc86-5b75-4f46-a78d-676dea968ec7" providerId="AD" clId="Web-{CCA74BA8-6A29-80EE-7C3F-49478097BB7E}" dt="2020-10-25T10:59:39.319" v="659" actId="20577"/>
        <pc:sldMkLst>
          <pc:docMk/>
          <pc:sldMk cId="150945878" sldId="261"/>
        </pc:sldMkLst>
        <pc:spChg chg="mod">
          <ac:chgData name="SAUVESTRE, Lucile" userId="S::lucile.sauvestre@skema.edu::3018fc86-5b75-4f46-a78d-676dea968ec7" providerId="AD" clId="Web-{CCA74BA8-6A29-80EE-7C3F-49478097BB7E}" dt="2020-10-25T10:59:39.319" v="659" actId="20577"/>
          <ac:spMkLst>
            <pc:docMk/>
            <pc:sldMk cId="150945878" sldId="261"/>
            <ac:spMk id="2" creationId="{C745F8E4-9CAF-4D01-A291-7BC86BCF639D}"/>
          </ac:spMkLst>
        </pc:spChg>
        <pc:spChg chg="del">
          <ac:chgData name="SAUVESTRE, Lucile" userId="S::lucile.sauvestre@skema.edu::3018fc86-5b75-4f46-a78d-676dea968ec7" providerId="AD" clId="Web-{CCA74BA8-6A29-80EE-7C3F-49478097BB7E}" dt="2020-10-25T10:58:40.724" v="650"/>
          <ac:spMkLst>
            <pc:docMk/>
            <pc:sldMk cId="150945878" sldId="261"/>
            <ac:spMk id="13" creationId="{EB6D1D7F-141C-4D8E-BFBA-D95B68E16385}"/>
          </ac:spMkLst>
        </pc:spChg>
        <pc:spChg chg="del">
          <ac:chgData name="SAUVESTRE, Lucile" userId="S::lucile.sauvestre@skema.edu::3018fc86-5b75-4f46-a78d-676dea968ec7" providerId="AD" clId="Web-{CCA74BA8-6A29-80EE-7C3F-49478097BB7E}" dt="2020-10-25T10:58:40.724" v="650"/>
          <ac:spMkLst>
            <pc:docMk/>
            <pc:sldMk cId="150945878" sldId="261"/>
            <ac:spMk id="15" creationId="{27248369-464E-49D1-91FC-BC34A50A66D2}"/>
          </ac:spMkLst>
        </pc:spChg>
        <pc:spChg chg="add del">
          <ac:chgData name="SAUVESTRE, Lucile" userId="S::lucile.sauvestre@skema.edu::3018fc86-5b75-4f46-a78d-676dea968ec7" providerId="AD" clId="Web-{CCA74BA8-6A29-80EE-7C3F-49478097BB7E}" dt="2020-10-25T10:59:04.662" v="653"/>
          <ac:spMkLst>
            <pc:docMk/>
            <pc:sldMk cId="150945878" sldId="261"/>
            <ac:spMk id="20" creationId="{EB6D1D7F-141C-4D8E-BFBA-D95B68E16385}"/>
          </ac:spMkLst>
        </pc:spChg>
        <pc:spChg chg="add del">
          <ac:chgData name="SAUVESTRE, Lucile" userId="S::lucile.sauvestre@skema.edu::3018fc86-5b75-4f46-a78d-676dea968ec7" providerId="AD" clId="Web-{CCA74BA8-6A29-80EE-7C3F-49478097BB7E}" dt="2020-10-25T10:59:04.662" v="653"/>
          <ac:spMkLst>
            <pc:docMk/>
            <pc:sldMk cId="150945878" sldId="261"/>
            <ac:spMk id="22" creationId="{558DA214-7FDA-4C9D-A7CF-9AD725E290E1}"/>
          </ac:spMkLst>
        </pc:spChg>
        <pc:spChg chg="add del mod">
          <ac:chgData name="SAUVESTRE, Lucile" userId="S::lucile.sauvestre@skema.edu::3018fc86-5b75-4f46-a78d-676dea968ec7" providerId="AD" clId="Web-{CCA74BA8-6A29-80EE-7C3F-49478097BB7E}" dt="2020-10-25T10:58:50.724" v="652"/>
          <ac:spMkLst>
            <pc:docMk/>
            <pc:sldMk cId="150945878" sldId="261"/>
            <ac:spMk id="24" creationId="{44F6E39D-180F-443D-83A9-B59EB6477312}"/>
          </ac:spMkLst>
        </pc:spChg>
        <pc:spChg chg="add">
          <ac:chgData name="SAUVESTRE, Lucile" userId="S::lucile.sauvestre@skema.edu::3018fc86-5b75-4f46-a78d-676dea968ec7" providerId="AD" clId="Web-{CCA74BA8-6A29-80EE-7C3F-49478097BB7E}" dt="2020-10-25T10:59:04.662" v="653"/>
          <ac:spMkLst>
            <pc:docMk/>
            <pc:sldMk cId="150945878" sldId="261"/>
            <ac:spMk id="27" creationId="{EB6D1D7F-141C-4D8E-BFBA-D95B68E16385}"/>
          </ac:spMkLst>
        </pc:spChg>
        <pc:spChg chg="add">
          <ac:chgData name="SAUVESTRE, Lucile" userId="S::lucile.sauvestre@skema.edu::3018fc86-5b75-4f46-a78d-676dea968ec7" providerId="AD" clId="Web-{CCA74BA8-6A29-80EE-7C3F-49478097BB7E}" dt="2020-10-25T10:59:04.662" v="653"/>
          <ac:spMkLst>
            <pc:docMk/>
            <pc:sldMk cId="150945878" sldId="261"/>
            <ac:spMk id="29" creationId="{558DA214-7FDA-4C9D-A7CF-9AD725E290E1}"/>
          </ac:spMkLst>
        </pc:spChg>
        <pc:graphicFrameChg chg="add del mod modGraphic">
          <ac:chgData name="SAUVESTRE, Lucile" userId="S::lucile.sauvestre@skema.edu::3018fc86-5b75-4f46-a78d-676dea968ec7" providerId="AD" clId="Web-{CCA74BA8-6A29-80EE-7C3F-49478097BB7E}" dt="2020-10-25T10:59:31.068" v="656"/>
          <ac:graphicFrameMkLst>
            <pc:docMk/>
            <pc:sldMk cId="150945878" sldId="261"/>
            <ac:graphicFrameMk id="8" creationId="{BBAE4438-68BD-4BB7-890F-9E74C5619109}"/>
          </ac:graphicFrameMkLst>
        </pc:graphicFrameChg>
      </pc:sldChg>
      <pc:sldChg chg="addSp delSp modSp mod setClrOvrMap">
        <pc:chgData name="SAUVESTRE, Lucile" userId="S::lucile.sauvestre@skema.edu::3018fc86-5b75-4f46-a78d-676dea968ec7" providerId="AD" clId="Web-{CCA74BA8-6A29-80EE-7C3F-49478097BB7E}" dt="2020-10-25T10:57:14.878" v="641" actId="20577"/>
        <pc:sldMkLst>
          <pc:docMk/>
          <pc:sldMk cId="1732342375" sldId="262"/>
        </pc:sldMkLst>
        <pc:spChg chg="mod">
          <ac:chgData name="SAUVESTRE, Lucile" userId="S::lucile.sauvestre@skema.edu::3018fc86-5b75-4f46-a78d-676dea968ec7" providerId="AD" clId="Web-{CCA74BA8-6A29-80EE-7C3F-49478097BB7E}" dt="2020-10-25T10:56:44.033" v="634" actId="20577"/>
          <ac:spMkLst>
            <pc:docMk/>
            <pc:sldMk cId="1732342375" sldId="262"/>
            <ac:spMk id="2" creationId="{B90AFBD7-68A0-4B12-8B83-2C36E06073DA}"/>
          </ac:spMkLst>
        </pc:spChg>
        <pc:spChg chg="del">
          <ac:chgData name="SAUVESTRE, Lucile" userId="S::lucile.sauvestre@skema.edu::3018fc86-5b75-4f46-a78d-676dea968ec7" providerId="AD" clId="Web-{CCA74BA8-6A29-80EE-7C3F-49478097BB7E}" dt="2020-10-25T10:56:37.268" v="633"/>
          <ac:spMkLst>
            <pc:docMk/>
            <pc:sldMk cId="1732342375" sldId="262"/>
            <ac:spMk id="16" creationId="{EB6D1D7F-141C-4D8E-BFBA-D95B68E16385}"/>
          </ac:spMkLst>
        </pc:spChg>
        <pc:spChg chg="del">
          <ac:chgData name="SAUVESTRE, Lucile" userId="S::lucile.sauvestre@skema.edu::3018fc86-5b75-4f46-a78d-676dea968ec7" providerId="AD" clId="Web-{CCA74BA8-6A29-80EE-7C3F-49478097BB7E}" dt="2020-10-25T10:56:37.268" v="633"/>
          <ac:spMkLst>
            <pc:docMk/>
            <pc:sldMk cId="1732342375" sldId="262"/>
            <ac:spMk id="18" creationId="{245B42B6-26F8-4E25-839B-FB38F13BEFFC}"/>
          </ac:spMkLst>
        </pc:spChg>
        <pc:spChg chg="add">
          <ac:chgData name="SAUVESTRE, Lucile" userId="S::lucile.sauvestre@skema.edu::3018fc86-5b75-4f46-a78d-676dea968ec7" providerId="AD" clId="Web-{CCA74BA8-6A29-80EE-7C3F-49478097BB7E}" dt="2020-10-25T10:56:37.268" v="633"/>
          <ac:spMkLst>
            <pc:docMk/>
            <pc:sldMk cId="1732342375" sldId="262"/>
            <ac:spMk id="23" creationId="{EB6D1D7F-141C-4D8E-BFBA-D95B68E16385}"/>
          </ac:spMkLst>
        </pc:spChg>
        <pc:spChg chg="add">
          <ac:chgData name="SAUVESTRE, Lucile" userId="S::lucile.sauvestre@skema.edu::3018fc86-5b75-4f46-a78d-676dea968ec7" providerId="AD" clId="Web-{CCA74BA8-6A29-80EE-7C3F-49478097BB7E}" dt="2020-10-25T10:56:37.268" v="633"/>
          <ac:spMkLst>
            <pc:docMk/>
            <pc:sldMk cId="1732342375" sldId="262"/>
            <ac:spMk id="25" creationId="{27248369-464E-49D1-91FC-BC34A50A66D2}"/>
          </ac:spMkLst>
        </pc:spChg>
        <pc:graphicFrameChg chg="mod modGraphic">
          <ac:chgData name="SAUVESTRE, Lucile" userId="S::lucile.sauvestre@skema.edu::3018fc86-5b75-4f46-a78d-676dea968ec7" providerId="AD" clId="Web-{CCA74BA8-6A29-80EE-7C3F-49478097BB7E}" dt="2020-10-25T10:57:14.878" v="641" actId="20577"/>
          <ac:graphicFrameMkLst>
            <pc:docMk/>
            <pc:sldMk cId="1732342375" sldId="262"/>
            <ac:graphicFrameMk id="5" creationId="{CB6B9C32-26A4-4ACA-B22F-11BF9CA97596}"/>
          </ac:graphicFrameMkLst>
        </pc:graphicFrameChg>
      </pc:sldChg>
      <pc:sldChg chg="addSp delSp modSp">
        <pc:chgData name="SAUVESTRE, Lucile" userId="S::lucile.sauvestre@skema.edu::3018fc86-5b75-4f46-a78d-676dea968ec7" providerId="AD" clId="Web-{CCA74BA8-6A29-80EE-7C3F-49478097BB7E}" dt="2020-10-25T10:47:48.736" v="570" actId="1076"/>
        <pc:sldMkLst>
          <pc:docMk/>
          <pc:sldMk cId="2675562206" sldId="263"/>
        </pc:sldMkLst>
        <pc:spChg chg="mod">
          <ac:chgData name="SAUVESTRE, Lucile" userId="S::lucile.sauvestre@skema.edu::3018fc86-5b75-4f46-a78d-676dea968ec7" providerId="AD" clId="Web-{CCA74BA8-6A29-80EE-7C3F-49478097BB7E}" dt="2020-10-25T10:47:36.150" v="567" actId="14100"/>
          <ac:spMkLst>
            <pc:docMk/>
            <pc:sldMk cId="2675562206" sldId="263"/>
            <ac:spMk id="2" creationId="{8E781312-85CC-4E30-970A-A79F086918AC}"/>
          </ac:spMkLst>
        </pc:spChg>
        <pc:spChg chg="del">
          <ac:chgData name="SAUVESTRE, Lucile" userId="S::lucile.sauvestre@skema.edu::3018fc86-5b75-4f46-a78d-676dea968ec7" providerId="AD" clId="Web-{CCA74BA8-6A29-80EE-7C3F-49478097BB7E}" dt="2020-10-25T10:47:22.909" v="562"/>
          <ac:spMkLst>
            <pc:docMk/>
            <pc:sldMk cId="2675562206" sldId="263"/>
            <ac:spMk id="9" creationId="{4AA13AD3-0A4F-475A-BEBB-DEEFF5C096C3}"/>
          </ac:spMkLst>
        </pc:spChg>
        <pc:spChg chg="del">
          <ac:chgData name="SAUVESTRE, Lucile" userId="S::lucile.sauvestre@skema.edu::3018fc86-5b75-4f46-a78d-676dea968ec7" providerId="AD" clId="Web-{CCA74BA8-6A29-80EE-7C3F-49478097BB7E}" dt="2020-10-25T10:47:22.909" v="562"/>
          <ac:spMkLst>
            <pc:docMk/>
            <pc:sldMk cId="2675562206" sldId="263"/>
            <ac:spMk id="11" creationId="{52F9B1C2-7D20-4F91-A660-197C98B9A3B1}"/>
          </ac:spMkLst>
        </pc:spChg>
        <pc:spChg chg="del">
          <ac:chgData name="SAUVESTRE, Lucile" userId="S::lucile.sauvestre@skema.edu::3018fc86-5b75-4f46-a78d-676dea968ec7" providerId="AD" clId="Web-{CCA74BA8-6A29-80EE-7C3F-49478097BB7E}" dt="2020-10-25T10:47:22.909" v="562"/>
          <ac:spMkLst>
            <pc:docMk/>
            <pc:sldMk cId="2675562206" sldId="263"/>
            <ac:spMk id="13" creationId="{A89C4E6E-ECA4-40E5-A54E-13E92B678E8C}"/>
          </ac:spMkLst>
        </pc:spChg>
        <pc:spChg chg="add">
          <ac:chgData name="SAUVESTRE, Lucile" userId="S::lucile.sauvestre@skema.edu::3018fc86-5b75-4f46-a78d-676dea968ec7" providerId="AD" clId="Web-{CCA74BA8-6A29-80EE-7C3F-49478097BB7E}" dt="2020-10-25T10:47:22.909" v="562"/>
          <ac:spMkLst>
            <pc:docMk/>
            <pc:sldMk cId="2675562206" sldId="263"/>
            <ac:spMk id="18" creationId="{4AA13AD3-0A4F-475A-BEBB-DEEFF5C096C3}"/>
          </ac:spMkLst>
        </pc:spChg>
        <pc:spChg chg="add">
          <ac:chgData name="SAUVESTRE, Lucile" userId="S::lucile.sauvestre@skema.edu::3018fc86-5b75-4f46-a78d-676dea968ec7" providerId="AD" clId="Web-{CCA74BA8-6A29-80EE-7C3F-49478097BB7E}" dt="2020-10-25T10:47:22.909" v="562"/>
          <ac:spMkLst>
            <pc:docMk/>
            <pc:sldMk cId="2675562206" sldId="263"/>
            <ac:spMk id="20" creationId="{9654BDA8-EE5D-4DC8-BA6E-A93D650163BA}"/>
          </ac:spMkLst>
        </pc:spChg>
        <pc:picChg chg="mod">
          <ac:chgData name="SAUVESTRE, Lucile" userId="S::lucile.sauvestre@skema.edu::3018fc86-5b75-4f46-a78d-676dea968ec7" providerId="AD" clId="Web-{CCA74BA8-6A29-80EE-7C3F-49478097BB7E}" dt="2020-10-25T10:47:48.736" v="570" actId="1076"/>
          <ac:picMkLst>
            <pc:docMk/>
            <pc:sldMk cId="2675562206" sldId="263"/>
            <ac:picMk id="6" creationId="{1C176509-22AF-47F1-B5B5-CEF03749A9FB}"/>
          </ac:picMkLst>
        </pc:picChg>
      </pc:sldChg>
      <pc:sldChg chg="addSp delSp modSp">
        <pc:chgData name="SAUVESTRE, Lucile" userId="S::lucile.sauvestre@skema.edu::3018fc86-5b75-4f46-a78d-676dea968ec7" providerId="AD" clId="Web-{CCA74BA8-6A29-80EE-7C3F-49478097BB7E}" dt="2020-10-25T11:10:31.177" v="827" actId="20577"/>
        <pc:sldMkLst>
          <pc:docMk/>
          <pc:sldMk cId="3031703777" sldId="264"/>
        </pc:sldMkLst>
        <pc:spChg chg="mod">
          <ac:chgData name="SAUVESTRE, Lucile" userId="S::lucile.sauvestre@skema.edu::3018fc86-5b75-4f46-a78d-676dea968ec7" providerId="AD" clId="Web-{CCA74BA8-6A29-80EE-7C3F-49478097BB7E}" dt="2020-10-25T11:10:31.177" v="827" actId="20577"/>
          <ac:spMkLst>
            <pc:docMk/>
            <pc:sldMk cId="3031703777" sldId="264"/>
            <ac:spMk id="2" creationId="{71E7828C-D6ED-4079-8587-1BDD3033082A}"/>
          </ac:spMkLst>
        </pc:spChg>
        <pc:spChg chg="del">
          <ac:chgData name="SAUVESTRE, Lucile" userId="S::lucile.sauvestre@skema.edu::3018fc86-5b75-4f46-a78d-676dea968ec7" providerId="AD" clId="Web-{CCA74BA8-6A29-80EE-7C3F-49478097BB7E}" dt="2020-10-25T11:10:04.739" v="821"/>
          <ac:spMkLst>
            <pc:docMk/>
            <pc:sldMk cId="3031703777" sldId="264"/>
            <ac:spMk id="9" creationId="{EB6D1D7F-141C-4D8E-BFBA-D95B68E16385}"/>
          </ac:spMkLst>
        </pc:spChg>
        <pc:spChg chg="del">
          <ac:chgData name="SAUVESTRE, Lucile" userId="S::lucile.sauvestre@skema.edu::3018fc86-5b75-4f46-a78d-676dea968ec7" providerId="AD" clId="Web-{CCA74BA8-6A29-80EE-7C3F-49478097BB7E}" dt="2020-10-25T11:10:04.739" v="821"/>
          <ac:spMkLst>
            <pc:docMk/>
            <pc:sldMk cId="3031703777" sldId="264"/>
            <ac:spMk id="11" creationId="{245B42B6-26F8-4E25-839B-FB38F13BEFFC}"/>
          </ac:spMkLst>
        </pc:spChg>
        <pc:spChg chg="add">
          <ac:chgData name="SAUVESTRE, Lucile" userId="S::lucile.sauvestre@skema.edu::3018fc86-5b75-4f46-a78d-676dea968ec7" providerId="AD" clId="Web-{CCA74BA8-6A29-80EE-7C3F-49478097BB7E}" dt="2020-10-25T11:10:04.739" v="821"/>
          <ac:spMkLst>
            <pc:docMk/>
            <pc:sldMk cId="3031703777" sldId="264"/>
            <ac:spMk id="16" creationId="{EB6D1D7F-141C-4D8E-BFBA-D95B68E16385}"/>
          </ac:spMkLst>
        </pc:spChg>
        <pc:spChg chg="add">
          <ac:chgData name="SAUVESTRE, Lucile" userId="S::lucile.sauvestre@skema.edu::3018fc86-5b75-4f46-a78d-676dea968ec7" providerId="AD" clId="Web-{CCA74BA8-6A29-80EE-7C3F-49478097BB7E}" dt="2020-10-25T11:10:04.739" v="821"/>
          <ac:spMkLst>
            <pc:docMk/>
            <pc:sldMk cId="3031703777" sldId="264"/>
            <ac:spMk id="18" creationId="{558DA214-7FDA-4C9D-A7CF-9AD725E290E1}"/>
          </ac:spMkLst>
        </pc:spChg>
        <pc:graphicFrameChg chg="mod modGraphic">
          <ac:chgData name="SAUVESTRE, Lucile" userId="S::lucile.sauvestre@skema.edu::3018fc86-5b75-4f46-a78d-676dea968ec7" providerId="AD" clId="Web-{CCA74BA8-6A29-80EE-7C3F-49478097BB7E}" dt="2020-10-25T11:10:16.473" v="822"/>
          <ac:graphicFrameMkLst>
            <pc:docMk/>
            <pc:sldMk cId="3031703777" sldId="264"/>
            <ac:graphicFrameMk id="5" creationId="{DD4E25B0-8611-4403-96FC-95D37553B5BE}"/>
          </ac:graphicFrameMkLst>
        </pc:graphicFrameChg>
      </pc:sldChg>
      <pc:sldChg chg="addSp delSp modSp mod setBg">
        <pc:chgData name="SAUVESTRE, Lucile" userId="S::lucile.sauvestre@skema.edu::3018fc86-5b75-4f46-a78d-676dea968ec7" providerId="AD" clId="Web-{CCA74BA8-6A29-80EE-7C3F-49478097BB7E}" dt="2020-10-25T11:01:33.259" v="670" actId="20577"/>
        <pc:sldMkLst>
          <pc:docMk/>
          <pc:sldMk cId="2894784158" sldId="265"/>
        </pc:sldMkLst>
        <pc:spChg chg="mod">
          <ac:chgData name="SAUVESTRE, Lucile" userId="S::lucile.sauvestre@skema.edu::3018fc86-5b75-4f46-a78d-676dea968ec7" providerId="AD" clId="Web-{CCA74BA8-6A29-80EE-7C3F-49478097BB7E}" dt="2020-10-25T11:01:33.259" v="670" actId="20577"/>
          <ac:spMkLst>
            <pc:docMk/>
            <pc:sldMk cId="2894784158" sldId="265"/>
            <ac:spMk id="2" creationId="{42337047-2E4C-4369-A559-4C46873DC976}"/>
          </ac:spMkLst>
        </pc:spChg>
        <pc:spChg chg="del">
          <ac:chgData name="SAUVESTRE, Lucile" userId="S::lucile.sauvestre@skema.edu::3018fc86-5b75-4f46-a78d-676dea968ec7" providerId="AD" clId="Web-{CCA74BA8-6A29-80EE-7C3F-49478097BB7E}" dt="2020-10-25T11:00:52.523" v="662"/>
          <ac:spMkLst>
            <pc:docMk/>
            <pc:sldMk cId="2894784158" sldId="265"/>
            <ac:spMk id="3" creationId="{F6155A61-DD2B-4BC2-8B7C-7626FFFAE5C2}"/>
          </ac:spMkLst>
        </pc:spChg>
        <pc:spChg chg="add">
          <ac:chgData name="SAUVESTRE, Lucile" userId="S::lucile.sauvestre@skema.edu::3018fc86-5b75-4f46-a78d-676dea968ec7" providerId="AD" clId="Web-{CCA74BA8-6A29-80EE-7C3F-49478097BB7E}" dt="2020-10-25T11:00:52.523" v="662"/>
          <ac:spMkLst>
            <pc:docMk/>
            <pc:sldMk cId="2894784158" sldId="265"/>
            <ac:spMk id="9" creationId="{EB6D1D7F-141C-4D8E-BFBA-D95B68E16385}"/>
          </ac:spMkLst>
        </pc:spChg>
        <pc:spChg chg="add">
          <ac:chgData name="SAUVESTRE, Lucile" userId="S::lucile.sauvestre@skema.edu::3018fc86-5b75-4f46-a78d-676dea968ec7" providerId="AD" clId="Web-{CCA74BA8-6A29-80EE-7C3F-49478097BB7E}" dt="2020-10-25T11:00:52.523" v="662"/>
          <ac:spMkLst>
            <pc:docMk/>
            <pc:sldMk cId="2894784158" sldId="265"/>
            <ac:spMk id="11" creationId="{558DA214-7FDA-4C9D-A7CF-9AD725E290E1}"/>
          </ac:spMkLst>
        </pc:spChg>
        <pc:graphicFrameChg chg="add modGraphic">
          <ac:chgData name="SAUVESTRE, Lucile" userId="S::lucile.sauvestre@skema.edu::3018fc86-5b75-4f46-a78d-676dea968ec7" providerId="AD" clId="Web-{CCA74BA8-6A29-80EE-7C3F-49478097BB7E}" dt="2020-10-25T11:01:21.696" v="666" actId="20577"/>
          <ac:graphicFrameMkLst>
            <pc:docMk/>
            <pc:sldMk cId="2894784158" sldId="265"/>
            <ac:graphicFrameMk id="5" creationId="{9B05D8C6-16A4-4E90-BD28-6D60AFD51648}"/>
          </ac:graphicFrameMkLst>
        </pc:graphicFrameChg>
      </pc:sldChg>
      <pc:sldChg chg="addSp delSp modSp del mod setClrOvrMap">
        <pc:chgData name="SAUVESTRE, Lucile" userId="S::lucile.sauvestre@skema.edu::3018fc86-5b75-4f46-a78d-676dea968ec7" providerId="AD" clId="Web-{CCA74BA8-6A29-80EE-7C3F-49478097BB7E}" dt="2020-10-25T10:21:49.227" v="137"/>
        <pc:sldMkLst>
          <pc:docMk/>
          <pc:sldMk cId="4123136083" sldId="266"/>
        </pc:sldMkLst>
        <pc:spChg chg="del">
          <ac:chgData name="SAUVESTRE, Lucile" userId="S::lucile.sauvestre@skema.edu::3018fc86-5b75-4f46-a78d-676dea968ec7" providerId="AD" clId="Web-{CCA74BA8-6A29-80EE-7C3F-49478097BB7E}" dt="2020-10-25T10:11:33.525" v="0"/>
          <ac:spMkLst>
            <pc:docMk/>
            <pc:sldMk cId="4123136083" sldId="266"/>
            <ac:spMk id="36" creationId="{6BC377B7-18F1-42AD-A1DD-E1D6A5B27CE9}"/>
          </ac:spMkLst>
        </pc:spChg>
        <pc:spChg chg="add">
          <ac:chgData name="SAUVESTRE, Lucile" userId="S::lucile.sauvestre@skema.edu::3018fc86-5b75-4f46-a78d-676dea968ec7" providerId="AD" clId="Web-{CCA74BA8-6A29-80EE-7C3F-49478097BB7E}" dt="2020-10-25T10:11:33.525" v="0"/>
          <ac:spMkLst>
            <pc:docMk/>
            <pc:sldMk cId="4123136083" sldId="266"/>
            <ac:spMk id="111" creationId="{1D153959-30FA-4987-A094-7243641F474B}"/>
          </ac:spMkLst>
        </pc:spChg>
        <pc:spChg chg="add">
          <ac:chgData name="SAUVESTRE, Lucile" userId="S::lucile.sauvestre@skema.edu::3018fc86-5b75-4f46-a78d-676dea968ec7" providerId="AD" clId="Web-{CCA74BA8-6A29-80EE-7C3F-49478097BB7E}" dt="2020-10-25T10:11:33.525" v="0"/>
          <ac:spMkLst>
            <pc:docMk/>
            <pc:sldMk cId="4123136083" sldId="266"/>
            <ac:spMk id="113" creationId="{EB6D1D7F-141C-4D8E-BFBA-D95B68E16385}"/>
          </ac:spMkLst>
        </pc:spChg>
        <pc:spChg chg="add">
          <ac:chgData name="SAUVESTRE, Lucile" userId="S::lucile.sauvestre@skema.edu::3018fc86-5b75-4f46-a78d-676dea968ec7" providerId="AD" clId="Web-{CCA74BA8-6A29-80EE-7C3F-49478097BB7E}" dt="2020-10-25T10:11:33.525" v="0"/>
          <ac:spMkLst>
            <pc:docMk/>
            <pc:sldMk cId="4123136083" sldId="266"/>
            <ac:spMk id="115" creationId="{245B42B6-26F8-4E25-839B-FB38F13BEFFC}"/>
          </ac:spMkLst>
        </pc:spChg>
        <pc:spChg chg="ord">
          <ac:chgData name="SAUVESTRE, Lucile" userId="S::lucile.sauvestre@skema.edu::3018fc86-5b75-4f46-a78d-676dea968ec7" providerId="AD" clId="Web-{CCA74BA8-6A29-80EE-7C3F-49478097BB7E}" dt="2020-10-25T10:11:33.525" v="0"/>
          <ac:spMkLst>
            <pc:docMk/>
            <pc:sldMk cId="4123136083" sldId="266"/>
            <ac:spMk id="194" creationId="{C5A6F910-F9B4-4585-A940-01551E8E26EB}"/>
          </ac:spMkLst>
        </pc:spChg>
        <pc:spChg chg="mod">
          <ac:chgData name="SAUVESTRE, Lucile" userId="S::lucile.sauvestre@skema.edu::3018fc86-5b75-4f46-a78d-676dea968ec7" providerId="AD" clId="Web-{CCA74BA8-6A29-80EE-7C3F-49478097BB7E}" dt="2020-10-25T10:11:33.525" v="0"/>
          <ac:spMkLst>
            <pc:docMk/>
            <pc:sldMk cId="4123136083" sldId="266"/>
            <ac:spMk id="233" creationId="{229FBA92-E14B-4A64-A29E-6F5A04EA55E0}"/>
          </ac:spMkLst>
        </pc:spChg>
        <pc:spChg chg="mod">
          <ac:chgData name="SAUVESTRE, Lucile" userId="S::lucile.sauvestre@skema.edu::3018fc86-5b75-4f46-a78d-676dea968ec7" providerId="AD" clId="Web-{CCA74BA8-6A29-80EE-7C3F-49478097BB7E}" dt="2020-10-25T10:11:33.525" v="0"/>
          <ac:spMkLst>
            <pc:docMk/>
            <pc:sldMk cId="4123136083" sldId="266"/>
            <ac:spMk id="234" creationId="{C3D3D41C-7129-47DB-8AB3-A64C482F4FAC}"/>
          </ac:spMkLst>
        </pc:spChg>
      </pc:sldChg>
      <pc:sldChg chg="addSp delSp modSp mod setClrOvrMap">
        <pc:chgData name="SAUVESTRE, Lucile" userId="S::lucile.sauvestre@skema.edu::3018fc86-5b75-4f46-a78d-676dea968ec7" providerId="AD" clId="Web-{CCA74BA8-6A29-80EE-7C3F-49478097BB7E}" dt="2020-10-25T10:41:14.771" v="396" actId="20577"/>
        <pc:sldMkLst>
          <pc:docMk/>
          <pc:sldMk cId="1731230999" sldId="267"/>
        </pc:sldMkLst>
        <pc:spChg chg="mod">
          <ac:chgData name="SAUVESTRE, Lucile" userId="S::lucile.sauvestre@skema.edu::3018fc86-5b75-4f46-a78d-676dea968ec7" providerId="AD" clId="Web-{CCA74BA8-6A29-80EE-7C3F-49478097BB7E}" dt="2020-10-25T10:31:10.694" v="247" actId="20577"/>
          <ac:spMkLst>
            <pc:docMk/>
            <pc:sldMk cId="1731230999" sldId="267"/>
            <ac:spMk id="2" creationId="{E02AEFFA-E102-4CBA-A527-EFAFD340605A}"/>
          </ac:spMkLst>
        </pc:spChg>
        <pc:spChg chg="mod">
          <ac:chgData name="SAUVESTRE, Lucile" userId="S::lucile.sauvestre@skema.edu::3018fc86-5b75-4f46-a78d-676dea968ec7" providerId="AD" clId="Web-{CCA74BA8-6A29-80EE-7C3F-49478097BB7E}" dt="2020-10-25T10:41:14.771" v="396" actId="20577"/>
          <ac:spMkLst>
            <pc:docMk/>
            <pc:sldMk cId="1731230999" sldId="267"/>
            <ac:spMk id="3" creationId="{20BD3A98-CA5A-4FA8-92FE-DF53CF231DA6}"/>
          </ac:spMkLst>
        </pc:spChg>
        <pc:spChg chg="del">
          <ac:chgData name="SAUVESTRE, Lucile" userId="S::lucile.sauvestre@skema.edu::3018fc86-5b75-4f46-a78d-676dea968ec7" providerId="AD" clId="Web-{CCA74BA8-6A29-80EE-7C3F-49478097BB7E}" dt="2020-10-25T10:24:11.308" v="154"/>
          <ac:spMkLst>
            <pc:docMk/>
            <pc:sldMk cId="1731230999" sldId="267"/>
            <ac:spMk id="17" creationId="{EB6D1D7F-141C-4D8E-BFBA-D95B68E16385}"/>
          </ac:spMkLst>
        </pc:spChg>
        <pc:spChg chg="del">
          <ac:chgData name="SAUVESTRE, Lucile" userId="S::lucile.sauvestre@skema.edu::3018fc86-5b75-4f46-a78d-676dea968ec7" providerId="AD" clId="Web-{CCA74BA8-6A29-80EE-7C3F-49478097BB7E}" dt="2020-10-25T10:24:11.308" v="154"/>
          <ac:spMkLst>
            <pc:docMk/>
            <pc:sldMk cId="1731230999" sldId="267"/>
            <ac:spMk id="19" creationId="{B7B54865-0417-4422-B63B-3E74C04CD741}"/>
          </ac:spMkLst>
        </pc:spChg>
        <pc:spChg chg="add del">
          <ac:chgData name="SAUVESTRE, Lucile" userId="S::lucile.sauvestre@skema.edu::3018fc86-5b75-4f46-a78d-676dea968ec7" providerId="AD" clId="Web-{CCA74BA8-6A29-80EE-7C3F-49478097BB7E}" dt="2020-10-25T10:30:54.569" v="238"/>
          <ac:spMkLst>
            <pc:docMk/>
            <pc:sldMk cId="1731230999" sldId="267"/>
            <ac:spMk id="26" creationId="{EB6D1D7F-141C-4D8E-BFBA-D95B68E16385}"/>
          </ac:spMkLst>
        </pc:spChg>
        <pc:spChg chg="add del">
          <ac:chgData name="SAUVESTRE, Lucile" userId="S::lucile.sauvestre@skema.edu::3018fc86-5b75-4f46-a78d-676dea968ec7" providerId="AD" clId="Web-{CCA74BA8-6A29-80EE-7C3F-49478097BB7E}" dt="2020-10-25T10:30:54.569" v="238"/>
          <ac:spMkLst>
            <pc:docMk/>
            <pc:sldMk cId="1731230999" sldId="267"/>
            <ac:spMk id="28" creationId="{27248369-464E-49D1-91FC-BC34A50A66D2}"/>
          </ac:spMkLst>
        </pc:spChg>
        <pc:spChg chg="add">
          <ac:chgData name="SAUVESTRE, Lucile" userId="S::lucile.sauvestre@skema.edu::3018fc86-5b75-4f46-a78d-676dea968ec7" providerId="AD" clId="Web-{CCA74BA8-6A29-80EE-7C3F-49478097BB7E}" dt="2020-10-25T10:30:54.569" v="238"/>
          <ac:spMkLst>
            <pc:docMk/>
            <pc:sldMk cId="1731230999" sldId="267"/>
            <ac:spMk id="35" creationId="{EB6D1D7F-141C-4D8E-BFBA-D95B68E16385}"/>
          </ac:spMkLst>
        </pc:spChg>
        <pc:spChg chg="add">
          <ac:chgData name="SAUVESTRE, Lucile" userId="S::lucile.sauvestre@skema.edu::3018fc86-5b75-4f46-a78d-676dea968ec7" providerId="AD" clId="Web-{CCA74BA8-6A29-80EE-7C3F-49478097BB7E}" dt="2020-10-25T10:30:54.569" v="238"/>
          <ac:spMkLst>
            <pc:docMk/>
            <pc:sldMk cId="1731230999" sldId="267"/>
            <ac:spMk id="37" creationId="{27248369-464E-49D1-91FC-BC34A50A66D2}"/>
          </ac:spMkLst>
        </pc:spChg>
        <pc:picChg chg="add del">
          <ac:chgData name="SAUVESTRE, Lucile" userId="S::lucile.sauvestre@skema.edu::3018fc86-5b75-4f46-a78d-676dea968ec7" providerId="AD" clId="Web-{CCA74BA8-6A29-80EE-7C3F-49478097BB7E}" dt="2020-10-25T10:24:14.558" v="155"/>
          <ac:picMkLst>
            <pc:docMk/>
            <pc:sldMk cId="1731230999" sldId="267"/>
            <ac:picMk id="23" creationId="{DFCBA27F-916B-4AD2-B6F2-6AA2C11D2DEF}"/>
          </ac:picMkLst>
        </pc:picChg>
        <pc:picChg chg="add mod">
          <ac:chgData name="SAUVESTRE, Lucile" userId="S::lucile.sauvestre@skema.edu::3018fc86-5b75-4f46-a78d-676dea968ec7" providerId="AD" clId="Web-{CCA74BA8-6A29-80EE-7C3F-49478097BB7E}" dt="2020-10-25T10:32:54.868" v="267"/>
          <ac:picMkLst>
            <pc:docMk/>
            <pc:sldMk cId="1731230999" sldId="267"/>
            <ac:picMk id="32" creationId="{7C0E0F1B-ECA1-412D-8E76-4940A3FBC01D}"/>
          </ac:picMkLst>
        </pc:picChg>
      </pc:sldChg>
      <pc:sldChg chg="addSp delSp modSp mod setClrOvrMap">
        <pc:chgData name="SAUVESTRE, Lucile" userId="S::lucile.sauvestre@skema.edu::3018fc86-5b75-4f46-a78d-676dea968ec7" providerId="AD" clId="Web-{CCA74BA8-6A29-80EE-7C3F-49478097BB7E}" dt="2020-10-25T10:29:12.534" v="234" actId="20577"/>
        <pc:sldMkLst>
          <pc:docMk/>
          <pc:sldMk cId="1853796869" sldId="268"/>
        </pc:sldMkLst>
        <pc:spChg chg="mod">
          <ac:chgData name="SAUVESTRE, Lucile" userId="S::lucile.sauvestre@skema.edu::3018fc86-5b75-4f46-a78d-676dea968ec7" providerId="AD" clId="Web-{CCA74BA8-6A29-80EE-7C3F-49478097BB7E}" dt="2020-10-25T10:26:20.186" v="167" actId="20577"/>
          <ac:spMkLst>
            <pc:docMk/>
            <pc:sldMk cId="1853796869" sldId="268"/>
            <ac:spMk id="2" creationId="{D34748EB-479E-42CB-A231-58EFA4186790}"/>
          </ac:spMkLst>
        </pc:spChg>
        <pc:spChg chg="del">
          <ac:chgData name="SAUVESTRE, Lucile" userId="S::lucile.sauvestre@skema.edu::3018fc86-5b75-4f46-a78d-676dea968ec7" providerId="AD" clId="Web-{CCA74BA8-6A29-80EE-7C3F-49478097BB7E}" dt="2020-10-25T10:25:52.967" v="156"/>
          <ac:spMkLst>
            <pc:docMk/>
            <pc:sldMk cId="1853796869" sldId="268"/>
            <ac:spMk id="23" creationId="{EB6D1D7F-141C-4D8E-BFBA-D95B68E16385}"/>
          </ac:spMkLst>
        </pc:spChg>
        <pc:spChg chg="del">
          <ac:chgData name="SAUVESTRE, Lucile" userId="S::lucile.sauvestre@skema.edu::3018fc86-5b75-4f46-a78d-676dea968ec7" providerId="AD" clId="Web-{CCA74BA8-6A29-80EE-7C3F-49478097BB7E}" dt="2020-10-25T10:25:52.967" v="156"/>
          <ac:spMkLst>
            <pc:docMk/>
            <pc:sldMk cId="1853796869" sldId="268"/>
            <ac:spMk id="25" creationId="{245B42B6-26F8-4E25-839B-FB38F13BEFFC}"/>
          </ac:spMkLst>
        </pc:spChg>
        <pc:spChg chg="add">
          <ac:chgData name="SAUVESTRE, Lucile" userId="S::lucile.sauvestre@skema.edu::3018fc86-5b75-4f46-a78d-676dea968ec7" providerId="AD" clId="Web-{CCA74BA8-6A29-80EE-7C3F-49478097BB7E}" dt="2020-10-25T10:25:52.967" v="156"/>
          <ac:spMkLst>
            <pc:docMk/>
            <pc:sldMk cId="1853796869" sldId="268"/>
            <ac:spMk id="30" creationId="{EB6D1D7F-141C-4D8E-BFBA-D95B68E16385}"/>
          </ac:spMkLst>
        </pc:spChg>
        <pc:spChg chg="add">
          <ac:chgData name="SAUVESTRE, Lucile" userId="S::lucile.sauvestre@skema.edu::3018fc86-5b75-4f46-a78d-676dea968ec7" providerId="AD" clId="Web-{CCA74BA8-6A29-80EE-7C3F-49478097BB7E}" dt="2020-10-25T10:25:52.967" v="156"/>
          <ac:spMkLst>
            <pc:docMk/>
            <pc:sldMk cId="1853796869" sldId="268"/>
            <ac:spMk id="32" creationId="{558DA214-7FDA-4C9D-A7CF-9AD725E290E1}"/>
          </ac:spMkLst>
        </pc:spChg>
        <pc:graphicFrameChg chg="mod modGraphic">
          <ac:chgData name="SAUVESTRE, Lucile" userId="S::lucile.sauvestre@skema.edu::3018fc86-5b75-4f46-a78d-676dea968ec7" providerId="AD" clId="Web-{CCA74BA8-6A29-80EE-7C3F-49478097BB7E}" dt="2020-10-25T10:29:12.534" v="234" actId="20577"/>
          <ac:graphicFrameMkLst>
            <pc:docMk/>
            <pc:sldMk cId="1853796869" sldId="268"/>
            <ac:graphicFrameMk id="5" creationId="{FE9F7CF6-76AB-4EF4-AC24-9FECCBF3491C}"/>
          </ac:graphicFrameMkLst>
        </pc:graphicFrameChg>
      </pc:sldChg>
      <pc:sldChg chg="modSp">
        <pc:chgData name="SAUVESTRE, Lucile" userId="S::lucile.sauvestre@skema.edu::3018fc86-5b75-4f46-a78d-676dea968ec7" providerId="AD" clId="Web-{CCA74BA8-6A29-80EE-7C3F-49478097BB7E}" dt="2020-10-25T11:13:19.868" v="844" actId="20577"/>
        <pc:sldMkLst>
          <pc:docMk/>
          <pc:sldMk cId="630585879" sldId="269"/>
        </pc:sldMkLst>
        <pc:spChg chg="mod">
          <ac:chgData name="SAUVESTRE, Lucile" userId="S::lucile.sauvestre@skema.edu::3018fc86-5b75-4f46-a78d-676dea968ec7" providerId="AD" clId="Web-{CCA74BA8-6A29-80EE-7C3F-49478097BB7E}" dt="2020-10-25T11:13:19.868" v="844" actId="20577"/>
          <ac:spMkLst>
            <pc:docMk/>
            <pc:sldMk cId="630585879" sldId="269"/>
            <ac:spMk id="2" creationId="{00000000-0000-0000-0000-000000000000}"/>
          </ac:spMkLst>
        </pc:spChg>
        <pc:spChg chg="mod">
          <ac:chgData name="SAUVESTRE, Lucile" userId="S::lucile.sauvestre@skema.edu::3018fc86-5b75-4f46-a78d-676dea968ec7" providerId="AD" clId="Web-{CCA74BA8-6A29-80EE-7C3F-49478097BB7E}" dt="2020-10-25T11:13:14.446" v="841" actId="20577"/>
          <ac:spMkLst>
            <pc:docMk/>
            <pc:sldMk cId="630585879" sldId="269"/>
            <ac:spMk id="3" creationId="{00000000-0000-0000-0000-000000000000}"/>
          </ac:spMkLst>
        </pc:spChg>
      </pc:sldChg>
      <pc:sldChg chg="addSp delSp modSp mod setBg setClrOvrMap">
        <pc:chgData name="SAUVESTRE, Lucile" userId="S::lucile.sauvestre@skema.edu::3018fc86-5b75-4f46-a78d-676dea968ec7" providerId="AD" clId="Web-{CCA74BA8-6A29-80EE-7C3F-49478097BB7E}" dt="2020-10-25T10:40:53.895" v="395" actId="20577"/>
        <pc:sldMkLst>
          <pc:docMk/>
          <pc:sldMk cId="1388796410" sldId="270"/>
        </pc:sldMkLst>
        <pc:spChg chg="mod">
          <ac:chgData name="SAUVESTRE, Lucile" userId="S::lucile.sauvestre@skema.edu::3018fc86-5b75-4f46-a78d-676dea968ec7" providerId="AD" clId="Web-{CCA74BA8-6A29-80EE-7C3F-49478097BB7E}" dt="2020-10-25T10:39:19.846" v="339" actId="20577"/>
          <ac:spMkLst>
            <pc:docMk/>
            <pc:sldMk cId="1388796410" sldId="270"/>
            <ac:spMk id="2" creationId="{07EBDE8E-FBE2-48BB-8824-45254104DE6C}"/>
          </ac:spMkLst>
        </pc:spChg>
        <pc:spChg chg="mod">
          <ac:chgData name="SAUVESTRE, Lucile" userId="S::lucile.sauvestre@skema.edu::3018fc86-5b75-4f46-a78d-676dea968ec7" providerId="AD" clId="Web-{CCA74BA8-6A29-80EE-7C3F-49478097BB7E}" dt="2020-10-25T10:40:53.895" v="395" actId="20577"/>
          <ac:spMkLst>
            <pc:docMk/>
            <pc:sldMk cId="1388796410" sldId="270"/>
            <ac:spMk id="3" creationId="{AF39C67F-196A-45D0-BB04-25D3875FAD48}"/>
          </ac:spMkLst>
        </pc:spChg>
        <pc:spChg chg="add del">
          <ac:chgData name="SAUVESTRE, Lucile" userId="S::lucile.sauvestre@skema.edu::3018fc86-5b75-4f46-a78d-676dea968ec7" providerId="AD" clId="Web-{CCA74BA8-6A29-80EE-7C3F-49478097BB7E}" dt="2020-10-25T10:36:29.077" v="305"/>
          <ac:spMkLst>
            <pc:docMk/>
            <pc:sldMk cId="1388796410" sldId="270"/>
            <ac:spMk id="10" creationId="{EB6D1D7F-141C-4D8E-BFBA-D95B68E16385}"/>
          </ac:spMkLst>
        </pc:spChg>
        <pc:spChg chg="add del">
          <ac:chgData name="SAUVESTRE, Lucile" userId="S::lucile.sauvestre@skema.edu::3018fc86-5b75-4f46-a78d-676dea968ec7" providerId="AD" clId="Web-{CCA74BA8-6A29-80EE-7C3F-49478097BB7E}" dt="2020-10-25T10:36:29.077" v="305"/>
          <ac:spMkLst>
            <pc:docMk/>
            <pc:sldMk cId="1388796410" sldId="270"/>
            <ac:spMk id="12" creationId="{27248369-464E-49D1-91FC-BC34A50A66D2}"/>
          </ac:spMkLst>
        </pc:spChg>
        <pc:spChg chg="add del">
          <ac:chgData name="SAUVESTRE, Lucile" userId="S::lucile.sauvestre@skema.edu::3018fc86-5b75-4f46-a78d-676dea968ec7" providerId="AD" clId="Web-{CCA74BA8-6A29-80EE-7C3F-49478097BB7E}" dt="2020-10-25T10:36:52.171" v="317"/>
          <ac:spMkLst>
            <pc:docMk/>
            <pc:sldMk cId="1388796410" sldId="270"/>
            <ac:spMk id="17" creationId="{EB6D1D7F-141C-4D8E-BFBA-D95B68E16385}"/>
          </ac:spMkLst>
        </pc:spChg>
        <pc:spChg chg="add del">
          <ac:chgData name="SAUVESTRE, Lucile" userId="S::lucile.sauvestre@skema.edu::3018fc86-5b75-4f46-a78d-676dea968ec7" providerId="AD" clId="Web-{CCA74BA8-6A29-80EE-7C3F-49478097BB7E}" dt="2020-10-25T10:36:52.171" v="317"/>
          <ac:spMkLst>
            <pc:docMk/>
            <pc:sldMk cId="1388796410" sldId="270"/>
            <ac:spMk id="19" creationId="{B7B54865-0417-4422-B63B-3E74C04CD741}"/>
          </ac:spMkLst>
        </pc:spChg>
        <pc:spChg chg="add del">
          <ac:chgData name="SAUVESTRE, Lucile" userId="S::lucile.sauvestre@skema.edu::3018fc86-5b75-4f46-a78d-676dea968ec7" providerId="AD" clId="Web-{CCA74BA8-6A29-80EE-7C3F-49478097BB7E}" dt="2020-10-25T10:37:50.751" v="328"/>
          <ac:spMkLst>
            <pc:docMk/>
            <pc:sldMk cId="1388796410" sldId="270"/>
            <ac:spMk id="24" creationId="{EB6D1D7F-141C-4D8E-BFBA-D95B68E16385}"/>
          </ac:spMkLst>
        </pc:spChg>
        <pc:spChg chg="add del">
          <ac:chgData name="SAUVESTRE, Lucile" userId="S::lucile.sauvestre@skema.edu::3018fc86-5b75-4f46-a78d-676dea968ec7" providerId="AD" clId="Web-{CCA74BA8-6A29-80EE-7C3F-49478097BB7E}" dt="2020-10-25T10:37:50.751" v="328"/>
          <ac:spMkLst>
            <pc:docMk/>
            <pc:sldMk cId="1388796410" sldId="270"/>
            <ac:spMk id="26" creationId="{27248369-464E-49D1-91FC-BC34A50A66D2}"/>
          </ac:spMkLst>
        </pc:spChg>
        <pc:spChg chg="add">
          <ac:chgData name="SAUVESTRE, Lucile" userId="S::lucile.sauvestre@skema.edu::3018fc86-5b75-4f46-a78d-676dea968ec7" providerId="AD" clId="Web-{CCA74BA8-6A29-80EE-7C3F-49478097BB7E}" dt="2020-10-25T10:37:50.751" v="328"/>
          <ac:spMkLst>
            <pc:docMk/>
            <pc:sldMk cId="1388796410" sldId="270"/>
            <ac:spMk id="31" creationId="{EB6D1D7F-141C-4D8E-BFBA-D95B68E16385}"/>
          </ac:spMkLst>
        </pc:spChg>
        <pc:spChg chg="add">
          <ac:chgData name="SAUVESTRE, Lucile" userId="S::lucile.sauvestre@skema.edu::3018fc86-5b75-4f46-a78d-676dea968ec7" providerId="AD" clId="Web-{CCA74BA8-6A29-80EE-7C3F-49478097BB7E}" dt="2020-10-25T10:37:50.751" v="328"/>
          <ac:spMkLst>
            <pc:docMk/>
            <pc:sldMk cId="1388796410" sldId="270"/>
            <ac:spMk id="33" creationId="{558DA214-7FDA-4C9D-A7CF-9AD725E290E1}"/>
          </ac:spMkLst>
        </pc:spChg>
        <pc:spChg chg="add">
          <ac:chgData name="SAUVESTRE, Lucile" userId="S::lucile.sauvestre@skema.edu::3018fc86-5b75-4f46-a78d-676dea968ec7" providerId="AD" clId="Web-{CCA74BA8-6A29-80EE-7C3F-49478097BB7E}" dt="2020-10-25T10:37:50.751" v="328"/>
          <ac:spMkLst>
            <pc:docMk/>
            <pc:sldMk cId="1388796410" sldId="270"/>
            <ac:spMk id="35" creationId="{A77F89CE-BF52-4AF5-8B0B-7E9693734EDE}"/>
          </ac:spMkLst>
        </pc:spChg>
        <pc:picChg chg="add mod">
          <ac:chgData name="SAUVESTRE, Lucile" userId="S::lucile.sauvestre@skema.edu::3018fc86-5b75-4f46-a78d-676dea968ec7" providerId="AD" clId="Web-{CCA74BA8-6A29-80EE-7C3F-49478097BB7E}" dt="2020-10-25T10:39:32.425" v="346" actId="1076"/>
          <ac:picMkLst>
            <pc:docMk/>
            <pc:sldMk cId="1388796410" sldId="270"/>
            <ac:picMk id="4" creationId="{C00EC291-BC6C-4A2B-A6A4-2B12F684EC91}"/>
          </ac:picMkLst>
        </pc:picChg>
        <pc:picChg chg="add del mod ord">
          <ac:chgData name="SAUVESTRE, Lucile" userId="S::lucile.sauvestre@skema.edu::3018fc86-5b75-4f46-a78d-676dea968ec7" providerId="AD" clId="Web-{CCA74BA8-6A29-80EE-7C3F-49478097BB7E}" dt="2020-10-25T10:37:07.094" v="323"/>
          <ac:picMkLst>
            <pc:docMk/>
            <pc:sldMk cId="1388796410" sldId="270"/>
            <ac:picMk id="7" creationId="{DF452A2D-C1C3-449A-A170-4D78E07B6C92}"/>
          </ac:picMkLst>
        </pc:picChg>
      </pc:sldChg>
      <pc:sldChg chg="addSp delSp modSp mod setClrOvrMap">
        <pc:chgData name="SAUVESTRE, Lucile" userId="S::lucile.sauvestre@skema.edu::3018fc86-5b75-4f46-a78d-676dea968ec7" providerId="AD" clId="Web-{CCA74BA8-6A29-80EE-7C3F-49478097BB7E}" dt="2020-10-25T10:45:41.284" v="536" actId="20577"/>
        <pc:sldMkLst>
          <pc:docMk/>
          <pc:sldMk cId="3279114031" sldId="271"/>
        </pc:sldMkLst>
        <pc:spChg chg="mod ord">
          <ac:chgData name="SAUVESTRE, Lucile" userId="S::lucile.sauvestre@skema.edu::3018fc86-5b75-4f46-a78d-676dea968ec7" providerId="AD" clId="Web-{CCA74BA8-6A29-80EE-7C3F-49478097BB7E}" dt="2020-10-25T10:45:02.287" v="531" actId="1076"/>
          <ac:spMkLst>
            <pc:docMk/>
            <pc:sldMk cId="3279114031" sldId="271"/>
            <ac:spMk id="2" creationId="{6623916F-DE1D-4568-8821-0F11553C683D}"/>
          </ac:spMkLst>
        </pc:spChg>
        <pc:spChg chg="mod">
          <ac:chgData name="SAUVESTRE, Lucile" userId="S::lucile.sauvestre@skema.edu::3018fc86-5b75-4f46-a78d-676dea968ec7" providerId="AD" clId="Web-{CCA74BA8-6A29-80EE-7C3F-49478097BB7E}" dt="2020-10-25T10:45:41.284" v="536" actId="20577"/>
          <ac:spMkLst>
            <pc:docMk/>
            <pc:sldMk cId="3279114031" sldId="271"/>
            <ac:spMk id="3" creationId="{3CF01152-128A-4365-B9A5-DB010C76C04B}"/>
          </ac:spMkLst>
        </pc:spChg>
        <pc:spChg chg="del">
          <ac:chgData name="SAUVESTRE, Lucile" userId="S::lucile.sauvestre@skema.edu::3018fc86-5b75-4f46-a78d-676dea968ec7" providerId="AD" clId="Web-{CCA74BA8-6A29-80EE-7C3F-49478097BB7E}" dt="2020-10-25T10:42:46.679" v="438"/>
          <ac:spMkLst>
            <pc:docMk/>
            <pc:sldMk cId="3279114031" sldId="271"/>
            <ac:spMk id="9" creationId="{1D153959-30FA-4987-A094-7243641F474B}"/>
          </ac:spMkLst>
        </pc:spChg>
        <pc:spChg chg="del">
          <ac:chgData name="SAUVESTRE, Lucile" userId="S::lucile.sauvestre@skema.edu::3018fc86-5b75-4f46-a78d-676dea968ec7" providerId="AD" clId="Web-{CCA74BA8-6A29-80EE-7C3F-49478097BB7E}" dt="2020-10-25T10:42:46.679" v="438"/>
          <ac:spMkLst>
            <pc:docMk/>
            <pc:sldMk cId="3279114031" sldId="271"/>
            <ac:spMk id="11" creationId="{EB6D1D7F-141C-4D8E-BFBA-D95B68E16385}"/>
          </ac:spMkLst>
        </pc:spChg>
        <pc:spChg chg="del">
          <ac:chgData name="SAUVESTRE, Lucile" userId="S::lucile.sauvestre@skema.edu::3018fc86-5b75-4f46-a78d-676dea968ec7" providerId="AD" clId="Web-{CCA74BA8-6A29-80EE-7C3F-49478097BB7E}" dt="2020-10-25T10:42:46.679" v="438"/>
          <ac:spMkLst>
            <pc:docMk/>
            <pc:sldMk cId="3279114031" sldId="271"/>
            <ac:spMk id="13" creationId="{245B42B6-26F8-4E25-839B-FB38F13BEFFC}"/>
          </ac:spMkLst>
        </pc:spChg>
        <pc:spChg chg="add">
          <ac:chgData name="SAUVESTRE, Lucile" userId="S::lucile.sauvestre@skema.edu::3018fc86-5b75-4f46-a78d-676dea968ec7" providerId="AD" clId="Web-{CCA74BA8-6A29-80EE-7C3F-49478097BB7E}" dt="2020-10-25T10:42:46.679" v="438"/>
          <ac:spMkLst>
            <pc:docMk/>
            <pc:sldMk cId="3279114031" sldId="271"/>
            <ac:spMk id="18" creationId="{1D153959-30FA-4987-A094-7243641F474B}"/>
          </ac:spMkLst>
        </pc:spChg>
        <pc:spChg chg="add">
          <ac:chgData name="SAUVESTRE, Lucile" userId="S::lucile.sauvestre@skema.edu::3018fc86-5b75-4f46-a78d-676dea968ec7" providerId="AD" clId="Web-{CCA74BA8-6A29-80EE-7C3F-49478097BB7E}" dt="2020-10-25T10:42:46.679" v="438"/>
          <ac:spMkLst>
            <pc:docMk/>
            <pc:sldMk cId="3279114031" sldId="271"/>
            <ac:spMk id="20" creationId="{EB6D1D7F-141C-4D8E-BFBA-D95B68E16385}"/>
          </ac:spMkLst>
        </pc:spChg>
        <pc:spChg chg="add">
          <ac:chgData name="SAUVESTRE, Lucile" userId="S::lucile.sauvestre@skema.edu::3018fc86-5b75-4f46-a78d-676dea968ec7" providerId="AD" clId="Web-{CCA74BA8-6A29-80EE-7C3F-49478097BB7E}" dt="2020-10-25T10:42:46.679" v="438"/>
          <ac:spMkLst>
            <pc:docMk/>
            <pc:sldMk cId="3279114031" sldId="271"/>
            <ac:spMk id="22" creationId="{27248369-464E-49D1-91FC-BC34A50A66D2}"/>
          </ac:spMkLst>
        </pc:spChg>
        <pc:picChg chg="mod ord">
          <ac:chgData name="SAUVESTRE, Lucile" userId="S::lucile.sauvestre@skema.edu::3018fc86-5b75-4f46-a78d-676dea968ec7" providerId="AD" clId="Web-{CCA74BA8-6A29-80EE-7C3F-49478097BB7E}" dt="2020-10-25T10:45:28.940" v="534" actId="1076"/>
          <ac:picMkLst>
            <pc:docMk/>
            <pc:sldMk cId="3279114031" sldId="271"/>
            <ac:picMk id="6" creationId="{3F151AF5-AD87-4D48-B9FA-F18072987A14}"/>
          </ac:picMkLst>
        </pc:picChg>
      </pc:sldChg>
      <pc:sldChg chg="addSp modSp mod setBg setClrOvrMap">
        <pc:chgData name="SAUVESTRE, Lucile" userId="S::lucile.sauvestre@skema.edu::3018fc86-5b75-4f46-a78d-676dea968ec7" providerId="AD" clId="Web-{CCA74BA8-6A29-80EE-7C3F-49478097BB7E}" dt="2020-10-25T11:06:21.515" v="773" actId="20577"/>
        <pc:sldMkLst>
          <pc:docMk/>
          <pc:sldMk cId="3868901913" sldId="272"/>
        </pc:sldMkLst>
        <pc:spChg chg="mod">
          <ac:chgData name="SAUVESTRE, Lucile" userId="S::lucile.sauvestre@skema.edu::3018fc86-5b75-4f46-a78d-676dea968ec7" providerId="AD" clId="Web-{CCA74BA8-6A29-80EE-7C3F-49478097BB7E}" dt="2020-10-25T11:05:59.249" v="742" actId="20577"/>
          <ac:spMkLst>
            <pc:docMk/>
            <pc:sldMk cId="3868901913" sldId="272"/>
            <ac:spMk id="2" creationId="{870868E8-B875-4FC7-8A0B-8DA50F657CA6}"/>
          </ac:spMkLst>
        </pc:spChg>
        <pc:spChg chg="mod">
          <ac:chgData name="SAUVESTRE, Lucile" userId="S::lucile.sauvestre@skema.edu::3018fc86-5b75-4f46-a78d-676dea968ec7" providerId="AD" clId="Web-{CCA74BA8-6A29-80EE-7C3F-49478097BB7E}" dt="2020-10-25T11:06:21.515" v="773" actId="20577"/>
          <ac:spMkLst>
            <pc:docMk/>
            <pc:sldMk cId="3868901913" sldId="272"/>
            <ac:spMk id="3" creationId="{DBF2C5C4-8710-49EA-A925-5E51B3FFF4DC}"/>
          </ac:spMkLst>
        </pc:spChg>
        <pc:spChg chg="add">
          <ac:chgData name="SAUVESTRE, Lucile" userId="S::lucile.sauvestre@skema.edu::3018fc86-5b75-4f46-a78d-676dea968ec7" providerId="AD" clId="Web-{CCA74BA8-6A29-80EE-7C3F-49478097BB7E}" dt="2020-10-25T11:05:53.264" v="737"/>
          <ac:spMkLst>
            <pc:docMk/>
            <pc:sldMk cId="3868901913" sldId="272"/>
            <ac:spMk id="8" creationId="{EB6D1D7F-141C-4D8E-BFBA-D95B68E16385}"/>
          </ac:spMkLst>
        </pc:spChg>
        <pc:spChg chg="add">
          <ac:chgData name="SAUVESTRE, Lucile" userId="S::lucile.sauvestre@skema.edu::3018fc86-5b75-4f46-a78d-676dea968ec7" providerId="AD" clId="Web-{CCA74BA8-6A29-80EE-7C3F-49478097BB7E}" dt="2020-10-25T11:05:53.264" v="737"/>
          <ac:spMkLst>
            <pc:docMk/>
            <pc:sldMk cId="3868901913" sldId="272"/>
            <ac:spMk id="10" creationId="{27248369-464E-49D1-91FC-BC34A50A66D2}"/>
          </ac:spMkLst>
        </pc:spChg>
      </pc:sldChg>
      <pc:sldChg chg="addSp delSp modSp mod setBg setClrOvrMap">
        <pc:chgData name="SAUVESTRE, Lucile" userId="S::lucile.sauvestre@skema.edu::3018fc86-5b75-4f46-a78d-676dea968ec7" providerId="AD" clId="Web-{CCA74BA8-6A29-80EE-7C3F-49478097BB7E}" dt="2020-10-25T11:05:14.545" v="734" actId="20577"/>
        <pc:sldMkLst>
          <pc:docMk/>
          <pc:sldMk cId="2637962059" sldId="273"/>
        </pc:sldMkLst>
        <pc:spChg chg="mod">
          <ac:chgData name="SAUVESTRE, Lucile" userId="S::lucile.sauvestre@skema.edu::3018fc86-5b75-4f46-a78d-676dea968ec7" providerId="AD" clId="Web-{CCA74BA8-6A29-80EE-7C3F-49478097BB7E}" dt="2020-10-25T11:05:06.795" v="729" actId="20577"/>
          <ac:spMkLst>
            <pc:docMk/>
            <pc:sldMk cId="2637962059" sldId="273"/>
            <ac:spMk id="2" creationId="{6D5B8B99-45C8-402A-8C85-15174F12A5CC}"/>
          </ac:spMkLst>
        </pc:spChg>
        <pc:spChg chg="mod">
          <ac:chgData name="SAUVESTRE, Lucile" userId="S::lucile.sauvestre@skema.edu::3018fc86-5b75-4f46-a78d-676dea968ec7" providerId="AD" clId="Web-{CCA74BA8-6A29-80EE-7C3F-49478097BB7E}" dt="2020-10-25T11:05:14.545" v="734" actId="20577"/>
          <ac:spMkLst>
            <pc:docMk/>
            <pc:sldMk cId="2637962059" sldId="273"/>
            <ac:spMk id="3" creationId="{4EE28C87-AB70-431E-A678-A1B694D94312}"/>
          </ac:spMkLst>
        </pc:spChg>
        <pc:spChg chg="add del">
          <ac:chgData name="SAUVESTRE, Lucile" userId="S::lucile.sauvestre@skema.edu::3018fc86-5b75-4f46-a78d-676dea968ec7" providerId="AD" clId="Web-{CCA74BA8-6A29-80EE-7C3F-49478097BB7E}" dt="2020-10-25T11:04:58.810" v="725"/>
          <ac:spMkLst>
            <pc:docMk/>
            <pc:sldMk cId="2637962059" sldId="273"/>
            <ac:spMk id="5" creationId="{EB6D1D7F-141C-4D8E-BFBA-D95B68E16385}"/>
          </ac:spMkLst>
        </pc:spChg>
        <pc:spChg chg="add del">
          <ac:chgData name="SAUVESTRE, Lucile" userId="S::lucile.sauvestre@skema.edu::3018fc86-5b75-4f46-a78d-676dea968ec7" providerId="AD" clId="Web-{CCA74BA8-6A29-80EE-7C3F-49478097BB7E}" dt="2020-10-25T11:04:58.810" v="725"/>
          <ac:spMkLst>
            <pc:docMk/>
            <pc:sldMk cId="2637962059" sldId="273"/>
            <ac:spMk id="6" creationId="{558DA214-7FDA-4C9D-A7CF-9AD725E290E1}"/>
          </ac:spMkLst>
        </pc:spChg>
        <pc:spChg chg="add del">
          <ac:chgData name="SAUVESTRE, Lucile" userId="S::lucile.sauvestre@skema.edu::3018fc86-5b75-4f46-a78d-676dea968ec7" providerId="AD" clId="Web-{CCA74BA8-6A29-80EE-7C3F-49478097BB7E}" dt="2020-10-25T11:04:30.809" v="708"/>
          <ac:spMkLst>
            <pc:docMk/>
            <pc:sldMk cId="2637962059" sldId="273"/>
            <ac:spMk id="8" creationId="{EB6D1D7F-141C-4D8E-BFBA-D95B68E16385}"/>
          </ac:spMkLst>
        </pc:spChg>
        <pc:spChg chg="add del">
          <ac:chgData name="SAUVESTRE, Lucile" userId="S::lucile.sauvestre@skema.edu::3018fc86-5b75-4f46-a78d-676dea968ec7" providerId="AD" clId="Web-{CCA74BA8-6A29-80EE-7C3F-49478097BB7E}" dt="2020-10-25T11:04:30.809" v="708"/>
          <ac:spMkLst>
            <pc:docMk/>
            <pc:sldMk cId="2637962059" sldId="273"/>
            <ac:spMk id="10" creationId="{558DA214-7FDA-4C9D-A7CF-9AD725E290E1}"/>
          </ac:spMkLst>
        </pc:spChg>
        <pc:spChg chg="add">
          <ac:chgData name="SAUVESTRE, Lucile" userId="S::lucile.sauvestre@skema.edu::3018fc86-5b75-4f46-a78d-676dea968ec7" providerId="AD" clId="Web-{CCA74BA8-6A29-80EE-7C3F-49478097BB7E}" dt="2020-10-25T11:04:58.810" v="725"/>
          <ac:spMkLst>
            <pc:docMk/>
            <pc:sldMk cId="2637962059" sldId="273"/>
            <ac:spMk id="13" creationId="{EB6D1D7F-141C-4D8E-BFBA-D95B68E16385}"/>
          </ac:spMkLst>
        </pc:spChg>
        <pc:spChg chg="add">
          <ac:chgData name="SAUVESTRE, Lucile" userId="S::lucile.sauvestre@skema.edu::3018fc86-5b75-4f46-a78d-676dea968ec7" providerId="AD" clId="Web-{CCA74BA8-6A29-80EE-7C3F-49478097BB7E}" dt="2020-10-25T11:04:58.810" v="725"/>
          <ac:spMkLst>
            <pc:docMk/>
            <pc:sldMk cId="2637962059" sldId="273"/>
            <ac:spMk id="15" creationId="{27248369-464E-49D1-91FC-BC34A50A66D2}"/>
          </ac:spMkLst>
        </pc:spChg>
        <pc:picChg chg="add del">
          <ac:chgData name="SAUVESTRE, Lucile" userId="S::lucile.sauvestre@skema.edu::3018fc86-5b75-4f46-a78d-676dea968ec7" providerId="AD" clId="Web-{CCA74BA8-6A29-80EE-7C3F-49478097BB7E}" dt="2020-10-25T11:05:02.045" v="726"/>
          <ac:picMkLst>
            <pc:docMk/>
            <pc:sldMk cId="2637962059" sldId="273"/>
            <ac:picMk id="9" creationId="{753C43FD-7435-4C9C-AD5C-7E35A3B2CFEE}"/>
          </ac:picMkLst>
        </pc:picChg>
      </pc:sldChg>
      <pc:sldChg chg="addSp delSp modSp mod setBg setClrOvrMap">
        <pc:chgData name="SAUVESTRE, Lucile" userId="S::lucile.sauvestre@skema.edu::3018fc86-5b75-4f46-a78d-676dea968ec7" providerId="AD" clId="Web-{CCA74BA8-6A29-80EE-7C3F-49478097BB7E}" dt="2020-10-25T10:42:17.397" v="437"/>
        <pc:sldMkLst>
          <pc:docMk/>
          <pc:sldMk cId="316413815" sldId="274"/>
        </pc:sldMkLst>
        <pc:spChg chg="mod">
          <ac:chgData name="SAUVESTRE, Lucile" userId="S::lucile.sauvestre@skema.edu::3018fc86-5b75-4f46-a78d-676dea968ec7" providerId="AD" clId="Web-{CCA74BA8-6A29-80EE-7C3F-49478097BB7E}" dt="2020-10-25T10:42:17.397" v="437"/>
          <ac:spMkLst>
            <pc:docMk/>
            <pc:sldMk cId="316413815" sldId="274"/>
            <ac:spMk id="2" creationId="{07EBDE8E-FBE2-48BB-8824-45254104DE6C}"/>
          </ac:spMkLst>
        </pc:spChg>
        <pc:spChg chg="mod">
          <ac:chgData name="SAUVESTRE, Lucile" userId="S::lucile.sauvestre@skema.edu::3018fc86-5b75-4f46-a78d-676dea968ec7" providerId="AD" clId="Web-{CCA74BA8-6A29-80EE-7C3F-49478097BB7E}" dt="2020-10-25T10:42:17.397" v="437"/>
          <ac:spMkLst>
            <pc:docMk/>
            <pc:sldMk cId="316413815" sldId="274"/>
            <ac:spMk id="3" creationId="{AF39C67F-196A-45D0-BB04-25D3875FAD48}"/>
          </ac:spMkLst>
        </pc:spChg>
        <pc:spChg chg="add del">
          <ac:chgData name="SAUVESTRE, Lucile" userId="S::lucile.sauvestre@skema.edu::3018fc86-5b75-4f46-a78d-676dea968ec7" providerId="AD" clId="Web-{CCA74BA8-6A29-80EE-7C3F-49478097BB7E}" dt="2020-10-25T10:42:17.397" v="437"/>
          <ac:spMkLst>
            <pc:docMk/>
            <pc:sldMk cId="316413815" sldId="274"/>
            <ac:spMk id="10" creationId="{EB6D1D7F-141C-4D8E-BFBA-D95B68E16385}"/>
          </ac:spMkLst>
        </pc:spChg>
        <pc:spChg chg="add del">
          <ac:chgData name="SAUVESTRE, Lucile" userId="S::lucile.sauvestre@skema.edu::3018fc86-5b75-4f46-a78d-676dea968ec7" providerId="AD" clId="Web-{CCA74BA8-6A29-80EE-7C3F-49478097BB7E}" dt="2020-10-25T10:42:17.397" v="437"/>
          <ac:spMkLst>
            <pc:docMk/>
            <pc:sldMk cId="316413815" sldId="274"/>
            <ac:spMk id="12" creationId="{27248369-464E-49D1-91FC-BC34A50A66D2}"/>
          </ac:spMkLst>
        </pc:spChg>
        <pc:spChg chg="add del">
          <ac:chgData name="SAUVESTRE, Lucile" userId="S::lucile.sauvestre@skema.edu::3018fc86-5b75-4f46-a78d-676dea968ec7" providerId="AD" clId="Web-{CCA74BA8-6A29-80EE-7C3F-49478097BB7E}" dt="2020-10-25T10:42:17.397" v="437"/>
          <ac:spMkLst>
            <pc:docMk/>
            <pc:sldMk cId="316413815" sldId="274"/>
            <ac:spMk id="17" creationId="{EB6D1D7F-141C-4D8E-BFBA-D95B68E16385}"/>
          </ac:spMkLst>
        </pc:spChg>
        <pc:spChg chg="add del">
          <ac:chgData name="SAUVESTRE, Lucile" userId="S::lucile.sauvestre@skema.edu::3018fc86-5b75-4f46-a78d-676dea968ec7" providerId="AD" clId="Web-{CCA74BA8-6A29-80EE-7C3F-49478097BB7E}" dt="2020-10-25T10:42:17.397" v="437"/>
          <ac:spMkLst>
            <pc:docMk/>
            <pc:sldMk cId="316413815" sldId="274"/>
            <ac:spMk id="19" creationId="{245B42B6-26F8-4E25-839B-FB38F13BEFFC}"/>
          </ac:spMkLst>
        </pc:spChg>
        <pc:picChg chg="add mod ord">
          <ac:chgData name="SAUVESTRE, Lucile" userId="S::lucile.sauvestre@skema.edu::3018fc86-5b75-4f46-a78d-676dea968ec7" providerId="AD" clId="Web-{CCA74BA8-6A29-80EE-7C3F-49478097BB7E}" dt="2020-10-25T10:42:17.397" v="437"/>
          <ac:picMkLst>
            <pc:docMk/>
            <pc:sldMk cId="316413815" sldId="274"/>
            <ac:picMk id="7" creationId="{882562F5-F2AA-45E3-8887-BD03473C17CF}"/>
          </ac:picMkLst>
        </pc:picChg>
      </pc:sldChg>
      <pc:sldChg chg="addSp delSp modSp mod setBg setClrOvrMap">
        <pc:chgData name="SAUVESTRE, Lucile" userId="S::lucile.sauvestre@skema.edu::3018fc86-5b75-4f46-a78d-676dea968ec7" providerId="AD" clId="Web-{CCA74BA8-6A29-80EE-7C3F-49478097BB7E}" dt="2020-10-25T11:07:47.079" v="798" actId="1076"/>
        <pc:sldMkLst>
          <pc:docMk/>
          <pc:sldMk cId="1357327504" sldId="275"/>
        </pc:sldMkLst>
        <pc:spChg chg="mod">
          <ac:chgData name="SAUVESTRE, Lucile" userId="S::lucile.sauvestre@skema.edu::3018fc86-5b75-4f46-a78d-676dea968ec7" providerId="AD" clId="Web-{CCA74BA8-6A29-80EE-7C3F-49478097BB7E}" dt="2020-10-25T11:07:37.079" v="793" actId="20577"/>
          <ac:spMkLst>
            <pc:docMk/>
            <pc:sldMk cId="1357327504" sldId="275"/>
            <ac:spMk id="2" creationId="{03D246F9-5DDB-4795-8A6A-267AA84F02FF}"/>
          </ac:spMkLst>
        </pc:spChg>
        <pc:spChg chg="add del">
          <ac:chgData name="SAUVESTRE, Lucile" userId="S::lucile.sauvestre@skema.edu::3018fc86-5b75-4f46-a78d-676dea968ec7" providerId="AD" clId="Web-{CCA74BA8-6A29-80EE-7C3F-49478097BB7E}" dt="2020-10-25T11:07:30.204" v="790"/>
          <ac:spMkLst>
            <pc:docMk/>
            <pc:sldMk cId="1357327504" sldId="275"/>
            <ac:spMk id="9" creationId="{09A1C012-8297-4361-ACE8-A2509FB18911}"/>
          </ac:spMkLst>
        </pc:spChg>
        <pc:spChg chg="add del">
          <ac:chgData name="SAUVESTRE, Lucile" userId="S::lucile.sauvestre@skema.edu::3018fc86-5b75-4f46-a78d-676dea968ec7" providerId="AD" clId="Web-{CCA74BA8-6A29-80EE-7C3F-49478097BB7E}" dt="2020-10-25T11:07:30.204" v="790"/>
          <ac:spMkLst>
            <pc:docMk/>
            <pc:sldMk cId="1357327504" sldId="275"/>
            <ac:spMk id="11" creationId="{4AA13AD3-0A4F-475A-BEBB-DEEFF5C096C3}"/>
          </ac:spMkLst>
        </pc:spChg>
        <pc:spChg chg="add del">
          <ac:chgData name="SAUVESTRE, Lucile" userId="S::lucile.sauvestre@skema.edu::3018fc86-5b75-4f46-a78d-676dea968ec7" providerId="AD" clId="Web-{CCA74BA8-6A29-80EE-7C3F-49478097BB7E}" dt="2020-10-25T11:07:30.204" v="790"/>
          <ac:spMkLst>
            <pc:docMk/>
            <pc:sldMk cId="1357327504" sldId="275"/>
            <ac:spMk id="13" creationId="{52F9B1C2-7D20-4F91-A660-197C98B9A3B1}"/>
          </ac:spMkLst>
        </pc:spChg>
        <pc:spChg chg="add del">
          <ac:chgData name="SAUVESTRE, Lucile" userId="S::lucile.sauvestre@skema.edu::3018fc86-5b75-4f46-a78d-676dea968ec7" providerId="AD" clId="Web-{CCA74BA8-6A29-80EE-7C3F-49478097BB7E}" dt="2020-10-25T11:07:30.204" v="790"/>
          <ac:spMkLst>
            <pc:docMk/>
            <pc:sldMk cId="1357327504" sldId="275"/>
            <ac:spMk id="15" creationId="{A89C4E6E-ECA4-40E5-A54E-13E92B678E8C}"/>
          </ac:spMkLst>
        </pc:spChg>
        <pc:spChg chg="add del">
          <ac:chgData name="SAUVESTRE, Lucile" userId="S::lucile.sauvestre@skema.edu::3018fc86-5b75-4f46-a78d-676dea968ec7" providerId="AD" clId="Web-{CCA74BA8-6A29-80EE-7C3F-49478097BB7E}" dt="2020-10-25T11:07:30.204" v="790"/>
          <ac:spMkLst>
            <pc:docMk/>
            <pc:sldMk cId="1357327504" sldId="275"/>
            <ac:spMk id="19" creationId="{34E5C7B2-2983-4A4F-A7B0-DEF3FB288559}"/>
          </ac:spMkLst>
        </pc:spChg>
        <pc:spChg chg="add del">
          <ac:chgData name="SAUVESTRE, Lucile" userId="S::lucile.sauvestre@skema.edu::3018fc86-5b75-4f46-a78d-676dea968ec7" providerId="AD" clId="Web-{CCA74BA8-6A29-80EE-7C3F-49478097BB7E}" dt="2020-10-25T11:07:30.204" v="790"/>
          <ac:spMkLst>
            <pc:docMk/>
            <pc:sldMk cId="1357327504" sldId="275"/>
            <ac:spMk id="22" creationId="{EB6D1D7F-141C-4D8E-BFBA-D95B68E16385}"/>
          </ac:spMkLst>
        </pc:spChg>
        <pc:spChg chg="add del">
          <ac:chgData name="SAUVESTRE, Lucile" userId="S::lucile.sauvestre@skema.edu::3018fc86-5b75-4f46-a78d-676dea968ec7" providerId="AD" clId="Web-{CCA74BA8-6A29-80EE-7C3F-49478097BB7E}" dt="2020-10-25T11:07:30.204" v="790"/>
          <ac:spMkLst>
            <pc:docMk/>
            <pc:sldMk cId="1357327504" sldId="275"/>
            <ac:spMk id="24" creationId="{27248369-464E-49D1-91FC-BC34A50A66D2}"/>
          </ac:spMkLst>
        </pc:spChg>
        <pc:picChg chg="mod">
          <ac:chgData name="SAUVESTRE, Lucile" userId="S::lucile.sauvestre@skema.edu::3018fc86-5b75-4f46-a78d-676dea968ec7" providerId="AD" clId="Web-{CCA74BA8-6A29-80EE-7C3F-49478097BB7E}" dt="2020-10-25T11:07:47.079" v="798" actId="1076"/>
          <ac:picMkLst>
            <pc:docMk/>
            <pc:sldMk cId="1357327504" sldId="275"/>
            <ac:picMk id="4" creationId="{FC333C41-2E01-4FD8-9F12-119B2088C157}"/>
          </ac:picMkLst>
        </pc:picChg>
      </pc:sldChg>
      <pc:sldChg chg="addSp delSp modSp">
        <pc:chgData name="SAUVESTRE, Lucile" userId="S::lucile.sauvestre@skema.edu::3018fc86-5b75-4f46-a78d-676dea968ec7" providerId="AD" clId="Web-{CCA74BA8-6A29-80EE-7C3F-49478097BB7E}" dt="2020-10-25T11:09:23.316" v="820" actId="14100"/>
        <pc:sldMkLst>
          <pc:docMk/>
          <pc:sldMk cId="2338898158" sldId="276"/>
        </pc:sldMkLst>
        <pc:spChg chg="mod">
          <ac:chgData name="SAUVESTRE, Lucile" userId="S::lucile.sauvestre@skema.edu::3018fc86-5b75-4f46-a78d-676dea968ec7" providerId="AD" clId="Web-{CCA74BA8-6A29-80EE-7C3F-49478097BB7E}" dt="2020-10-25T11:08:28.424" v="807" actId="20577"/>
          <ac:spMkLst>
            <pc:docMk/>
            <pc:sldMk cId="2338898158" sldId="276"/>
            <ac:spMk id="2" creationId="{B26B3261-5B71-4116-A3B4-6109946BF7F8}"/>
          </ac:spMkLst>
        </pc:spChg>
        <pc:spChg chg="del">
          <ac:chgData name="SAUVESTRE, Lucile" userId="S::lucile.sauvestre@skema.edu::3018fc86-5b75-4f46-a78d-676dea968ec7" providerId="AD" clId="Web-{CCA74BA8-6A29-80EE-7C3F-49478097BB7E}" dt="2020-10-25T11:08:07.330" v="799"/>
          <ac:spMkLst>
            <pc:docMk/>
            <pc:sldMk cId="2338898158" sldId="276"/>
            <ac:spMk id="9" creationId="{EB6D1D7F-141C-4D8E-BFBA-D95B68E16385}"/>
          </ac:spMkLst>
        </pc:spChg>
        <pc:spChg chg="del">
          <ac:chgData name="SAUVESTRE, Lucile" userId="S::lucile.sauvestre@skema.edu::3018fc86-5b75-4f46-a78d-676dea968ec7" providerId="AD" clId="Web-{CCA74BA8-6A29-80EE-7C3F-49478097BB7E}" dt="2020-10-25T11:08:07.330" v="799"/>
          <ac:spMkLst>
            <pc:docMk/>
            <pc:sldMk cId="2338898158" sldId="276"/>
            <ac:spMk id="11" creationId="{245B42B6-26F8-4E25-839B-FB38F13BEFFC}"/>
          </ac:spMkLst>
        </pc:spChg>
        <pc:spChg chg="mod">
          <ac:chgData name="SAUVESTRE, Lucile" userId="S::lucile.sauvestre@skema.edu::3018fc86-5b75-4f46-a78d-676dea968ec7" providerId="AD" clId="Web-{CCA74BA8-6A29-80EE-7C3F-49478097BB7E}" dt="2020-10-25T11:08:23.627" v="802" actId="1076"/>
          <ac:spMkLst>
            <pc:docMk/>
            <pc:sldMk cId="2338898158" sldId="276"/>
            <ac:spMk id="34" creationId="{C39A8D2A-8648-4F16-B5A7-CC6374117AAE}"/>
          </ac:spMkLst>
        </pc:spChg>
        <pc:spChg chg="add">
          <ac:chgData name="SAUVESTRE, Lucile" userId="S::lucile.sauvestre@skema.edu::3018fc86-5b75-4f46-a78d-676dea968ec7" providerId="AD" clId="Web-{CCA74BA8-6A29-80EE-7C3F-49478097BB7E}" dt="2020-10-25T11:08:07.330" v="799"/>
          <ac:spMkLst>
            <pc:docMk/>
            <pc:sldMk cId="2338898158" sldId="276"/>
            <ac:spMk id="39" creationId="{EB6D1D7F-141C-4D8E-BFBA-D95B68E16385}"/>
          </ac:spMkLst>
        </pc:spChg>
        <pc:spChg chg="add">
          <ac:chgData name="SAUVESTRE, Lucile" userId="S::lucile.sauvestre@skema.edu::3018fc86-5b75-4f46-a78d-676dea968ec7" providerId="AD" clId="Web-{CCA74BA8-6A29-80EE-7C3F-49478097BB7E}" dt="2020-10-25T11:08:07.330" v="799"/>
          <ac:spMkLst>
            <pc:docMk/>
            <pc:sldMk cId="2338898158" sldId="276"/>
            <ac:spMk id="41" creationId="{B7B54865-0417-4422-B63B-3E74C04CD741}"/>
          </ac:spMkLst>
        </pc:spChg>
        <pc:graphicFrameChg chg="mod ord modGraphic">
          <ac:chgData name="SAUVESTRE, Lucile" userId="S::lucile.sauvestre@skema.edu::3018fc86-5b75-4f46-a78d-676dea968ec7" providerId="AD" clId="Web-{CCA74BA8-6A29-80EE-7C3F-49478097BB7E}" dt="2020-10-25T11:09:23.316" v="820" actId="14100"/>
          <ac:graphicFrameMkLst>
            <pc:docMk/>
            <pc:sldMk cId="2338898158" sldId="276"/>
            <ac:graphicFrameMk id="4" creationId="{5A731676-AACC-4E26-9137-65598A716846}"/>
          </ac:graphicFrameMkLst>
        </pc:graphicFrameChg>
      </pc:sldChg>
      <pc:sldChg chg="modSp">
        <pc:chgData name="SAUVESTRE, Lucile" userId="S::lucile.sauvestre@skema.edu::3018fc86-5b75-4f46-a78d-676dea968ec7" providerId="AD" clId="Web-{CCA74BA8-6A29-80EE-7C3F-49478097BB7E}" dt="2020-10-25T10:47:06.736" v="559" actId="20577"/>
        <pc:sldMkLst>
          <pc:docMk/>
          <pc:sldMk cId="3779295088" sldId="277"/>
        </pc:sldMkLst>
        <pc:spChg chg="mod">
          <ac:chgData name="SAUVESTRE, Lucile" userId="S::lucile.sauvestre@skema.edu::3018fc86-5b75-4f46-a78d-676dea968ec7" providerId="AD" clId="Web-{CCA74BA8-6A29-80EE-7C3F-49478097BB7E}" dt="2020-10-25T10:46:54.947" v="554" actId="20577"/>
          <ac:spMkLst>
            <pc:docMk/>
            <pc:sldMk cId="3779295088" sldId="277"/>
            <ac:spMk id="2" creationId="{4F603A01-D50B-4400-B9A7-185270EE75F8}"/>
          </ac:spMkLst>
        </pc:spChg>
        <pc:spChg chg="mod">
          <ac:chgData name="SAUVESTRE, Lucile" userId="S::lucile.sauvestre@skema.edu::3018fc86-5b75-4f46-a78d-676dea968ec7" providerId="AD" clId="Web-{CCA74BA8-6A29-80EE-7C3F-49478097BB7E}" dt="2020-10-25T10:47:06.736" v="559" actId="20577"/>
          <ac:spMkLst>
            <pc:docMk/>
            <pc:sldMk cId="3779295088" sldId="277"/>
            <ac:spMk id="3" creationId="{7BF87CCB-DF88-43E1-B6EC-65FB67B6D1E2}"/>
          </ac:spMkLst>
        </pc:spChg>
        <pc:spChg chg="mod">
          <ac:chgData name="SAUVESTRE, Lucile" userId="S::lucile.sauvestre@skema.edu::3018fc86-5b75-4f46-a78d-676dea968ec7" providerId="AD" clId="Web-{CCA74BA8-6A29-80EE-7C3F-49478097BB7E}" dt="2020-10-25T10:46:34.176" v="549" actId="20577"/>
          <ac:spMkLst>
            <pc:docMk/>
            <pc:sldMk cId="3779295088" sldId="277"/>
            <ac:spMk id="4" creationId="{BCFCA753-5EBE-4225-9DD7-B34E58DFF8F7}"/>
          </ac:spMkLst>
        </pc:spChg>
        <pc:spChg chg="mod">
          <ac:chgData name="SAUVESTRE, Lucile" userId="S::lucile.sauvestre@skema.edu::3018fc86-5b75-4f46-a78d-676dea968ec7" providerId="AD" clId="Web-{CCA74BA8-6A29-80EE-7C3F-49478097BB7E}" dt="2020-10-25T10:46:39.030" v="550" actId="20577"/>
          <ac:spMkLst>
            <pc:docMk/>
            <pc:sldMk cId="3779295088" sldId="277"/>
            <ac:spMk id="5" creationId="{2820FEA2-56C5-479A-922E-FCB2D4886199}"/>
          </ac:spMkLst>
        </pc:spChg>
        <pc:spChg chg="mod">
          <ac:chgData name="SAUVESTRE, Lucile" userId="S::lucile.sauvestre@skema.edu::3018fc86-5b75-4f46-a78d-676dea968ec7" providerId="AD" clId="Web-{CCA74BA8-6A29-80EE-7C3F-49478097BB7E}" dt="2020-10-25T10:46:43.755" v="551" actId="20577"/>
          <ac:spMkLst>
            <pc:docMk/>
            <pc:sldMk cId="3779295088" sldId="277"/>
            <ac:spMk id="6" creationId="{9BDD2CFD-9D1C-4C5C-9075-48B9907B90B4}"/>
          </ac:spMkLst>
        </pc:spChg>
        <pc:spChg chg="mod">
          <ac:chgData name="SAUVESTRE, Lucile" userId="S::lucile.sauvestre@skema.edu::3018fc86-5b75-4f46-a78d-676dea968ec7" providerId="AD" clId="Web-{CCA74BA8-6A29-80EE-7C3F-49478097BB7E}" dt="2020-10-25T10:46:49.111" v="552" actId="20577"/>
          <ac:spMkLst>
            <pc:docMk/>
            <pc:sldMk cId="3779295088" sldId="277"/>
            <ac:spMk id="7" creationId="{DD974054-B704-4847-9C80-19615C11B86C}"/>
          </ac:spMkLst>
        </pc:spChg>
      </pc:sldChg>
      <pc:sldChg chg="addSp delSp modSp mod setBg setClrOvrMap">
        <pc:chgData name="SAUVESTRE, Lucile" userId="S::lucile.sauvestre@skema.edu::3018fc86-5b75-4f46-a78d-676dea968ec7" providerId="AD" clId="Web-{CCA74BA8-6A29-80EE-7C3F-49478097BB7E}" dt="2020-10-25T10:54:28.718" v="606" actId="20577"/>
        <pc:sldMkLst>
          <pc:docMk/>
          <pc:sldMk cId="1173036640" sldId="278"/>
        </pc:sldMkLst>
        <pc:spChg chg="mod">
          <ac:chgData name="SAUVESTRE, Lucile" userId="S::lucile.sauvestre@skema.edu::3018fc86-5b75-4f46-a78d-676dea968ec7" providerId="AD" clId="Web-{CCA74BA8-6A29-80EE-7C3F-49478097BB7E}" dt="2020-10-25T10:54:28.718" v="606" actId="20577"/>
          <ac:spMkLst>
            <pc:docMk/>
            <pc:sldMk cId="1173036640" sldId="278"/>
            <ac:spMk id="2" creationId="{00F0D1E5-B936-4DF5-9D47-B7DFF1E6AFD0}"/>
          </ac:spMkLst>
        </pc:spChg>
        <pc:spChg chg="del mod">
          <ac:chgData name="SAUVESTRE, Lucile" userId="S::lucile.sauvestre@skema.edu::3018fc86-5b75-4f46-a78d-676dea968ec7" providerId="AD" clId="Web-{CCA74BA8-6A29-80EE-7C3F-49478097BB7E}" dt="2020-10-25T10:53:07.185" v="601"/>
          <ac:spMkLst>
            <pc:docMk/>
            <pc:sldMk cId="1173036640" sldId="278"/>
            <ac:spMk id="3" creationId="{9F2F7B4C-0529-4706-8DDA-C8FFA4F51C61}"/>
          </ac:spMkLst>
        </pc:spChg>
        <pc:spChg chg="add del">
          <ac:chgData name="SAUVESTRE, Lucile" userId="S::lucile.sauvestre@skema.edu::3018fc86-5b75-4f46-a78d-676dea968ec7" providerId="AD" clId="Web-{CCA74BA8-6A29-80EE-7C3F-49478097BB7E}" dt="2020-10-25T10:53:07.185" v="601"/>
          <ac:spMkLst>
            <pc:docMk/>
            <pc:sldMk cId="1173036640" sldId="278"/>
            <ac:spMk id="12" creationId="{EB6D1D7F-141C-4D8E-BFBA-D95B68E16385}"/>
          </ac:spMkLst>
        </pc:spChg>
        <pc:spChg chg="add del">
          <ac:chgData name="SAUVESTRE, Lucile" userId="S::lucile.sauvestre@skema.edu::3018fc86-5b75-4f46-a78d-676dea968ec7" providerId="AD" clId="Web-{CCA74BA8-6A29-80EE-7C3F-49478097BB7E}" dt="2020-10-25T10:53:07.185" v="601"/>
          <ac:spMkLst>
            <pc:docMk/>
            <pc:sldMk cId="1173036640" sldId="278"/>
            <ac:spMk id="14" creationId="{27248369-464E-49D1-91FC-BC34A50A66D2}"/>
          </ac:spMkLst>
        </pc:spChg>
        <pc:spChg chg="add">
          <ac:chgData name="SAUVESTRE, Lucile" userId="S::lucile.sauvestre@skema.edu::3018fc86-5b75-4f46-a78d-676dea968ec7" providerId="AD" clId="Web-{CCA74BA8-6A29-80EE-7C3F-49478097BB7E}" dt="2020-10-25T10:53:07.185" v="601"/>
          <ac:spMkLst>
            <pc:docMk/>
            <pc:sldMk cId="1173036640" sldId="278"/>
            <ac:spMk id="20" creationId="{EB6D1D7F-141C-4D8E-BFBA-D95B68E16385}"/>
          </ac:spMkLst>
        </pc:spChg>
        <pc:spChg chg="add">
          <ac:chgData name="SAUVESTRE, Lucile" userId="S::lucile.sauvestre@skema.edu::3018fc86-5b75-4f46-a78d-676dea968ec7" providerId="AD" clId="Web-{CCA74BA8-6A29-80EE-7C3F-49478097BB7E}" dt="2020-10-25T10:53:07.185" v="601"/>
          <ac:spMkLst>
            <pc:docMk/>
            <pc:sldMk cId="1173036640" sldId="278"/>
            <ac:spMk id="22" creationId="{27248369-464E-49D1-91FC-BC34A50A66D2}"/>
          </ac:spMkLst>
        </pc:spChg>
        <pc:graphicFrameChg chg="add modGraphic">
          <ac:chgData name="SAUVESTRE, Lucile" userId="S::lucile.sauvestre@skema.edu::3018fc86-5b75-4f46-a78d-676dea968ec7" providerId="AD" clId="Web-{CCA74BA8-6A29-80EE-7C3F-49478097BB7E}" dt="2020-10-25T10:54:24.624" v="603" actId="20577"/>
          <ac:graphicFrameMkLst>
            <pc:docMk/>
            <pc:sldMk cId="1173036640" sldId="278"/>
            <ac:graphicFrameMk id="16" creationId="{223E8574-FD19-4193-B592-1BD339C5AEFC}"/>
          </ac:graphicFrameMkLst>
        </pc:graphicFrameChg>
        <pc:picChg chg="del mod">
          <ac:chgData name="SAUVESTRE, Lucile" userId="S::lucile.sauvestre@skema.edu::3018fc86-5b75-4f46-a78d-676dea968ec7" providerId="AD" clId="Web-{CCA74BA8-6A29-80EE-7C3F-49478097BB7E}" dt="2020-10-25T10:52:48.981" v="594"/>
          <ac:picMkLst>
            <pc:docMk/>
            <pc:sldMk cId="1173036640" sldId="278"/>
            <ac:picMk id="5" creationId="{447CAADD-52A5-4E11-A97D-5AC3E5E81C3F}"/>
          </ac:picMkLst>
        </pc:picChg>
        <pc:picChg chg="add del mod">
          <ac:chgData name="SAUVESTRE, Lucile" userId="S::lucile.sauvestre@skema.edu::3018fc86-5b75-4f46-a78d-676dea968ec7" providerId="AD" clId="Web-{CCA74BA8-6A29-80EE-7C3F-49478097BB7E}" dt="2020-10-25T10:52:47.122" v="593"/>
          <ac:picMkLst>
            <pc:docMk/>
            <pc:sldMk cId="1173036640" sldId="278"/>
            <ac:picMk id="9" creationId="{5ACB8B62-2554-4E86-920F-A256359ED1AC}"/>
          </ac:picMkLst>
        </pc:picChg>
      </pc:sldChg>
      <pc:sldChg chg="new del">
        <pc:chgData name="SAUVESTRE, Lucile" userId="S::lucile.sauvestre@skema.edu::3018fc86-5b75-4f46-a78d-676dea968ec7" providerId="AD" clId="Web-{CCA74BA8-6A29-80EE-7C3F-49478097BB7E}" dt="2020-10-25T10:13:03.059" v="3"/>
        <pc:sldMkLst>
          <pc:docMk/>
          <pc:sldMk cId="464799487" sldId="279"/>
        </pc:sldMkLst>
      </pc:sldChg>
      <pc:sldChg chg="addSp delSp modSp new mod setBg setClrOvrMap">
        <pc:chgData name="SAUVESTRE, Lucile" userId="S::lucile.sauvestre@skema.edu::3018fc86-5b75-4f46-a78d-676dea968ec7" providerId="AD" clId="Web-{CCA74BA8-6A29-80EE-7C3F-49478097BB7E}" dt="2020-10-25T10:45:56.885" v="539" actId="20577"/>
        <pc:sldMkLst>
          <pc:docMk/>
          <pc:sldMk cId="3671340303" sldId="279"/>
        </pc:sldMkLst>
        <pc:spChg chg="add mod">
          <ac:chgData name="SAUVESTRE, Lucile" userId="S::lucile.sauvestre@skema.edu::3018fc86-5b75-4f46-a78d-676dea968ec7" providerId="AD" clId="Web-{CCA74BA8-6A29-80EE-7C3F-49478097BB7E}" dt="2020-10-25T10:45:56.885" v="539" actId="20577"/>
          <ac:spMkLst>
            <pc:docMk/>
            <pc:sldMk cId="3671340303" sldId="279"/>
            <ac:spMk id="2" creationId="{C0AAE35F-C1A6-4311-9938-7218DAD07F8E}"/>
          </ac:spMkLst>
        </pc:spChg>
        <pc:spChg chg="add mod ord">
          <ac:chgData name="SAUVESTRE, Lucile" userId="S::lucile.sauvestre@skema.edu::3018fc86-5b75-4f46-a78d-676dea968ec7" providerId="AD" clId="Web-{CCA74BA8-6A29-80EE-7C3F-49478097BB7E}" dt="2020-10-25T10:32:13.086" v="262" actId="14100"/>
          <ac:spMkLst>
            <pc:docMk/>
            <pc:sldMk cId="3671340303" sldId="279"/>
            <ac:spMk id="3" creationId="{3767CB7D-A619-4C4C-BEF9-435D36500628}"/>
          </ac:spMkLst>
        </pc:spChg>
        <pc:spChg chg="add del">
          <ac:chgData name="SAUVESTRE, Lucile" userId="S::lucile.sauvestre@skema.edu::3018fc86-5b75-4f46-a78d-676dea968ec7" providerId="AD" clId="Web-{CCA74BA8-6A29-80EE-7C3F-49478097BB7E}" dt="2020-10-25T10:21:58.899" v="138"/>
          <ac:spMkLst>
            <pc:docMk/>
            <pc:sldMk cId="3671340303" sldId="279"/>
            <ac:spMk id="9" creationId="{1D153959-30FA-4987-A094-7243641F474B}"/>
          </ac:spMkLst>
        </pc:spChg>
        <pc:spChg chg="add del">
          <ac:chgData name="SAUVESTRE, Lucile" userId="S::lucile.sauvestre@skema.edu::3018fc86-5b75-4f46-a78d-676dea968ec7" providerId="AD" clId="Web-{CCA74BA8-6A29-80EE-7C3F-49478097BB7E}" dt="2020-10-25T10:21:58.899" v="138"/>
          <ac:spMkLst>
            <pc:docMk/>
            <pc:sldMk cId="3671340303" sldId="279"/>
            <ac:spMk id="11" creationId="{EB6D1D7F-141C-4D8E-BFBA-D95B68E16385}"/>
          </ac:spMkLst>
        </pc:spChg>
        <pc:spChg chg="add del">
          <ac:chgData name="SAUVESTRE, Lucile" userId="S::lucile.sauvestre@skema.edu::3018fc86-5b75-4f46-a78d-676dea968ec7" providerId="AD" clId="Web-{CCA74BA8-6A29-80EE-7C3F-49478097BB7E}" dt="2020-10-25T10:21:58.899" v="138"/>
          <ac:spMkLst>
            <pc:docMk/>
            <pc:sldMk cId="3671340303" sldId="279"/>
            <ac:spMk id="13" creationId="{B7B54865-0417-4422-B63B-3E74C04CD741}"/>
          </ac:spMkLst>
        </pc:spChg>
        <pc:spChg chg="add">
          <ac:chgData name="SAUVESTRE, Lucile" userId="S::lucile.sauvestre@skema.edu::3018fc86-5b75-4f46-a78d-676dea968ec7" providerId="AD" clId="Web-{CCA74BA8-6A29-80EE-7C3F-49478097BB7E}" dt="2020-10-25T10:21:58.899" v="138"/>
          <ac:spMkLst>
            <pc:docMk/>
            <pc:sldMk cId="3671340303" sldId="279"/>
            <ac:spMk id="18" creationId="{1D153959-30FA-4987-A094-7243641F474B}"/>
          </ac:spMkLst>
        </pc:spChg>
        <pc:spChg chg="add">
          <ac:chgData name="SAUVESTRE, Lucile" userId="S::lucile.sauvestre@skema.edu::3018fc86-5b75-4f46-a78d-676dea968ec7" providerId="AD" clId="Web-{CCA74BA8-6A29-80EE-7C3F-49478097BB7E}" dt="2020-10-25T10:21:58.899" v="138"/>
          <ac:spMkLst>
            <pc:docMk/>
            <pc:sldMk cId="3671340303" sldId="279"/>
            <ac:spMk id="20" creationId="{EB6D1D7F-141C-4D8E-BFBA-D95B68E16385}"/>
          </ac:spMkLst>
        </pc:spChg>
        <pc:spChg chg="add">
          <ac:chgData name="SAUVESTRE, Lucile" userId="S::lucile.sauvestre@skema.edu::3018fc86-5b75-4f46-a78d-676dea968ec7" providerId="AD" clId="Web-{CCA74BA8-6A29-80EE-7C3F-49478097BB7E}" dt="2020-10-25T10:21:58.899" v="138"/>
          <ac:spMkLst>
            <pc:docMk/>
            <pc:sldMk cId="3671340303" sldId="279"/>
            <ac:spMk id="22" creationId="{27248369-464E-49D1-91FC-BC34A50A66D2}"/>
          </ac:spMkLst>
        </pc:spChg>
        <pc:picChg chg="add mod">
          <ac:chgData name="SAUVESTRE, Lucile" userId="S::lucile.sauvestre@skema.edu::3018fc86-5b75-4f46-a78d-676dea968ec7" providerId="AD" clId="Web-{CCA74BA8-6A29-80EE-7C3F-49478097BB7E}" dt="2020-10-25T10:32:44.680" v="265"/>
          <ac:picMkLst>
            <pc:docMk/>
            <pc:sldMk cId="3671340303" sldId="279"/>
            <ac:picMk id="4" creationId="{E61D2923-10C4-44F0-91C9-9CACEBFBD09D}"/>
          </ac:picMkLst>
        </pc:picChg>
      </pc:sldChg>
      <pc:sldChg chg="new del">
        <pc:chgData name="SAUVESTRE, Lucile" userId="S::lucile.sauvestre@skema.edu::3018fc86-5b75-4f46-a78d-676dea968ec7" providerId="AD" clId="Web-{CCA74BA8-6A29-80EE-7C3F-49478097BB7E}" dt="2020-10-25T10:15:01.624" v="16"/>
        <pc:sldMkLst>
          <pc:docMk/>
          <pc:sldMk cId="912343319" sldId="280"/>
        </pc:sldMkLst>
      </pc:sldChg>
      <pc:sldChg chg="new del">
        <pc:chgData name="SAUVESTRE, Lucile" userId="S::lucile.sauvestre@skema.edu::3018fc86-5b75-4f46-a78d-676dea968ec7" providerId="AD" clId="Web-{CCA74BA8-6A29-80EE-7C3F-49478097BB7E}" dt="2020-10-25T10:21:47.102" v="136"/>
        <pc:sldMkLst>
          <pc:docMk/>
          <pc:sldMk cId="2845389299" sldId="281"/>
        </pc:sldMkLst>
      </pc:sldChg>
      <pc:sldChg chg="add del replId">
        <pc:chgData name="SAUVESTRE, Lucile" userId="S::lucile.sauvestre@skema.edu::3018fc86-5b75-4f46-a78d-676dea968ec7" providerId="AD" clId="Web-{CCA74BA8-6A29-80EE-7C3F-49478097BB7E}" dt="2020-10-25T10:21:46.242" v="135"/>
        <pc:sldMkLst>
          <pc:docMk/>
          <pc:sldMk cId="1637300434" sldId="282"/>
        </pc:sldMkLst>
      </pc:sldChg>
      <pc:sldChg chg="add del replId">
        <pc:chgData name="SAUVESTRE, Lucile" userId="S::lucile.sauvestre@skema.edu::3018fc86-5b75-4f46-a78d-676dea968ec7" providerId="AD" clId="Web-{CCA74BA8-6A29-80EE-7C3F-49478097BB7E}" dt="2020-10-25T10:21:45.149" v="134"/>
        <pc:sldMkLst>
          <pc:docMk/>
          <pc:sldMk cId="1727554839" sldId="283"/>
        </pc:sldMkLst>
      </pc:sldChg>
      <pc:sldChg chg="add del replId">
        <pc:chgData name="SAUVESTRE, Lucile" userId="S::lucile.sauvestre@skema.edu::3018fc86-5b75-4f46-a78d-676dea968ec7" providerId="AD" clId="Web-{CCA74BA8-6A29-80EE-7C3F-49478097BB7E}" dt="2020-10-25T10:21:42.273" v="132"/>
        <pc:sldMkLst>
          <pc:docMk/>
          <pc:sldMk cId="2311492939" sldId="284"/>
        </pc:sldMkLst>
      </pc:sldChg>
      <pc:sldChg chg="add del replId">
        <pc:chgData name="SAUVESTRE, Lucile" userId="S::lucile.sauvestre@skema.edu::3018fc86-5b75-4f46-a78d-676dea968ec7" providerId="AD" clId="Web-{CCA74BA8-6A29-80EE-7C3F-49478097BB7E}" dt="2020-10-25T10:21:43.617" v="133"/>
        <pc:sldMkLst>
          <pc:docMk/>
          <pc:sldMk cId="565649727" sldId="285"/>
        </pc:sldMkLst>
      </pc:sldChg>
    </pc:docChg>
  </pc:docChgLst>
  <pc:docChgLst>
    <pc:chgData name="Guest User" userId="S::urn:spo:anon#4683cf2e27ae955b26ebade74006ee20a9ba45a11fc913c857673c28cd5985c4::" providerId="AD" clId="Web-{D4FBF029-3252-9174-359D-4775196BE6FF}"/>
    <pc:docChg chg="modSld sldOrd">
      <pc:chgData name="Guest User" userId="S::urn:spo:anon#4683cf2e27ae955b26ebade74006ee20a9ba45a11fc913c857673c28cd5985c4::" providerId="AD" clId="Web-{D4FBF029-3252-9174-359D-4775196BE6FF}" dt="2020-10-25T22:25:46.152" v="3"/>
      <pc:docMkLst>
        <pc:docMk/>
      </pc:docMkLst>
      <pc:sldChg chg="ord">
        <pc:chgData name="Guest User" userId="S::urn:spo:anon#4683cf2e27ae955b26ebade74006ee20a9ba45a11fc913c857673c28cd5985c4::" providerId="AD" clId="Web-{D4FBF029-3252-9174-359D-4775196BE6FF}" dt="2020-10-25T22:25:40.512" v="2"/>
        <pc:sldMkLst>
          <pc:docMk/>
          <pc:sldMk cId="3779295088" sldId="277"/>
        </pc:sldMkLst>
      </pc:sldChg>
      <pc:sldChg chg="modSp ord">
        <pc:chgData name="Guest User" userId="S::urn:spo:anon#4683cf2e27ae955b26ebade74006ee20a9ba45a11fc913c857673c28cd5985c4::" providerId="AD" clId="Web-{D4FBF029-3252-9174-359D-4775196BE6FF}" dt="2020-10-25T22:25:46.152" v="3"/>
        <pc:sldMkLst>
          <pc:docMk/>
          <pc:sldMk cId="1173036640" sldId="278"/>
        </pc:sldMkLst>
        <pc:graphicFrameChg chg="mod">
          <ac:chgData name="Guest User" userId="S::urn:spo:anon#4683cf2e27ae955b26ebade74006ee20a9ba45a11fc913c857673c28cd5985c4::" providerId="AD" clId="Web-{D4FBF029-3252-9174-359D-4775196BE6FF}" dt="2020-10-25T22:21:21.243" v="1" actId="1076"/>
          <ac:graphicFrameMkLst>
            <pc:docMk/>
            <pc:sldMk cId="1173036640" sldId="278"/>
            <ac:graphicFrameMk id="16" creationId="{223E8574-FD19-4193-B592-1BD339C5AEFC}"/>
          </ac:graphicFrameMkLst>
        </pc:graphicFrameChg>
      </pc:sldChg>
    </pc:docChg>
  </pc:docChgLst>
  <pc:docChgLst>
    <pc:chgData clId="Web-{68C6EC8F-E14B-FB4F-1364-FD91004D55CD}"/>
    <pc:docChg chg="modSld">
      <pc:chgData name="" userId="" providerId="" clId="Web-{68C6EC8F-E14B-FB4F-1364-FD91004D55CD}" dt="2020-10-25T19:57:34.252" v="3" actId="20577"/>
      <pc:docMkLst>
        <pc:docMk/>
      </pc:docMkLst>
      <pc:sldChg chg="modSp">
        <pc:chgData name="" userId="" providerId="" clId="Web-{68C6EC8F-E14B-FB4F-1364-FD91004D55CD}" dt="2020-10-25T19:57:34.252" v="3" actId="20577"/>
        <pc:sldMkLst>
          <pc:docMk/>
          <pc:sldMk cId="1194440229" sldId="256"/>
        </pc:sldMkLst>
        <pc:spChg chg="mod">
          <ac:chgData name="" userId="" providerId="" clId="Web-{68C6EC8F-E14B-FB4F-1364-FD91004D55CD}" dt="2020-10-25T19:57:34.252" v="3" actId="20577"/>
          <ac:spMkLst>
            <pc:docMk/>
            <pc:sldMk cId="1194440229" sldId="256"/>
            <ac:spMk id="3" creationId="{00000000-0000-0000-0000-000000000000}"/>
          </ac:spMkLst>
        </pc:spChg>
      </pc:sldChg>
    </pc:docChg>
  </pc:docChgLst>
  <pc:docChgLst>
    <pc:chgData name="SAUVESTRE, Lucile" userId="S::lucile.sauvestre@skema.edu::3018fc86-5b75-4f46-a78d-676dea968ec7" providerId="AD" clId="Web-{2A5EAAEF-DF7C-88EB-5BB2-558A286834BD}"/>
    <pc:docChg chg="modSld">
      <pc:chgData name="SAUVESTRE, Lucile" userId="S::lucile.sauvestre@skema.edu::3018fc86-5b75-4f46-a78d-676dea968ec7" providerId="AD" clId="Web-{2A5EAAEF-DF7C-88EB-5BB2-558A286834BD}" dt="2020-10-23T08:59:00.302" v="0"/>
      <pc:docMkLst>
        <pc:docMk/>
      </pc:docMkLst>
      <pc:sldChg chg="modSp">
        <pc:chgData name="SAUVESTRE, Lucile" userId="S::lucile.sauvestre@skema.edu::3018fc86-5b75-4f46-a78d-676dea968ec7" providerId="AD" clId="Web-{2A5EAAEF-DF7C-88EB-5BB2-558A286834BD}" dt="2020-10-23T08:59:00.302" v="0"/>
        <pc:sldMkLst>
          <pc:docMk/>
          <pc:sldMk cId="1732342375" sldId="262"/>
        </pc:sldMkLst>
        <pc:graphicFrameChg chg="modGraphic">
          <ac:chgData name="SAUVESTRE, Lucile" userId="S::lucile.sauvestre@skema.edu::3018fc86-5b75-4f46-a78d-676dea968ec7" providerId="AD" clId="Web-{2A5EAAEF-DF7C-88EB-5BB2-558A286834BD}" dt="2020-10-23T08:59:00.302" v="0"/>
          <ac:graphicFrameMkLst>
            <pc:docMk/>
            <pc:sldMk cId="1732342375" sldId="262"/>
            <ac:graphicFrameMk id="5" creationId="{CB6B9C32-26A4-4ACA-B22F-11BF9CA97596}"/>
          </ac:graphicFrameMkLst>
        </pc:graphicFrameChg>
      </pc:sldChg>
    </pc:docChg>
  </pc:docChgLst>
  <pc:docChgLst>
    <pc:chgData name="Guest User" userId="S::urn:spo:anon#4683cf2e27ae955b26ebade74006ee20a9ba45a11fc913c857673c28cd5985c4::" providerId="AD" clId="Web-{8B3A738D-03E1-4EB3-E882-1070640E86C4}"/>
    <pc:docChg chg="addSld modSld">
      <pc:chgData name="Guest User" userId="S::urn:spo:anon#4683cf2e27ae955b26ebade74006ee20a9ba45a11fc913c857673c28cd5985c4::" providerId="AD" clId="Web-{8B3A738D-03E1-4EB3-E882-1070640E86C4}" dt="2020-10-23T21:47:24.572" v="450" actId="1076"/>
      <pc:docMkLst>
        <pc:docMk/>
      </pc:docMkLst>
      <pc:sldChg chg="delSp modSp">
        <pc:chgData name="Guest User" userId="S::urn:spo:anon#4683cf2e27ae955b26ebade74006ee20a9ba45a11fc913c857673c28cd5985c4::" providerId="AD" clId="Web-{8B3A738D-03E1-4EB3-E882-1070640E86C4}" dt="2020-10-23T21:46:41.493" v="442" actId="1076"/>
        <pc:sldMkLst>
          <pc:docMk/>
          <pc:sldMk cId="3779295088" sldId="277"/>
        </pc:sldMkLst>
        <pc:spChg chg="mod">
          <ac:chgData name="Guest User" userId="S::urn:spo:anon#4683cf2e27ae955b26ebade74006ee20a9ba45a11fc913c857673c28cd5985c4::" providerId="AD" clId="Web-{8B3A738D-03E1-4EB3-E882-1070640E86C4}" dt="2020-10-23T21:45:48.523" v="425" actId="1076"/>
          <ac:spMkLst>
            <pc:docMk/>
            <pc:sldMk cId="3779295088" sldId="277"/>
            <ac:spMk id="3" creationId="{7BF87CCB-DF88-43E1-B6EC-65FB67B6D1E2}"/>
          </ac:spMkLst>
        </pc:spChg>
        <pc:spChg chg="mod">
          <ac:chgData name="Guest User" userId="S::urn:spo:anon#4683cf2e27ae955b26ebade74006ee20a9ba45a11fc913c857673c28cd5985c4::" providerId="AD" clId="Web-{8B3A738D-03E1-4EB3-E882-1070640E86C4}" dt="2020-10-23T21:45:50.820" v="426" actId="1076"/>
          <ac:spMkLst>
            <pc:docMk/>
            <pc:sldMk cId="3779295088" sldId="277"/>
            <ac:spMk id="4" creationId="{BCFCA753-5EBE-4225-9DD7-B34E58DFF8F7}"/>
          </ac:spMkLst>
        </pc:spChg>
        <pc:spChg chg="mod">
          <ac:chgData name="Guest User" userId="S::urn:spo:anon#4683cf2e27ae955b26ebade74006ee20a9ba45a11fc913c857673c28cd5985c4::" providerId="AD" clId="Web-{8B3A738D-03E1-4EB3-E882-1070640E86C4}" dt="2020-10-23T21:45:53.149" v="427" actId="1076"/>
          <ac:spMkLst>
            <pc:docMk/>
            <pc:sldMk cId="3779295088" sldId="277"/>
            <ac:spMk id="5" creationId="{2820FEA2-56C5-479A-922E-FCB2D4886199}"/>
          </ac:spMkLst>
        </pc:spChg>
        <pc:spChg chg="mod">
          <ac:chgData name="Guest User" userId="S::urn:spo:anon#4683cf2e27ae955b26ebade74006ee20a9ba45a11fc913c857673c28cd5985c4::" providerId="AD" clId="Web-{8B3A738D-03E1-4EB3-E882-1070640E86C4}" dt="2020-10-23T21:45:54.930" v="428" actId="1076"/>
          <ac:spMkLst>
            <pc:docMk/>
            <pc:sldMk cId="3779295088" sldId="277"/>
            <ac:spMk id="6" creationId="{9BDD2CFD-9D1C-4C5C-9075-48B9907B90B4}"/>
          </ac:spMkLst>
        </pc:spChg>
        <pc:spChg chg="mod">
          <ac:chgData name="Guest User" userId="S::urn:spo:anon#4683cf2e27ae955b26ebade74006ee20a9ba45a11fc913c857673c28cd5985c4::" providerId="AD" clId="Web-{8B3A738D-03E1-4EB3-E882-1070640E86C4}" dt="2020-10-23T21:46:41.493" v="442" actId="1076"/>
          <ac:spMkLst>
            <pc:docMk/>
            <pc:sldMk cId="3779295088" sldId="277"/>
            <ac:spMk id="7" creationId="{DD974054-B704-4847-9C80-19615C11B86C}"/>
          </ac:spMkLst>
        </pc:spChg>
        <pc:picChg chg="del">
          <ac:chgData name="Guest User" userId="S::urn:spo:anon#4683cf2e27ae955b26ebade74006ee20a9ba45a11fc913c857673c28cd5985c4::" providerId="AD" clId="Web-{8B3A738D-03E1-4EB3-E882-1070640E86C4}" dt="2020-10-23T21:45:40.867" v="424"/>
          <ac:picMkLst>
            <pc:docMk/>
            <pc:sldMk cId="3779295088" sldId="277"/>
            <ac:picMk id="13" creationId="{88744BDE-5BF5-4288-B879-EA5CE05CDFD5}"/>
          </ac:picMkLst>
        </pc:picChg>
        <pc:cxnChg chg="mod">
          <ac:chgData name="Guest User" userId="S::urn:spo:anon#4683cf2e27ae955b26ebade74006ee20a9ba45a11fc913c857673c28cd5985c4::" providerId="AD" clId="Web-{8B3A738D-03E1-4EB3-E882-1070640E86C4}" dt="2020-10-23T21:46:04.508" v="431" actId="14100"/>
          <ac:cxnSpMkLst>
            <pc:docMk/>
            <pc:sldMk cId="3779295088" sldId="277"/>
            <ac:cxnSpMk id="8" creationId="{7CDDBCA9-2820-4825-8907-E61334AAF483}"/>
          </ac:cxnSpMkLst>
        </pc:cxnChg>
        <pc:cxnChg chg="mod">
          <ac:chgData name="Guest User" userId="S::urn:spo:anon#4683cf2e27ae955b26ebade74006ee20a9ba45a11fc913c857673c28cd5985c4::" providerId="AD" clId="Web-{8B3A738D-03E1-4EB3-E882-1070640E86C4}" dt="2020-10-23T21:46:12.149" v="434" actId="14100"/>
          <ac:cxnSpMkLst>
            <pc:docMk/>
            <pc:sldMk cId="3779295088" sldId="277"/>
            <ac:cxnSpMk id="10" creationId="{4D416D0B-8251-41A9-A598-0D07FCB6F4B1}"/>
          </ac:cxnSpMkLst>
        </pc:cxnChg>
        <pc:cxnChg chg="mod">
          <ac:chgData name="Guest User" userId="S::urn:spo:anon#4683cf2e27ae955b26ebade74006ee20a9ba45a11fc913c857673c28cd5985c4::" providerId="AD" clId="Web-{8B3A738D-03E1-4EB3-E882-1070640E86C4}" dt="2020-10-23T21:46:32.259" v="441" actId="14100"/>
          <ac:cxnSpMkLst>
            <pc:docMk/>
            <pc:sldMk cId="3779295088" sldId="277"/>
            <ac:cxnSpMk id="11" creationId="{423FF8AE-EE18-43FB-A475-5197F4DEF014}"/>
          </ac:cxnSpMkLst>
        </pc:cxnChg>
        <pc:cxnChg chg="mod">
          <ac:chgData name="Guest User" userId="S::urn:spo:anon#4683cf2e27ae955b26ebade74006ee20a9ba45a11fc913c857673c28cd5985c4::" providerId="AD" clId="Web-{8B3A738D-03E1-4EB3-E882-1070640E86C4}" dt="2020-10-23T21:46:26.055" v="440" actId="14100"/>
          <ac:cxnSpMkLst>
            <pc:docMk/>
            <pc:sldMk cId="3779295088" sldId="277"/>
            <ac:cxnSpMk id="12" creationId="{0F6F141A-8A6C-4EF2-8DFB-E12CFEEC548A}"/>
          </ac:cxnSpMkLst>
        </pc:cxnChg>
      </pc:sldChg>
      <pc:sldChg chg="addSp modSp new">
        <pc:chgData name="Guest User" userId="S::urn:spo:anon#4683cf2e27ae955b26ebade74006ee20a9ba45a11fc913c857673c28cd5985c4::" providerId="AD" clId="Web-{8B3A738D-03E1-4EB3-E882-1070640E86C4}" dt="2020-10-23T21:47:24.572" v="450" actId="1076"/>
        <pc:sldMkLst>
          <pc:docMk/>
          <pc:sldMk cId="1173036640" sldId="278"/>
        </pc:sldMkLst>
        <pc:spChg chg="mod">
          <ac:chgData name="Guest User" userId="S::urn:spo:anon#4683cf2e27ae955b26ebade74006ee20a9ba45a11fc913c857673c28cd5985c4::" providerId="AD" clId="Web-{8B3A738D-03E1-4EB3-E882-1070640E86C4}" dt="2020-10-23T21:37:04.060" v="3" actId="20577"/>
          <ac:spMkLst>
            <pc:docMk/>
            <pc:sldMk cId="1173036640" sldId="278"/>
            <ac:spMk id="2" creationId="{00F0D1E5-B936-4DF5-9D47-B7DFF1E6AFD0}"/>
          </ac:spMkLst>
        </pc:spChg>
        <pc:spChg chg="mod">
          <ac:chgData name="Guest User" userId="S::urn:spo:anon#4683cf2e27ae955b26ebade74006ee20a9ba45a11fc913c857673c28cd5985c4::" providerId="AD" clId="Web-{8B3A738D-03E1-4EB3-E882-1070640E86C4}" dt="2020-10-23T21:47:17.728" v="447" actId="20577"/>
          <ac:spMkLst>
            <pc:docMk/>
            <pc:sldMk cId="1173036640" sldId="278"/>
            <ac:spMk id="3" creationId="{9F2F7B4C-0529-4706-8DDA-C8FFA4F51C61}"/>
          </ac:spMkLst>
        </pc:spChg>
        <pc:picChg chg="add mod">
          <ac:chgData name="Guest User" userId="S::urn:spo:anon#4683cf2e27ae955b26ebade74006ee20a9ba45a11fc913c857673c28cd5985c4::" providerId="AD" clId="Web-{8B3A738D-03E1-4EB3-E882-1070640E86C4}" dt="2020-10-23T21:47:24.572" v="450" actId="1076"/>
          <ac:picMkLst>
            <pc:docMk/>
            <pc:sldMk cId="1173036640" sldId="278"/>
            <ac:picMk id="5" creationId="{447CAADD-52A5-4E11-A97D-5AC3E5E81C3F}"/>
          </ac:picMkLst>
        </pc:picChg>
      </pc:sldChg>
    </pc:docChg>
  </pc:docChgLst>
  <pc:docChgLst>
    <pc:chgData name="Guest User" userId="S::urn:spo:anon#4683cf2e27ae955b26ebade74006ee20a9ba45a11fc913c857673c28cd5985c4::" providerId="AD" clId="Web-{BAA7E2A6-6DA5-C719-519B-27D7A974440C}"/>
    <pc:docChg chg="addSld">
      <pc:chgData name="Guest User" userId="S::urn:spo:anon#4683cf2e27ae955b26ebade74006ee20a9ba45a11fc913c857673c28cd5985c4::" providerId="AD" clId="Web-{BAA7E2A6-6DA5-C719-519B-27D7A974440C}" dt="2020-10-25T20:17:37.830" v="1"/>
      <pc:docMkLst>
        <pc:docMk/>
      </pc:docMkLst>
      <pc:sldChg chg="new">
        <pc:chgData name="Guest User" userId="S::urn:spo:anon#4683cf2e27ae955b26ebade74006ee20a9ba45a11fc913c857673c28cd5985c4::" providerId="AD" clId="Web-{BAA7E2A6-6DA5-C719-519B-27D7A974440C}" dt="2020-10-25T20:17:32.705" v="0"/>
        <pc:sldMkLst>
          <pc:docMk/>
          <pc:sldMk cId="59113685" sldId="280"/>
        </pc:sldMkLst>
      </pc:sldChg>
      <pc:sldChg chg="new">
        <pc:chgData name="Guest User" userId="S::urn:spo:anon#4683cf2e27ae955b26ebade74006ee20a9ba45a11fc913c857673c28cd5985c4::" providerId="AD" clId="Web-{BAA7E2A6-6DA5-C719-519B-27D7A974440C}" dt="2020-10-25T20:17:37.830" v="1"/>
        <pc:sldMkLst>
          <pc:docMk/>
          <pc:sldMk cId="2849348413" sldId="281"/>
        </pc:sldMkLst>
      </pc:sldChg>
    </pc:docChg>
  </pc:docChgLst>
  <pc:docChgLst>
    <pc:chgData name="SAUVESTRE, Lucile" userId="S::lucile.sauvestre@skema.edu::3018fc86-5b75-4f46-a78d-676dea968ec7" providerId="AD" clId="Web-{258FDD65-29A4-83D2-4612-FF8AB5715D3D}"/>
    <pc:docChg chg="modSld">
      <pc:chgData name="SAUVESTRE, Lucile" userId="S::lucile.sauvestre@skema.edu::3018fc86-5b75-4f46-a78d-676dea968ec7" providerId="AD" clId="Web-{258FDD65-29A4-83D2-4612-FF8AB5715D3D}" dt="2020-10-25T16:48:32.298" v="123" actId="20577"/>
      <pc:docMkLst>
        <pc:docMk/>
      </pc:docMkLst>
      <pc:sldChg chg="modSp">
        <pc:chgData name="SAUVESTRE, Lucile" userId="S::lucile.sauvestre@skema.edu::3018fc86-5b75-4f46-a78d-676dea968ec7" providerId="AD" clId="Web-{258FDD65-29A4-83D2-4612-FF8AB5715D3D}" dt="2020-10-25T16:47:33.610" v="114" actId="20577"/>
        <pc:sldMkLst>
          <pc:docMk/>
          <pc:sldMk cId="1194440229" sldId="256"/>
        </pc:sldMkLst>
        <pc:spChg chg="mod">
          <ac:chgData name="SAUVESTRE, Lucile" userId="S::lucile.sauvestre@skema.edu::3018fc86-5b75-4f46-a78d-676dea968ec7" providerId="AD" clId="Web-{258FDD65-29A4-83D2-4612-FF8AB5715D3D}" dt="2020-10-25T16:47:22.172" v="112" actId="20577"/>
          <ac:spMkLst>
            <pc:docMk/>
            <pc:sldMk cId="1194440229" sldId="256"/>
            <ac:spMk id="2" creationId="{00000000-0000-0000-0000-000000000000}"/>
          </ac:spMkLst>
        </pc:spChg>
        <pc:spChg chg="mod">
          <ac:chgData name="SAUVESTRE, Lucile" userId="S::lucile.sauvestre@skema.edu::3018fc86-5b75-4f46-a78d-676dea968ec7" providerId="AD" clId="Web-{258FDD65-29A4-83D2-4612-FF8AB5715D3D}" dt="2020-10-25T16:47:33.610" v="114" actId="20577"/>
          <ac:spMkLst>
            <pc:docMk/>
            <pc:sldMk cId="1194440229" sldId="256"/>
            <ac:spMk id="3" creationId="{00000000-0000-0000-0000-000000000000}"/>
          </ac:spMkLst>
        </pc:spChg>
      </pc:sldChg>
      <pc:sldChg chg="addCm">
        <pc:chgData name="SAUVESTRE, Lucile" userId="S::lucile.sauvestre@skema.edu::3018fc86-5b75-4f46-a78d-676dea968ec7" providerId="AD" clId="Web-{258FDD65-29A4-83D2-4612-FF8AB5715D3D}" dt="2020-10-25T16:28:43.560" v="8"/>
        <pc:sldMkLst>
          <pc:docMk/>
          <pc:sldMk cId="3846995224" sldId="259"/>
        </pc:sldMkLst>
      </pc:sldChg>
      <pc:sldChg chg="addCm">
        <pc:chgData name="SAUVESTRE, Lucile" userId="S::lucile.sauvestre@skema.edu::3018fc86-5b75-4f46-a78d-676dea968ec7" providerId="AD" clId="Web-{258FDD65-29A4-83D2-4612-FF8AB5715D3D}" dt="2020-10-25T16:33:38.877" v="9"/>
        <pc:sldMkLst>
          <pc:docMk/>
          <pc:sldMk cId="3199179912" sldId="260"/>
        </pc:sldMkLst>
      </pc:sldChg>
      <pc:sldChg chg="addCm">
        <pc:chgData name="SAUVESTRE, Lucile" userId="S::lucile.sauvestre@skema.edu::3018fc86-5b75-4f46-a78d-676dea968ec7" providerId="AD" clId="Web-{258FDD65-29A4-83D2-4612-FF8AB5715D3D}" dt="2020-10-25T16:16:51.845" v="2"/>
        <pc:sldMkLst>
          <pc:docMk/>
          <pc:sldMk cId="150945878" sldId="261"/>
        </pc:sldMkLst>
      </pc:sldChg>
      <pc:sldChg chg="modSp">
        <pc:chgData name="SAUVESTRE, Lucile" userId="S::lucile.sauvestre@skema.edu::3018fc86-5b75-4f46-a78d-676dea968ec7" providerId="AD" clId="Web-{258FDD65-29A4-83D2-4612-FF8AB5715D3D}" dt="2020-10-25T16:39:18.086" v="79" actId="20577"/>
        <pc:sldMkLst>
          <pc:docMk/>
          <pc:sldMk cId="1732342375" sldId="262"/>
        </pc:sldMkLst>
        <pc:graphicFrameChg chg="modGraphic">
          <ac:chgData name="SAUVESTRE, Lucile" userId="S::lucile.sauvestre@skema.edu::3018fc86-5b75-4f46-a78d-676dea968ec7" providerId="AD" clId="Web-{258FDD65-29A4-83D2-4612-FF8AB5715D3D}" dt="2020-10-25T16:39:18.086" v="79" actId="20577"/>
          <ac:graphicFrameMkLst>
            <pc:docMk/>
            <pc:sldMk cId="1732342375" sldId="262"/>
            <ac:graphicFrameMk id="5" creationId="{CB6B9C32-26A4-4ACA-B22F-11BF9CA97596}"/>
          </ac:graphicFrameMkLst>
        </pc:graphicFrameChg>
      </pc:sldChg>
      <pc:sldChg chg="addCm delCm">
        <pc:chgData name="SAUVESTRE, Lucile" userId="S::lucile.sauvestre@skema.edu::3018fc86-5b75-4f46-a78d-676dea968ec7" providerId="AD" clId="Web-{258FDD65-29A4-83D2-4612-FF8AB5715D3D}" dt="2020-10-25T16:20:21.224" v="6"/>
        <pc:sldMkLst>
          <pc:docMk/>
          <pc:sldMk cId="3031703777" sldId="264"/>
        </pc:sldMkLst>
      </pc:sldChg>
      <pc:sldChg chg="addCm">
        <pc:chgData name="SAUVESTRE, Lucile" userId="S::lucile.sauvestre@skema.edu::3018fc86-5b75-4f46-a78d-676dea968ec7" providerId="AD" clId="Web-{258FDD65-29A4-83D2-4612-FF8AB5715D3D}" dt="2020-10-25T16:23:12.680" v="7"/>
        <pc:sldMkLst>
          <pc:docMk/>
          <pc:sldMk cId="2894784158" sldId="265"/>
        </pc:sldMkLst>
      </pc:sldChg>
      <pc:sldChg chg="addSp delSp modSp">
        <pc:chgData name="SAUVESTRE, Lucile" userId="S::lucile.sauvestre@skema.edu::3018fc86-5b75-4f46-a78d-676dea968ec7" providerId="AD" clId="Web-{258FDD65-29A4-83D2-4612-FF8AB5715D3D}" dt="2020-10-25T16:48:32.298" v="123" actId="20577"/>
        <pc:sldMkLst>
          <pc:docMk/>
          <pc:sldMk cId="630585879" sldId="269"/>
        </pc:sldMkLst>
        <pc:spChg chg="mod">
          <ac:chgData name="SAUVESTRE, Lucile" userId="S::lucile.sauvestre@skema.edu::3018fc86-5b75-4f46-a78d-676dea968ec7" providerId="AD" clId="Web-{258FDD65-29A4-83D2-4612-FF8AB5715D3D}" dt="2020-10-25T16:48:09.032" v="120"/>
          <ac:spMkLst>
            <pc:docMk/>
            <pc:sldMk cId="630585879" sldId="269"/>
            <ac:spMk id="2" creationId="{00000000-0000-0000-0000-000000000000}"/>
          </ac:spMkLst>
        </pc:spChg>
        <pc:spChg chg="mod">
          <ac:chgData name="SAUVESTRE, Lucile" userId="S::lucile.sauvestre@skema.edu::3018fc86-5b75-4f46-a78d-676dea968ec7" providerId="AD" clId="Web-{258FDD65-29A4-83D2-4612-FF8AB5715D3D}" dt="2020-10-25T16:48:32.298" v="123" actId="20577"/>
          <ac:spMkLst>
            <pc:docMk/>
            <pc:sldMk cId="630585879" sldId="269"/>
            <ac:spMk id="3" creationId="{00000000-0000-0000-0000-000000000000}"/>
          </ac:spMkLst>
        </pc:spChg>
        <pc:spChg chg="del">
          <ac:chgData name="SAUVESTRE, Lucile" userId="S::lucile.sauvestre@skema.edu::3018fc86-5b75-4f46-a78d-676dea968ec7" providerId="AD" clId="Web-{258FDD65-29A4-83D2-4612-FF8AB5715D3D}" dt="2020-10-25T16:43:42.731" v="80"/>
          <ac:spMkLst>
            <pc:docMk/>
            <pc:sldMk cId="630585879" sldId="269"/>
            <ac:spMk id="44" creationId="{4AA13AD3-0A4F-475A-BEBB-DEEFF5C096C3}"/>
          </ac:spMkLst>
        </pc:spChg>
        <pc:spChg chg="del">
          <ac:chgData name="SAUVESTRE, Lucile" userId="S::lucile.sauvestre@skema.edu::3018fc86-5b75-4f46-a78d-676dea968ec7" providerId="AD" clId="Web-{258FDD65-29A4-83D2-4612-FF8AB5715D3D}" dt="2020-10-25T16:43:42.731" v="80"/>
          <ac:spMkLst>
            <pc:docMk/>
            <pc:sldMk cId="630585879" sldId="269"/>
            <ac:spMk id="46" creationId="{52F9B1C2-7D20-4F91-A660-197C98B9A3B1}"/>
          </ac:spMkLst>
        </pc:spChg>
        <pc:spChg chg="del">
          <ac:chgData name="SAUVESTRE, Lucile" userId="S::lucile.sauvestre@skema.edu::3018fc86-5b75-4f46-a78d-676dea968ec7" providerId="AD" clId="Web-{258FDD65-29A4-83D2-4612-FF8AB5715D3D}" dt="2020-10-25T16:43:42.731" v="80"/>
          <ac:spMkLst>
            <pc:docMk/>
            <pc:sldMk cId="630585879" sldId="269"/>
            <ac:spMk id="48" creationId="{A89C4E6E-ECA4-40E5-A54E-13E92B678E8C}"/>
          </ac:spMkLst>
        </pc:spChg>
        <pc:spChg chg="add del">
          <ac:chgData name="SAUVESTRE, Lucile" userId="S::lucile.sauvestre@skema.edu::3018fc86-5b75-4f46-a78d-676dea968ec7" providerId="AD" clId="Web-{258FDD65-29A4-83D2-4612-FF8AB5715D3D}" dt="2020-10-25T16:48:09.032" v="120"/>
          <ac:spMkLst>
            <pc:docMk/>
            <pc:sldMk cId="630585879" sldId="269"/>
            <ac:spMk id="53" creationId="{4AA13AD3-0A4F-475A-BEBB-DEEFF5C096C3}"/>
          </ac:spMkLst>
        </pc:spChg>
        <pc:spChg chg="add del">
          <ac:chgData name="SAUVESTRE, Lucile" userId="S::lucile.sauvestre@skema.edu::3018fc86-5b75-4f46-a78d-676dea968ec7" providerId="AD" clId="Web-{258FDD65-29A4-83D2-4612-FF8AB5715D3D}" dt="2020-10-25T16:48:09.032" v="120"/>
          <ac:spMkLst>
            <pc:docMk/>
            <pc:sldMk cId="630585879" sldId="269"/>
            <ac:spMk id="55" creationId="{5816E978-1809-4EE5-9DFC-90ECA301A7BA}"/>
          </ac:spMkLst>
        </pc:spChg>
        <pc:spChg chg="add del">
          <ac:chgData name="SAUVESTRE, Lucile" userId="S::lucile.sauvestre@skema.edu::3018fc86-5b75-4f46-a78d-676dea968ec7" providerId="AD" clId="Web-{258FDD65-29A4-83D2-4612-FF8AB5715D3D}" dt="2020-10-25T16:47:49.641" v="117"/>
          <ac:spMkLst>
            <pc:docMk/>
            <pc:sldMk cId="630585879" sldId="269"/>
            <ac:spMk id="57" creationId="{4AA13AD3-0A4F-475A-BEBB-DEEFF5C096C3}"/>
          </ac:spMkLst>
        </pc:spChg>
        <pc:spChg chg="add del">
          <ac:chgData name="SAUVESTRE, Lucile" userId="S::lucile.sauvestre@skema.edu::3018fc86-5b75-4f46-a78d-676dea968ec7" providerId="AD" clId="Web-{258FDD65-29A4-83D2-4612-FF8AB5715D3D}" dt="2020-10-25T16:47:49.641" v="117"/>
          <ac:spMkLst>
            <pc:docMk/>
            <pc:sldMk cId="630585879" sldId="269"/>
            <ac:spMk id="58" creationId="{CB98331E-6CDC-406E-B820-9B97E9B9B0E3}"/>
          </ac:spMkLst>
        </pc:spChg>
        <pc:spChg chg="add del">
          <ac:chgData name="SAUVESTRE, Lucile" userId="S::lucile.sauvestre@skema.edu::3018fc86-5b75-4f46-a78d-676dea968ec7" providerId="AD" clId="Web-{258FDD65-29A4-83D2-4612-FF8AB5715D3D}" dt="2020-10-25T16:48:09.032" v="119"/>
          <ac:spMkLst>
            <pc:docMk/>
            <pc:sldMk cId="630585879" sldId="269"/>
            <ac:spMk id="59" creationId="{4AA13AD3-0A4F-475A-BEBB-DEEFF5C096C3}"/>
          </ac:spMkLst>
        </pc:spChg>
        <pc:spChg chg="add del">
          <ac:chgData name="SAUVESTRE, Lucile" userId="S::lucile.sauvestre@skema.edu::3018fc86-5b75-4f46-a78d-676dea968ec7" providerId="AD" clId="Web-{258FDD65-29A4-83D2-4612-FF8AB5715D3D}" dt="2020-10-25T16:44:32.794" v="94"/>
          <ac:spMkLst>
            <pc:docMk/>
            <pc:sldMk cId="630585879" sldId="269"/>
            <ac:spMk id="60" creationId="{4AA13AD3-0A4F-475A-BEBB-DEEFF5C096C3}"/>
          </ac:spMkLst>
        </pc:spChg>
        <pc:spChg chg="add del">
          <ac:chgData name="SAUVESTRE, Lucile" userId="S::lucile.sauvestre@skema.edu::3018fc86-5b75-4f46-a78d-676dea968ec7" providerId="AD" clId="Web-{258FDD65-29A4-83D2-4612-FF8AB5715D3D}" dt="2020-10-25T16:48:09.032" v="119"/>
          <ac:spMkLst>
            <pc:docMk/>
            <pc:sldMk cId="630585879" sldId="269"/>
            <ac:spMk id="61" creationId="{D65E0E3C-32F3-480B-9842-7611BBE2EE9F}"/>
          </ac:spMkLst>
        </pc:spChg>
        <pc:spChg chg="add del">
          <ac:chgData name="SAUVESTRE, Lucile" userId="S::lucile.sauvestre@skema.edu::3018fc86-5b75-4f46-a78d-676dea968ec7" providerId="AD" clId="Web-{258FDD65-29A4-83D2-4612-FF8AB5715D3D}" dt="2020-10-25T16:44:32.794" v="94"/>
          <ac:spMkLst>
            <pc:docMk/>
            <pc:sldMk cId="630585879" sldId="269"/>
            <ac:spMk id="62" creationId="{D65E0E3C-32F3-480B-9842-7611BBE2EE9F}"/>
          </ac:spMkLst>
        </pc:spChg>
        <pc:spChg chg="add">
          <ac:chgData name="SAUVESTRE, Lucile" userId="S::lucile.sauvestre@skema.edu::3018fc86-5b75-4f46-a78d-676dea968ec7" providerId="AD" clId="Web-{258FDD65-29A4-83D2-4612-FF8AB5715D3D}" dt="2020-10-25T16:48:09.032" v="120"/>
          <ac:spMkLst>
            <pc:docMk/>
            <pc:sldMk cId="630585879" sldId="269"/>
            <ac:spMk id="63" creationId="{4AA13AD3-0A4F-475A-BEBB-DEEFF5C096C3}"/>
          </ac:spMkLst>
        </pc:spChg>
        <pc:spChg chg="add">
          <ac:chgData name="SAUVESTRE, Lucile" userId="S::lucile.sauvestre@skema.edu::3018fc86-5b75-4f46-a78d-676dea968ec7" providerId="AD" clId="Web-{258FDD65-29A4-83D2-4612-FF8AB5715D3D}" dt="2020-10-25T16:48:09.032" v="120"/>
          <ac:spMkLst>
            <pc:docMk/>
            <pc:sldMk cId="630585879" sldId="269"/>
            <ac:spMk id="64" creationId="{1C2F3FA0-960A-435A-AC72-8ADCBF50F7D2}"/>
          </ac:spMkLst>
        </pc:spChg>
      </pc:sldChg>
    </pc:docChg>
  </pc:docChgLst>
  <pc:docChgLst>
    <pc:chgData name="Guest User" userId="S::urn:spo:anon#4683cf2e27ae955b26ebade74006ee20a9ba45a11fc913c857673c28cd5985c4::" providerId="AD" clId="Web-{C33BFF68-FC82-11AA-1021-0904A7AF0FED}"/>
    <pc:docChg chg="addSld delSld modSld sldOrd">
      <pc:chgData name="Guest User" userId="S::urn:spo:anon#4683cf2e27ae955b26ebade74006ee20a9ba45a11fc913c857673c28cd5985c4::" providerId="AD" clId="Web-{C33BFF68-FC82-11AA-1021-0904A7AF0FED}" dt="2020-10-23T20:10:05.141" v="163" actId="1076"/>
      <pc:docMkLst>
        <pc:docMk/>
      </pc:docMkLst>
      <pc:sldChg chg="ord">
        <pc:chgData name="Guest User" userId="S::urn:spo:anon#4683cf2e27ae955b26ebade74006ee20a9ba45a11fc913c857673c28cd5985c4::" providerId="AD" clId="Web-{C33BFF68-FC82-11AA-1021-0904A7AF0FED}" dt="2020-10-23T19:38:16.157" v="69"/>
        <pc:sldMkLst>
          <pc:docMk/>
          <pc:sldMk cId="2699033613" sldId="257"/>
        </pc:sldMkLst>
      </pc:sldChg>
      <pc:sldChg chg="addSp delSp modSp new del mod setBg setClrOvrMap">
        <pc:chgData name="Guest User" userId="S::urn:spo:anon#4683cf2e27ae955b26ebade74006ee20a9ba45a11fc913c857673c28cd5985c4::" providerId="AD" clId="Web-{C33BFF68-FC82-11AA-1021-0904A7AF0FED}" dt="2020-10-23T19:36:22.968" v="50"/>
        <pc:sldMkLst>
          <pc:docMk/>
          <pc:sldMk cId="1318563136" sldId="275"/>
        </pc:sldMkLst>
        <pc:spChg chg="mod ord">
          <ac:chgData name="Guest User" userId="S::urn:spo:anon#4683cf2e27ae955b26ebade74006ee20a9ba45a11fc913c857673c28cd5985c4::" providerId="AD" clId="Web-{C33BFF68-FC82-11AA-1021-0904A7AF0FED}" dt="2020-10-23T19:36:06.936" v="49"/>
          <ac:spMkLst>
            <pc:docMk/>
            <pc:sldMk cId="1318563136" sldId="275"/>
            <ac:spMk id="2" creationId="{9A8100D5-8367-4160-9776-5306F7399510}"/>
          </ac:spMkLst>
        </pc:spChg>
        <pc:spChg chg="del">
          <ac:chgData name="Guest User" userId="S::urn:spo:anon#4683cf2e27ae955b26ebade74006ee20a9ba45a11fc913c857673c28cd5985c4::" providerId="AD" clId="Web-{C33BFF68-FC82-11AA-1021-0904A7AF0FED}" dt="2020-10-23T19:33:00.902" v="32"/>
          <ac:spMkLst>
            <pc:docMk/>
            <pc:sldMk cId="1318563136" sldId="275"/>
            <ac:spMk id="3" creationId="{0580FCD7-4F81-4F8C-9352-6F6F03557B69}"/>
          </ac:spMkLst>
        </pc:spChg>
        <pc:spChg chg="add del">
          <ac:chgData name="Guest User" userId="S::urn:spo:anon#4683cf2e27ae955b26ebade74006ee20a9ba45a11fc913c857673c28cd5985c4::" providerId="AD" clId="Web-{C33BFF68-FC82-11AA-1021-0904A7AF0FED}" dt="2020-10-23T19:36:06.936" v="49"/>
          <ac:spMkLst>
            <pc:docMk/>
            <pc:sldMk cId="1318563136" sldId="275"/>
            <ac:spMk id="9" creationId="{09A1C012-8297-4361-ACE8-A2509FB18911}"/>
          </ac:spMkLst>
        </pc:spChg>
        <pc:spChg chg="add del">
          <ac:chgData name="Guest User" userId="S::urn:spo:anon#4683cf2e27ae955b26ebade74006ee20a9ba45a11fc913c857673c28cd5985c4::" providerId="AD" clId="Web-{C33BFF68-FC82-11AA-1021-0904A7AF0FED}" dt="2020-10-23T19:36:06.936" v="49"/>
          <ac:spMkLst>
            <pc:docMk/>
            <pc:sldMk cId="1318563136" sldId="275"/>
            <ac:spMk id="11" creationId="{4AA13AD3-0A4F-475A-BEBB-DEEFF5C096C3}"/>
          </ac:spMkLst>
        </pc:spChg>
        <pc:spChg chg="add">
          <ac:chgData name="Guest User" userId="S::urn:spo:anon#4683cf2e27ae955b26ebade74006ee20a9ba45a11fc913c857673c28cd5985c4::" providerId="AD" clId="Web-{C33BFF68-FC82-11AA-1021-0904A7AF0FED}" dt="2020-10-23T19:36:06.936" v="49"/>
          <ac:spMkLst>
            <pc:docMk/>
            <pc:sldMk cId="1318563136" sldId="275"/>
            <ac:spMk id="13" creationId="{09A1C012-8297-4361-ACE8-A2509FB18911}"/>
          </ac:spMkLst>
        </pc:spChg>
        <pc:spChg chg="add">
          <ac:chgData name="Guest User" userId="S::urn:spo:anon#4683cf2e27ae955b26ebade74006ee20a9ba45a11fc913c857673c28cd5985c4::" providerId="AD" clId="Web-{C33BFF68-FC82-11AA-1021-0904A7AF0FED}" dt="2020-10-23T19:36:06.936" v="49"/>
          <ac:spMkLst>
            <pc:docMk/>
            <pc:sldMk cId="1318563136" sldId="275"/>
            <ac:spMk id="14" creationId="{4AA13AD3-0A4F-475A-BEBB-DEEFF5C096C3}"/>
          </ac:spMkLst>
        </pc:spChg>
        <pc:spChg chg="add">
          <ac:chgData name="Guest User" userId="S::urn:spo:anon#4683cf2e27ae955b26ebade74006ee20a9ba45a11fc913c857673c28cd5985c4::" providerId="AD" clId="Web-{C33BFF68-FC82-11AA-1021-0904A7AF0FED}" dt="2020-10-23T19:36:06.936" v="49"/>
          <ac:spMkLst>
            <pc:docMk/>
            <pc:sldMk cId="1318563136" sldId="275"/>
            <ac:spMk id="15" creationId="{1C2F3FA0-960A-435A-AC72-8ADCBF50F7D2}"/>
          </ac:spMkLst>
        </pc:spChg>
        <pc:spChg chg="add del">
          <ac:chgData name="Guest User" userId="S::urn:spo:anon#4683cf2e27ae955b26ebade74006ee20a9ba45a11fc913c857673c28cd5985c4::" providerId="AD" clId="Web-{C33BFF68-FC82-11AA-1021-0904A7AF0FED}" dt="2020-10-23T19:36:06.936" v="48"/>
          <ac:spMkLst>
            <pc:docMk/>
            <pc:sldMk cId="1318563136" sldId="275"/>
            <ac:spMk id="16" creationId="{09A1C012-8297-4361-ACE8-A2509FB18911}"/>
          </ac:spMkLst>
        </pc:spChg>
        <pc:spChg chg="add del">
          <ac:chgData name="Guest User" userId="S::urn:spo:anon#4683cf2e27ae955b26ebade74006ee20a9ba45a11fc913c857673c28cd5985c4::" providerId="AD" clId="Web-{C33BFF68-FC82-11AA-1021-0904A7AF0FED}" dt="2020-10-23T19:36:06.936" v="48"/>
          <ac:spMkLst>
            <pc:docMk/>
            <pc:sldMk cId="1318563136" sldId="275"/>
            <ac:spMk id="18" creationId="{4AA13AD3-0A4F-475A-BEBB-DEEFF5C096C3}"/>
          </ac:spMkLst>
        </pc:spChg>
        <pc:spChg chg="add del">
          <ac:chgData name="Guest User" userId="S::urn:spo:anon#4683cf2e27ae955b26ebade74006ee20a9ba45a11fc913c857673c28cd5985c4::" providerId="AD" clId="Web-{C33BFF68-FC82-11AA-1021-0904A7AF0FED}" dt="2020-10-23T19:36:06.936" v="48"/>
          <ac:spMkLst>
            <pc:docMk/>
            <pc:sldMk cId="1318563136" sldId="275"/>
            <ac:spMk id="20" creationId="{CB98331E-6CDC-406E-B820-9B97E9B9B0E3}"/>
          </ac:spMkLst>
        </pc:spChg>
        <pc:picChg chg="add mod ord">
          <ac:chgData name="Guest User" userId="S::urn:spo:anon#4683cf2e27ae955b26ebade74006ee20a9ba45a11fc913c857673c28cd5985c4::" providerId="AD" clId="Web-{C33BFF68-FC82-11AA-1021-0904A7AF0FED}" dt="2020-10-23T19:36:06.936" v="49"/>
          <ac:picMkLst>
            <pc:docMk/>
            <pc:sldMk cId="1318563136" sldId="275"/>
            <ac:picMk id="4" creationId="{34B312D1-06E2-4FC2-A5E7-F12A8FE08ADF}"/>
          </ac:picMkLst>
        </pc:picChg>
      </pc:sldChg>
      <pc:sldChg chg="addSp delSp modSp new">
        <pc:chgData name="Guest User" userId="S::urn:spo:anon#4683cf2e27ae955b26ebade74006ee20a9ba45a11fc913c857673c28cd5985c4::" providerId="AD" clId="Web-{C33BFF68-FC82-11AA-1021-0904A7AF0FED}" dt="2020-10-23T19:37:34.906" v="68" actId="14100"/>
        <pc:sldMkLst>
          <pc:docMk/>
          <pc:sldMk cId="1357327504" sldId="275"/>
        </pc:sldMkLst>
        <pc:spChg chg="mod">
          <ac:chgData name="Guest User" userId="S::urn:spo:anon#4683cf2e27ae955b26ebade74006ee20a9ba45a11fc913c857673c28cd5985c4::" providerId="AD" clId="Web-{C33BFF68-FC82-11AA-1021-0904A7AF0FED}" dt="2020-10-23T19:37:08.328" v="61" actId="20577"/>
          <ac:spMkLst>
            <pc:docMk/>
            <pc:sldMk cId="1357327504" sldId="275"/>
            <ac:spMk id="2" creationId="{03D246F9-5DDB-4795-8A6A-267AA84F02FF}"/>
          </ac:spMkLst>
        </pc:spChg>
        <pc:spChg chg="del">
          <ac:chgData name="Guest User" userId="S::urn:spo:anon#4683cf2e27ae955b26ebade74006ee20a9ba45a11fc913c857673c28cd5985c4::" providerId="AD" clId="Web-{C33BFF68-FC82-11AA-1021-0904A7AF0FED}" dt="2020-10-23T19:37:19.078" v="64"/>
          <ac:spMkLst>
            <pc:docMk/>
            <pc:sldMk cId="1357327504" sldId="275"/>
            <ac:spMk id="3" creationId="{1C3EEB89-F384-4978-ADAE-06926EDF1030}"/>
          </ac:spMkLst>
        </pc:spChg>
        <pc:picChg chg="add mod ord">
          <ac:chgData name="Guest User" userId="S::urn:spo:anon#4683cf2e27ae955b26ebade74006ee20a9ba45a11fc913c857673c28cd5985c4::" providerId="AD" clId="Web-{C33BFF68-FC82-11AA-1021-0904A7AF0FED}" dt="2020-10-23T19:37:34.906" v="68" actId="14100"/>
          <ac:picMkLst>
            <pc:docMk/>
            <pc:sldMk cId="1357327504" sldId="275"/>
            <ac:picMk id="4" creationId="{FC333C41-2E01-4FD8-9F12-119B2088C157}"/>
          </ac:picMkLst>
        </pc:picChg>
      </pc:sldChg>
      <pc:sldChg chg="addSp delSp modSp new del mod setBg">
        <pc:chgData name="Guest User" userId="S::urn:spo:anon#4683cf2e27ae955b26ebade74006ee20a9ba45a11fc913c857673c28cd5985c4::" providerId="AD" clId="Web-{C33BFF68-FC82-11AA-1021-0904A7AF0FED}" dt="2020-10-23T19:32:34.589" v="15"/>
        <pc:sldMkLst>
          <pc:docMk/>
          <pc:sldMk cId="3573191368" sldId="275"/>
        </pc:sldMkLst>
        <pc:spChg chg="mod ord">
          <ac:chgData name="Guest User" userId="S::urn:spo:anon#4683cf2e27ae955b26ebade74006ee20a9ba45a11fc913c857673c28cd5985c4::" providerId="AD" clId="Web-{C33BFF68-FC82-11AA-1021-0904A7AF0FED}" dt="2020-10-23T19:32:11.276" v="14"/>
          <ac:spMkLst>
            <pc:docMk/>
            <pc:sldMk cId="3573191368" sldId="275"/>
            <ac:spMk id="2" creationId="{C3578510-399C-4377-9957-D2F09AAD8910}"/>
          </ac:spMkLst>
        </pc:spChg>
        <pc:spChg chg="del">
          <ac:chgData name="Guest User" userId="S::urn:spo:anon#4683cf2e27ae955b26ebade74006ee20a9ba45a11fc913c857673c28cd5985c4::" providerId="AD" clId="Web-{C33BFF68-FC82-11AA-1021-0904A7AF0FED}" dt="2020-10-23T19:31:43.323" v="9"/>
          <ac:spMkLst>
            <pc:docMk/>
            <pc:sldMk cId="3573191368" sldId="275"/>
            <ac:spMk id="3" creationId="{25363552-8EED-4203-9F79-469E43757E4E}"/>
          </ac:spMkLst>
        </pc:spChg>
        <pc:spChg chg="add del">
          <ac:chgData name="Guest User" userId="S::urn:spo:anon#4683cf2e27ae955b26ebade74006ee20a9ba45a11fc913c857673c28cd5985c4::" providerId="AD" clId="Web-{C33BFF68-FC82-11AA-1021-0904A7AF0FED}" dt="2020-10-23T19:32:11.276" v="13"/>
          <ac:spMkLst>
            <pc:docMk/>
            <pc:sldMk cId="3573191368" sldId="275"/>
            <ac:spMk id="6" creationId="{EB6D1D7F-141C-4D8E-BFBA-D95B68E16385}"/>
          </ac:spMkLst>
        </pc:spChg>
        <pc:spChg chg="add del">
          <ac:chgData name="Guest User" userId="S::urn:spo:anon#4683cf2e27ae955b26ebade74006ee20a9ba45a11fc913c857673c28cd5985c4::" providerId="AD" clId="Web-{C33BFF68-FC82-11AA-1021-0904A7AF0FED}" dt="2020-10-23T19:32:11.276" v="13"/>
          <ac:spMkLst>
            <pc:docMk/>
            <pc:sldMk cId="3573191368" sldId="275"/>
            <ac:spMk id="7" creationId="{B7B54865-0417-4422-B63B-3E74C04CD741}"/>
          </ac:spMkLst>
        </pc:spChg>
        <pc:spChg chg="add del">
          <ac:chgData name="Guest User" userId="S::urn:spo:anon#4683cf2e27ae955b26ebade74006ee20a9ba45a11fc913c857673c28cd5985c4::" providerId="AD" clId="Web-{C33BFF68-FC82-11AA-1021-0904A7AF0FED}" dt="2020-10-23T19:32:11.276" v="13"/>
          <ac:spMkLst>
            <pc:docMk/>
            <pc:sldMk cId="3573191368" sldId="275"/>
            <ac:spMk id="8" creationId="{A8058BC8-5C79-479D-96E9-954B6D1D7E24}"/>
          </ac:spMkLst>
        </pc:spChg>
        <pc:spChg chg="add del">
          <ac:chgData name="Guest User" userId="S::urn:spo:anon#4683cf2e27ae955b26ebade74006ee20a9ba45a11fc913c857673c28cd5985c4::" providerId="AD" clId="Web-{C33BFF68-FC82-11AA-1021-0904A7AF0FED}" dt="2020-10-23T19:31:54.557" v="11"/>
          <ac:spMkLst>
            <pc:docMk/>
            <pc:sldMk cId="3573191368" sldId="275"/>
            <ac:spMk id="9" creationId="{09A1C012-8297-4361-ACE8-A2509FB18911}"/>
          </ac:spMkLst>
        </pc:spChg>
        <pc:spChg chg="add">
          <ac:chgData name="Guest User" userId="S::urn:spo:anon#4683cf2e27ae955b26ebade74006ee20a9ba45a11fc913c857673c28cd5985c4::" providerId="AD" clId="Web-{C33BFF68-FC82-11AA-1021-0904A7AF0FED}" dt="2020-10-23T19:32:11.276" v="14"/>
          <ac:spMkLst>
            <pc:docMk/>
            <pc:sldMk cId="3573191368" sldId="275"/>
            <ac:spMk id="10" creationId="{09A1C012-8297-4361-ACE8-A2509FB18911}"/>
          </ac:spMkLst>
        </pc:spChg>
        <pc:spChg chg="add del">
          <ac:chgData name="Guest User" userId="S::urn:spo:anon#4683cf2e27ae955b26ebade74006ee20a9ba45a11fc913c857673c28cd5985c4::" providerId="AD" clId="Web-{C33BFF68-FC82-11AA-1021-0904A7AF0FED}" dt="2020-10-23T19:31:54.557" v="11"/>
          <ac:spMkLst>
            <pc:docMk/>
            <pc:sldMk cId="3573191368" sldId="275"/>
            <ac:spMk id="11" creationId="{4AA13AD3-0A4F-475A-BEBB-DEEFF5C096C3}"/>
          </ac:spMkLst>
        </pc:spChg>
        <pc:spChg chg="add">
          <ac:chgData name="Guest User" userId="S::urn:spo:anon#4683cf2e27ae955b26ebade74006ee20a9ba45a11fc913c857673c28cd5985c4::" providerId="AD" clId="Web-{C33BFF68-FC82-11AA-1021-0904A7AF0FED}" dt="2020-10-23T19:32:11.276" v="14"/>
          <ac:spMkLst>
            <pc:docMk/>
            <pc:sldMk cId="3573191368" sldId="275"/>
            <ac:spMk id="12" creationId="{4AA13AD3-0A4F-475A-BEBB-DEEFF5C096C3}"/>
          </ac:spMkLst>
        </pc:spChg>
        <pc:spChg chg="add del">
          <ac:chgData name="Guest User" userId="S::urn:spo:anon#4683cf2e27ae955b26ebade74006ee20a9ba45a11fc913c857673c28cd5985c4::" providerId="AD" clId="Web-{C33BFF68-FC82-11AA-1021-0904A7AF0FED}" dt="2020-10-23T19:31:54.557" v="11"/>
          <ac:spMkLst>
            <pc:docMk/>
            <pc:sldMk cId="3573191368" sldId="275"/>
            <ac:spMk id="13" creationId="{D65E0E3C-32F3-480B-9842-7611BBE2EE9F}"/>
          </ac:spMkLst>
        </pc:spChg>
        <pc:spChg chg="add">
          <ac:chgData name="Guest User" userId="S::urn:spo:anon#4683cf2e27ae955b26ebade74006ee20a9ba45a11fc913c857673c28cd5985c4::" providerId="AD" clId="Web-{C33BFF68-FC82-11AA-1021-0904A7AF0FED}" dt="2020-10-23T19:32:11.276" v="14"/>
          <ac:spMkLst>
            <pc:docMk/>
            <pc:sldMk cId="3573191368" sldId="275"/>
            <ac:spMk id="14" creationId="{CB98331E-6CDC-406E-B820-9B97E9B9B0E3}"/>
          </ac:spMkLst>
        </pc:spChg>
        <pc:picChg chg="add mod ord">
          <ac:chgData name="Guest User" userId="S::urn:spo:anon#4683cf2e27ae955b26ebade74006ee20a9ba45a11fc913c857673c28cd5985c4::" providerId="AD" clId="Web-{C33BFF68-FC82-11AA-1021-0904A7AF0FED}" dt="2020-10-23T19:32:11.276" v="14"/>
          <ac:picMkLst>
            <pc:docMk/>
            <pc:sldMk cId="3573191368" sldId="275"/>
            <ac:picMk id="4" creationId="{57216238-6BCC-4515-A66F-53FDEA35B0D5}"/>
          </ac:picMkLst>
        </pc:picChg>
      </pc:sldChg>
      <pc:sldChg chg="addSp delSp modSp new del">
        <pc:chgData name="Guest User" userId="S::urn:spo:anon#4683cf2e27ae955b26ebade74006ee20a9ba45a11fc913c857673c28cd5985c4::" providerId="AD" clId="Web-{C33BFF68-FC82-11AA-1021-0904A7AF0FED}" dt="2020-10-23T19:36:56.578" v="55"/>
        <pc:sldMkLst>
          <pc:docMk/>
          <pc:sldMk cId="4083185737" sldId="275"/>
        </pc:sldMkLst>
        <pc:spChg chg="del">
          <ac:chgData name="Guest User" userId="S::urn:spo:anon#4683cf2e27ae955b26ebade74006ee20a9ba45a11fc913c857673c28cd5985c4::" providerId="AD" clId="Web-{C33BFF68-FC82-11AA-1021-0904A7AF0FED}" dt="2020-10-23T19:36:39.265" v="52"/>
          <ac:spMkLst>
            <pc:docMk/>
            <pc:sldMk cId="4083185737" sldId="275"/>
            <ac:spMk id="3" creationId="{F7DD103A-F1FE-42F0-A18C-7FEFC36AE7EF}"/>
          </ac:spMkLst>
        </pc:spChg>
        <pc:picChg chg="add mod ord">
          <ac:chgData name="Guest User" userId="S::urn:spo:anon#4683cf2e27ae955b26ebade74006ee20a9ba45a11fc913c857673c28cd5985c4::" providerId="AD" clId="Web-{C33BFF68-FC82-11AA-1021-0904A7AF0FED}" dt="2020-10-23T19:36:51.374" v="54" actId="14100"/>
          <ac:picMkLst>
            <pc:docMk/>
            <pc:sldMk cId="4083185737" sldId="275"/>
            <ac:picMk id="4" creationId="{58F8E379-6E4D-480E-BFE7-E777C6E44FE8}"/>
          </ac:picMkLst>
        </pc:picChg>
      </pc:sldChg>
      <pc:sldChg chg="addSp delSp modSp new del mod setBg">
        <pc:chgData name="Guest User" userId="S::urn:spo:anon#4683cf2e27ae955b26ebade74006ee20a9ba45a11fc913c857673c28cd5985c4::" providerId="AD" clId="Web-{C33BFF68-FC82-11AA-1021-0904A7AF0FED}" dt="2020-10-23T20:08:28.624" v="144"/>
        <pc:sldMkLst>
          <pc:docMk/>
          <pc:sldMk cId="595401458" sldId="276"/>
        </pc:sldMkLst>
        <pc:spChg chg="mod">
          <ac:chgData name="Guest User" userId="S::urn:spo:anon#4683cf2e27ae955b26ebade74006ee20a9ba45a11fc913c857673c28cd5985c4::" providerId="AD" clId="Web-{C33BFF68-FC82-11AA-1021-0904A7AF0FED}" dt="2020-10-23T20:03:50.900" v="124"/>
          <ac:spMkLst>
            <pc:docMk/>
            <pc:sldMk cId="595401458" sldId="276"/>
            <ac:spMk id="2" creationId="{9EAF5A11-829D-470F-A633-B45F4725E159}"/>
          </ac:spMkLst>
        </pc:spChg>
        <pc:spChg chg="del">
          <ac:chgData name="Guest User" userId="S::urn:spo:anon#4683cf2e27ae955b26ebade74006ee20a9ba45a11fc913c857673c28cd5985c4::" providerId="AD" clId="Web-{C33BFF68-FC82-11AA-1021-0904A7AF0FED}" dt="2020-10-23T20:03:30.322" v="115"/>
          <ac:spMkLst>
            <pc:docMk/>
            <pc:sldMk cId="595401458" sldId="276"/>
            <ac:spMk id="3" creationId="{B6518BBA-1AC2-4B77-BAD5-C39675635880}"/>
          </ac:spMkLst>
        </pc:spChg>
        <pc:spChg chg="add">
          <ac:chgData name="Guest User" userId="S::urn:spo:anon#4683cf2e27ae955b26ebade74006ee20a9ba45a11fc913c857673c28cd5985c4::" providerId="AD" clId="Web-{C33BFF68-FC82-11AA-1021-0904A7AF0FED}" dt="2020-10-23T20:03:50.900" v="124"/>
          <ac:spMkLst>
            <pc:docMk/>
            <pc:sldMk cId="595401458" sldId="276"/>
            <ac:spMk id="9" creationId="{EB6D1D7F-141C-4D8E-BFBA-D95B68E16385}"/>
          </ac:spMkLst>
        </pc:spChg>
        <pc:spChg chg="add">
          <ac:chgData name="Guest User" userId="S::urn:spo:anon#4683cf2e27ae955b26ebade74006ee20a9ba45a11fc913c857673c28cd5985c4::" providerId="AD" clId="Web-{C33BFF68-FC82-11AA-1021-0904A7AF0FED}" dt="2020-10-23T20:03:50.900" v="124"/>
          <ac:spMkLst>
            <pc:docMk/>
            <pc:sldMk cId="595401458" sldId="276"/>
            <ac:spMk id="11" creationId="{245B42B6-26F8-4E25-839B-FB38F13BEFFC}"/>
          </ac:spMkLst>
        </pc:spChg>
        <pc:spChg chg="add mod">
          <ac:chgData name="Guest User" userId="S::urn:spo:anon#4683cf2e27ae955b26ebade74006ee20a9ba45a11fc913c857673c28cd5985c4::" providerId="AD" clId="Web-{C33BFF68-FC82-11AA-1021-0904A7AF0FED}" dt="2020-10-23T20:04:31.042" v="126" actId="1076"/>
          <ac:spMkLst>
            <pc:docMk/>
            <pc:sldMk cId="595401458" sldId="276"/>
            <ac:spMk id="37" creationId="{BD03DAC6-2E18-490D-8BE1-DAB1311E95B6}"/>
          </ac:spMkLst>
        </pc:spChg>
        <pc:graphicFrameChg chg="add mod ord modGraphic">
          <ac:chgData name="Guest User" userId="S::urn:spo:anon#4683cf2e27ae955b26ebade74006ee20a9ba45a11fc913c857673c28cd5985c4::" providerId="AD" clId="Web-{C33BFF68-FC82-11AA-1021-0904A7AF0FED}" dt="2020-10-23T20:07:43.998" v="143" actId="20577"/>
          <ac:graphicFrameMkLst>
            <pc:docMk/>
            <pc:sldMk cId="595401458" sldId="276"/>
            <ac:graphicFrameMk id="4" creationId="{0103A835-8935-4FBE-8CF5-149DD9A99473}"/>
          </ac:graphicFrameMkLst>
        </pc:graphicFrameChg>
      </pc:sldChg>
      <pc:sldChg chg="addSp delSp modSp new mod setBg">
        <pc:chgData name="Guest User" userId="S::urn:spo:anon#4683cf2e27ae955b26ebade74006ee20a9ba45a11fc913c857673c28cd5985c4::" providerId="AD" clId="Web-{C33BFF68-FC82-11AA-1021-0904A7AF0FED}" dt="2020-10-23T20:10:05.141" v="163" actId="1076"/>
        <pc:sldMkLst>
          <pc:docMk/>
          <pc:sldMk cId="2338898158" sldId="276"/>
        </pc:sldMkLst>
        <pc:spChg chg="mod">
          <ac:chgData name="Guest User" userId="S::urn:spo:anon#4683cf2e27ae955b26ebade74006ee20a9ba45a11fc913c857673c28cd5985c4::" providerId="AD" clId="Web-{C33BFF68-FC82-11AA-1021-0904A7AF0FED}" dt="2020-10-23T20:09:36.609" v="161"/>
          <ac:spMkLst>
            <pc:docMk/>
            <pc:sldMk cId="2338898158" sldId="276"/>
            <ac:spMk id="2" creationId="{B26B3261-5B71-4116-A3B4-6109946BF7F8}"/>
          </ac:spMkLst>
        </pc:spChg>
        <pc:spChg chg="del">
          <ac:chgData name="Guest User" userId="S::urn:spo:anon#4683cf2e27ae955b26ebade74006ee20a9ba45a11fc913c857673c28cd5985c4::" providerId="AD" clId="Web-{C33BFF68-FC82-11AA-1021-0904A7AF0FED}" dt="2020-10-23T20:08:51.452" v="153"/>
          <ac:spMkLst>
            <pc:docMk/>
            <pc:sldMk cId="2338898158" sldId="276"/>
            <ac:spMk id="3" creationId="{110567AD-5821-437F-8D3B-03DDF593F454}"/>
          </ac:spMkLst>
        </pc:spChg>
        <pc:spChg chg="add">
          <ac:chgData name="Guest User" userId="S::urn:spo:anon#4683cf2e27ae955b26ebade74006ee20a9ba45a11fc913c857673c28cd5985c4::" providerId="AD" clId="Web-{C33BFF68-FC82-11AA-1021-0904A7AF0FED}" dt="2020-10-23T20:09:36.609" v="161"/>
          <ac:spMkLst>
            <pc:docMk/>
            <pc:sldMk cId="2338898158" sldId="276"/>
            <ac:spMk id="9" creationId="{EB6D1D7F-141C-4D8E-BFBA-D95B68E16385}"/>
          </ac:spMkLst>
        </pc:spChg>
        <pc:spChg chg="add">
          <ac:chgData name="Guest User" userId="S::urn:spo:anon#4683cf2e27ae955b26ebade74006ee20a9ba45a11fc913c857673c28cd5985c4::" providerId="AD" clId="Web-{C33BFF68-FC82-11AA-1021-0904A7AF0FED}" dt="2020-10-23T20:09:36.609" v="161"/>
          <ac:spMkLst>
            <pc:docMk/>
            <pc:sldMk cId="2338898158" sldId="276"/>
            <ac:spMk id="11" creationId="{245B42B6-26F8-4E25-839B-FB38F13BEFFC}"/>
          </ac:spMkLst>
        </pc:spChg>
        <pc:spChg chg="add mod">
          <ac:chgData name="Guest User" userId="S::urn:spo:anon#4683cf2e27ae955b26ebade74006ee20a9ba45a11fc913c857673c28cd5985c4::" providerId="AD" clId="Web-{C33BFF68-FC82-11AA-1021-0904A7AF0FED}" dt="2020-10-23T20:10:05.141" v="163" actId="1076"/>
          <ac:spMkLst>
            <pc:docMk/>
            <pc:sldMk cId="2338898158" sldId="276"/>
            <ac:spMk id="34" creationId="{C39A8D2A-8648-4F16-B5A7-CC6374117AAE}"/>
          </ac:spMkLst>
        </pc:spChg>
        <pc:graphicFrameChg chg="add mod ord modGraphic">
          <ac:chgData name="Guest User" userId="S::urn:spo:anon#4683cf2e27ae955b26ebade74006ee20a9ba45a11fc913c857673c28cd5985c4::" providerId="AD" clId="Web-{C33BFF68-FC82-11AA-1021-0904A7AF0FED}" dt="2020-10-23T20:09:36.609" v="161"/>
          <ac:graphicFrameMkLst>
            <pc:docMk/>
            <pc:sldMk cId="2338898158" sldId="276"/>
            <ac:graphicFrameMk id="4" creationId="{5A731676-AACC-4E26-9137-65598A716846}"/>
          </ac:graphicFrameMkLst>
        </pc:graphicFrameChg>
      </pc:sldChg>
      <pc:sldChg chg="addSp delSp modSp new del mod setBg">
        <pc:chgData name="Guest User" userId="S::urn:spo:anon#4683cf2e27ae955b26ebade74006ee20a9ba45a11fc913c857673c28cd5985c4::" providerId="AD" clId="Web-{C33BFF68-FC82-11AA-1021-0904A7AF0FED}" dt="2020-10-23T20:02:51.650" v="99"/>
        <pc:sldMkLst>
          <pc:docMk/>
          <pc:sldMk cId="4256663821" sldId="276"/>
        </pc:sldMkLst>
        <pc:spChg chg="mod">
          <ac:chgData name="Guest User" userId="S::urn:spo:anon#4683cf2e27ae955b26ebade74006ee20a9ba45a11fc913c857673c28cd5985c4::" providerId="AD" clId="Web-{C33BFF68-FC82-11AA-1021-0904A7AF0FED}" dt="2020-10-23T20:01:24.523" v="98"/>
          <ac:spMkLst>
            <pc:docMk/>
            <pc:sldMk cId="4256663821" sldId="276"/>
            <ac:spMk id="2" creationId="{B8D2822C-AA28-43AC-BD30-E3BB4B90B890}"/>
          </ac:spMkLst>
        </pc:spChg>
        <pc:spChg chg="del">
          <ac:chgData name="Guest User" userId="S::urn:spo:anon#4683cf2e27ae955b26ebade74006ee20a9ba45a11fc913c857673c28cd5985c4::" providerId="AD" clId="Web-{C33BFF68-FC82-11AA-1021-0904A7AF0FED}" dt="2020-10-23T20:00:32.038" v="88"/>
          <ac:spMkLst>
            <pc:docMk/>
            <pc:sldMk cId="4256663821" sldId="276"/>
            <ac:spMk id="3" creationId="{441BE298-8E9A-47DC-BF3C-293A8C8B38B0}"/>
          </ac:spMkLst>
        </pc:spChg>
        <pc:spChg chg="add">
          <ac:chgData name="Guest User" userId="S::urn:spo:anon#4683cf2e27ae955b26ebade74006ee20a9ba45a11fc913c857673c28cd5985c4::" providerId="AD" clId="Web-{C33BFF68-FC82-11AA-1021-0904A7AF0FED}" dt="2020-10-23T20:01:24.523" v="98"/>
          <ac:spMkLst>
            <pc:docMk/>
            <pc:sldMk cId="4256663821" sldId="276"/>
            <ac:spMk id="9" creationId="{EB6D1D7F-141C-4D8E-BFBA-D95B68E16385}"/>
          </ac:spMkLst>
        </pc:spChg>
        <pc:spChg chg="add">
          <ac:chgData name="Guest User" userId="S::urn:spo:anon#4683cf2e27ae955b26ebade74006ee20a9ba45a11fc913c857673c28cd5985c4::" providerId="AD" clId="Web-{C33BFF68-FC82-11AA-1021-0904A7AF0FED}" dt="2020-10-23T20:01:24.523" v="98"/>
          <ac:spMkLst>
            <pc:docMk/>
            <pc:sldMk cId="4256663821" sldId="276"/>
            <ac:spMk id="11" creationId="{245B42B6-26F8-4E25-839B-FB38F13BEFFC}"/>
          </ac:spMkLst>
        </pc:spChg>
        <pc:graphicFrameChg chg="add mod ord modGraphic">
          <ac:chgData name="Guest User" userId="S::urn:spo:anon#4683cf2e27ae955b26ebade74006ee20a9ba45a11fc913c857673c28cd5985c4::" providerId="AD" clId="Web-{C33BFF68-FC82-11AA-1021-0904A7AF0FED}" dt="2020-10-23T20:01:24.523" v="98"/>
          <ac:graphicFrameMkLst>
            <pc:docMk/>
            <pc:sldMk cId="4256663821" sldId="276"/>
            <ac:graphicFrameMk id="4" creationId="{61C05A51-768F-4B7E-8532-E69A1EDB10F7}"/>
          </ac:graphicFrameMkLst>
        </pc:graphicFrameChg>
      </pc:sldChg>
    </pc:docChg>
  </pc:docChgLst>
  <pc:docChgLst>
    <pc:chgData name="Guest User" userId="S::urn:spo:anon#4683cf2e27ae955b26ebade74006ee20a9ba45a11fc913c857673c28cd5985c4::" providerId="AD" clId="Web-{510A7C81-ACC6-868D-0BF9-1F5A06172A73}"/>
    <pc:docChg chg="addSld modSld sldOrd">
      <pc:chgData name="Guest User" userId="S::urn:spo:anon#4683cf2e27ae955b26ebade74006ee20a9ba45a11fc913c857673c28cd5985c4::" providerId="AD" clId="Web-{510A7C81-ACC6-868D-0BF9-1F5A06172A73}" dt="2020-10-23T21:30:04.558" v="417" actId="20577"/>
      <pc:docMkLst>
        <pc:docMk/>
      </pc:docMkLst>
      <pc:sldChg chg="addSp delSp modSp new ord">
        <pc:chgData name="Guest User" userId="S::urn:spo:anon#4683cf2e27ae955b26ebade74006ee20a9ba45a11fc913c857673c28cd5985c4::" providerId="AD" clId="Web-{510A7C81-ACC6-868D-0BF9-1F5A06172A73}" dt="2020-10-23T21:30:01.464" v="415" actId="20577"/>
        <pc:sldMkLst>
          <pc:docMk/>
          <pc:sldMk cId="3779295088" sldId="277"/>
        </pc:sldMkLst>
        <pc:spChg chg="mod">
          <ac:chgData name="Guest User" userId="S::urn:spo:anon#4683cf2e27ae955b26ebade74006ee20a9ba45a11fc913c857673c28cd5985c4::" providerId="AD" clId="Web-{510A7C81-ACC6-868D-0BF9-1F5A06172A73}" dt="2020-10-23T21:20:57.707" v="70" actId="20577"/>
          <ac:spMkLst>
            <pc:docMk/>
            <pc:sldMk cId="3779295088" sldId="277"/>
            <ac:spMk id="2" creationId="{4F603A01-D50B-4400-B9A7-185270EE75F8}"/>
          </ac:spMkLst>
        </pc:spChg>
        <pc:spChg chg="mod">
          <ac:chgData name="Guest User" userId="S::urn:spo:anon#4683cf2e27ae955b26ebade74006ee20a9ba45a11fc913c857673c28cd5985c4::" providerId="AD" clId="Web-{510A7C81-ACC6-868D-0BF9-1F5A06172A73}" dt="2020-10-23T21:30:01.464" v="415" actId="20577"/>
          <ac:spMkLst>
            <pc:docMk/>
            <pc:sldMk cId="3779295088" sldId="277"/>
            <ac:spMk id="3" creationId="{7BF87CCB-DF88-43E1-B6EC-65FB67B6D1E2}"/>
          </ac:spMkLst>
        </pc:spChg>
        <pc:spChg chg="add mod">
          <ac:chgData name="Guest User" userId="S::urn:spo:anon#4683cf2e27ae955b26ebade74006ee20a9ba45a11fc913c857673c28cd5985c4::" providerId="AD" clId="Web-{510A7C81-ACC6-868D-0BF9-1F5A06172A73}" dt="2020-10-23T21:24:53.257" v="304" actId="1076"/>
          <ac:spMkLst>
            <pc:docMk/>
            <pc:sldMk cId="3779295088" sldId="277"/>
            <ac:spMk id="4" creationId="{BCFCA753-5EBE-4225-9DD7-B34E58DFF8F7}"/>
          </ac:spMkLst>
        </pc:spChg>
        <pc:spChg chg="add mod">
          <ac:chgData name="Guest User" userId="S::urn:spo:anon#4683cf2e27ae955b26ebade74006ee20a9ba45a11fc913c857673c28cd5985c4::" providerId="AD" clId="Web-{510A7C81-ACC6-868D-0BF9-1F5A06172A73}" dt="2020-10-23T21:24:55.179" v="305" actId="1076"/>
          <ac:spMkLst>
            <pc:docMk/>
            <pc:sldMk cId="3779295088" sldId="277"/>
            <ac:spMk id="5" creationId="{2820FEA2-56C5-479A-922E-FCB2D4886199}"/>
          </ac:spMkLst>
        </pc:spChg>
        <pc:spChg chg="add mod">
          <ac:chgData name="Guest User" userId="S::urn:spo:anon#4683cf2e27ae955b26ebade74006ee20a9ba45a11fc913c857673c28cd5985c4::" providerId="AD" clId="Web-{510A7C81-ACC6-868D-0BF9-1F5A06172A73}" dt="2020-10-23T21:28:02.713" v="377" actId="1076"/>
          <ac:spMkLst>
            <pc:docMk/>
            <pc:sldMk cId="3779295088" sldId="277"/>
            <ac:spMk id="6" creationId="{9BDD2CFD-9D1C-4C5C-9075-48B9907B90B4}"/>
          </ac:spMkLst>
        </pc:spChg>
        <pc:spChg chg="add mod">
          <ac:chgData name="Guest User" userId="S::urn:spo:anon#4683cf2e27ae955b26ebade74006ee20a9ba45a11fc913c857673c28cd5985c4::" providerId="AD" clId="Web-{510A7C81-ACC6-868D-0BF9-1F5A06172A73}" dt="2020-10-23T21:26:07.133" v="356" actId="1076"/>
          <ac:spMkLst>
            <pc:docMk/>
            <pc:sldMk cId="3779295088" sldId="277"/>
            <ac:spMk id="7" creationId="{DD974054-B704-4847-9C80-19615C11B86C}"/>
          </ac:spMkLst>
        </pc:spChg>
        <pc:spChg chg="add del">
          <ac:chgData name="Guest User" userId="S::urn:spo:anon#4683cf2e27ae955b26ebade74006ee20a9ba45a11fc913c857673c28cd5985c4::" providerId="AD" clId="Web-{510A7C81-ACC6-868D-0BF9-1F5A06172A73}" dt="2020-10-23T21:26:50.587" v="363"/>
          <ac:spMkLst>
            <pc:docMk/>
            <pc:sldMk cId="3779295088" sldId="277"/>
            <ac:spMk id="9" creationId="{5C91C0E2-7E01-418F-A008-789D6BEA7A1C}"/>
          </ac:spMkLst>
        </pc:spChg>
        <pc:picChg chg="add mod">
          <ac:chgData name="Guest User" userId="S::urn:spo:anon#4683cf2e27ae955b26ebade74006ee20a9ba45a11fc913c857673c28cd5985c4::" providerId="AD" clId="Web-{510A7C81-ACC6-868D-0BF9-1F5A06172A73}" dt="2020-10-23T21:29:58.152" v="410" actId="1076"/>
          <ac:picMkLst>
            <pc:docMk/>
            <pc:sldMk cId="3779295088" sldId="277"/>
            <ac:picMk id="13" creationId="{88744BDE-5BF5-4288-B879-EA5CE05CDFD5}"/>
          </ac:picMkLst>
        </pc:picChg>
        <pc:cxnChg chg="add mod">
          <ac:chgData name="Guest User" userId="S::urn:spo:anon#4683cf2e27ae955b26ebade74006ee20a9ba45a11fc913c857673c28cd5985c4::" providerId="AD" clId="Web-{510A7C81-ACC6-868D-0BF9-1F5A06172A73}" dt="2020-10-23T21:26:36.352" v="361" actId="14100"/>
          <ac:cxnSpMkLst>
            <pc:docMk/>
            <pc:sldMk cId="3779295088" sldId="277"/>
            <ac:cxnSpMk id="8" creationId="{7CDDBCA9-2820-4825-8907-E61334AAF483}"/>
          </ac:cxnSpMkLst>
        </pc:cxnChg>
        <pc:cxnChg chg="add mod">
          <ac:chgData name="Guest User" userId="S::urn:spo:anon#4683cf2e27ae955b26ebade74006ee20a9ba45a11fc913c857673c28cd5985c4::" providerId="AD" clId="Web-{510A7C81-ACC6-868D-0BF9-1F5A06172A73}" dt="2020-10-23T21:27:25.212" v="371" actId="14100"/>
          <ac:cxnSpMkLst>
            <pc:docMk/>
            <pc:sldMk cId="3779295088" sldId="277"/>
            <ac:cxnSpMk id="10" creationId="{4D416D0B-8251-41A9-A598-0D07FCB6F4B1}"/>
          </ac:cxnSpMkLst>
        </pc:cxnChg>
        <pc:cxnChg chg="add mod">
          <ac:chgData name="Guest User" userId="S::urn:spo:anon#4683cf2e27ae955b26ebade74006ee20a9ba45a11fc913c857673c28cd5985c4::" providerId="AD" clId="Web-{510A7C81-ACC6-868D-0BF9-1F5A06172A73}" dt="2020-10-23T21:27:17.290" v="368" actId="14100"/>
          <ac:cxnSpMkLst>
            <pc:docMk/>
            <pc:sldMk cId="3779295088" sldId="277"/>
            <ac:cxnSpMk id="11" creationId="{423FF8AE-EE18-43FB-A475-5197F4DEF014}"/>
          </ac:cxnSpMkLst>
        </pc:cxnChg>
        <pc:cxnChg chg="add mod">
          <ac:chgData name="Guest User" userId="S::urn:spo:anon#4683cf2e27ae955b26ebade74006ee20a9ba45a11fc913c857673c28cd5985c4::" providerId="AD" clId="Web-{510A7C81-ACC6-868D-0BF9-1F5A06172A73}" dt="2020-10-23T21:27:49.525" v="376" actId="14100"/>
          <ac:cxnSpMkLst>
            <pc:docMk/>
            <pc:sldMk cId="3779295088" sldId="277"/>
            <ac:cxnSpMk id="12" creationId="{0F6F141A-8A6C-4EF2-8DFB-E12CFEEC548A}"/>
          </ac:cxnSpMkLst>
        </pc:cxnChg>
      </pc:sldChg>
    </pc:docChg>
  </pc:docChgLst>
  <pc:docChgLst>
    <pc:chgData name="SAUVESTRE, Lucile" userId="S::lucile.sauvestre@skema.edu::3018fc86-5b75-4f46-a78d-676dea968ec7" providerId="AD" clId="Web-{23CEFE1C-D64D-422E-ABE5-B860171FDFD0}"/>
    <pc:docChg chg="addSld delSld modSld sldOrd addMainMaster delMainMaster">
      <pc:chgData name="SAUVESTRE, Lucile" userId="S::lucile.sauvestre@skema.edu::3018fc86-5b75-4f46-a78d-676dea968ec7" providerId="AD" clId="Web-{23CEFE1C-D64D-422E-ABE5-B860171FDFD0}" dt="2020-10-22T14:48:08.727" v="604" actId="20577"/>
      <pc:docMkLst>
        <pc:docMk/>
      </pc:docMkLst>
      <pc:sldChg chg="addSp modSp mod setBg modClrScheme setClrOvrMap chgLayout">
        <pc:chgData name="SAUVESTRE, Lucile" userId="S::lucile.sauvestre@skema.edu::3018fc86-5b75-4f46-a78d-676dea968ec7" providerId="AD" clId="Web-{23CEFE1C-D64D-422E-ABE5-B860171FDFD0}" dt="2020-10-22T12:21:49.304" v="220" actId="20577"/>
        <pc:sldMkLst>
          <pc:docMk/>
          <pc:sldMk cId="1194440229" sldId="256"/>
        </pc:sldMkLst>
        <pc:spChg chg="mod">
          <ac:chgData name="SAUVESTRE, Lucile" userId="S::lucile.sauvestre@skema.edu::3018fc86-5b75-4f46-a78d-676dea968ec7" providerId="AD" clId="Web-{23CEFE1C-D64D-422E-ABE5-B860171FDFD0}" dt="2020-10-22T12:21:49.304" v="220" actId="20577"/>
          <ac:spMkLst>
            <pc:docMk/>
            <pc:sldMk cId="1194440229" sldId="256"/>
            <ac:spMk id="2" creationId="{00000000-0000-0000-0000-000000000000}"/>
          </ac:spMkLst>
        </pc:spChg>
        <pc:spChg chg="mod">
          <ac:chgData name="SAUVESTRE, Lucile" userId="S::lucile.sauvestre@skema.edu::3018fc86-5b75-4f46-a78d-676dea968ec7" providerId="AD" clId="Web-{23CEFE1C-D64D-422E-ABE5-B860171FDFD0}" dt="2020-10-22T12:14:11.888" v="42" actId="20577"/>
          <ac:spMkLst>
            <pc:docMk/>
            <pc:sldMk cId="1194440229" sldId="256"/>
            <ac:spMk id="3" creationId="{00000000-0000-0000-0000-000000000000}"/>
          </ac:spMkLst>
        </pc:spChg>
        <pc:spChg chg="add">
          <ac:chgData name="SAUVESTRE, Lucile" userId="S::lucile.sauvestre@skema.edu::3018fc86-5b75-4f46-a78d-676dea968ec7" providerId="AD" clId="Web-{23CEFE1C-D64D-422E-ABE5-B860171FDFD0}" dt="2020-10-22T09:35:17.195" v="25"/>
          <ac:spMkLst>
            <pc:docMk/>
            <pc:sldMk cId="1194440229" sldId="256"/>
            <ac:spMk id="9" creationId="{4AA13AD3-0A4F-475A-BEBB-DEEFF5C096C3}"/>
          </ac:spMkLst>
        </pc:spChg>
        <pc:spChg chg="add">
          <ac:chgData name="SAUVESTRE, Lucile" userId="S::lucile.sauvestre@skema.edu::3018fc86-5b75-4f46-a78d-676dea968ec7" providerId="AD" clId="Web-{23CEFE1C-D64D-422E-ABE5-B860171FDFD0}" dt="2020-10-22T09:35:17.195" v="25"/>
          <ac:spMkLst>
            <pc:docMk/>
            <pc:sldMk cId="1194440229" sldId="256"/>
            <ac:spMk id="11" creationId="{52F9B1C2-7D20-4F91-A660-197C98B9A3B1}"/>
          </ac:spMkLst>
        </pc:spChg>
        <pc:spChg chg="add">
          <ac:chgData name="SAUVESTRE, Lucile" userId="S::lucile.sauvestre@skema.edu::3018fc86-5b75-4f46-a78d-676dea968ec7" providerId="AD" clId="Web-{23CEFE1C-D64D-422E-ABE5-B860171FDFD0}" dt="2020-10-22T09:35:17.195" v="25"/>
          <ac:spMkLst>
            <pc:docMk/>
            <pc:sldMk cId="1194440229" sldId="256"/>
            <ac:spMk id="13" creationId="{A89C4E6E-ECA4-40E5-A54E-13E92B678E8C}"/>
          </ac:spMkLst>
        </pc:spChg>
        <pc:picChg chg="add mod">
          <ac:chgData name="SAUVESTRE, Lucile" userId="S::lucile.sauvestre@skema.edu::3018fc86-5b75-4f46-a78d-676dea968ec7" providerId="AD" clId="Web-{23CEFE1C-D64D-422E-ABE5-B860171FDFD0}" dt="2020-10-22T12:13:32.028" v="31" actId="1076"/>
          <ac:picMkLst>
            <pc:docMk/>
            <pc:sldMk cId="1194440229" sldId="256"/>
            <ac:picMk id="4" creationId="{B975C014-E00E-4384-9055-50180BD8826C}"/>
          </ac:picMkLst>
        </pc:picChg>
      </pc:sldChg>
      <pc:sldChg chg="addSp delSp modSp new mod setBg setClrOvrMap">
        <pc:chgData name="SAUVESTRE, Lucile" userId="S::lucile.sauvestre@skema.edu::3018fc86-5b75-4f46-a78d-676dea968ec7" providerId="AD" clId="Web-{23CEFE1C-D64D-422E-ABE5-B860171FDFD0}" dt="2020-10-22T12:25:35.824" v="261" actId="20577"/>
        <pc:sldMkLst>
          <pc:docMk/>
          <pc:sldMk cId="2699033613" sldId="257"/>
        </pc:sldMkLst>
        <pc:spChg chg="mod ord">
          <ac:chgData name="SAUVESTRE, Lucile" userId="S::lucile.sauvestre@skema.edu::3018fc86-5b75-4f46-a78d-676dea968ec7" providerId="AD" clId="Web-{23CEFE1C-D64D-422E-ABE5-B860171FDFD0}" dt="2020-10-22T12:25:35.824" v="261" actId="20577"/>
          <ac:spMkLst>
            <pc:docMk/>
            <pc:sldMk cId="2699033613" sldId="257"/>
            <ac:spMk id="2" creationId="{78D1181F-5AAC-49B5-A868-424E2D8B3858}"/>
          </ac:spMkLst>
        </pc:spChg>
        <pc:spChg chg="mod">
          <ac:chgData name="SAUVESTRE, Lucile" userId="S::lucile.sauvestre@skema.edu::3018fc86-5b75-4f46-a78d-676dea968ec7" providerId="AD" clId="Web-{23CEFE1C-D64D-422E-ABE5-B860171FDFD0}" dt="2020-10-22T12:24:58.511" v="258" actId="20577"/>
          <ac:spMkLst>
            <pc:docMk/>
            <pc:sldMk cId="2699033613" sldId="257"/>
            <ac:spMk id="3" creationId="{09124577-1BEA-43C8-905B-8596ABF6AE78}"/>
          </ac:spMkLst>
        </pc:spChg>
        <pc:spChg chg="add del">
          <ac:chgData name="SAUVESTRE, Lucile" userId="S::lucile.sauvestre@skema.edu::3018fc86-5b75-4f46-a78d-676dea968ec7" providerId="AD" clId="Web-{23CEFE1C-D64D-422E-ABE5-B860171FDFD0}" dt="2020-10-22T12:23:35.040" v="241"/>
          <ac:spMkLst>
            <pc:docMk/>
            <pc:sldMk cId="2699033613" sldId="257"/>
            <ac:spMk id="8" creationId="{EB6D1D7F-141C-4D8E-BFBA-D95B68E16385}"/>
          </ac:spMkLst>
        </pc:spChg>
        <pc:spChg chg="add del">
          <ac:chgData name="SAUVESTRE, Lucile" userId="S::lucile.sauvestre@skema.edu::3018fc86-5b75-4f46-a78d-676dea968ec7" providerId="AD" clId="Web-{23CEFE1C-D64D-422E-ABE5-B860171FDFD0}" dt="2020-10-22T12:23:35.040" v="241"/>
          <ac:spMkLst>
            <pc:docMk/>
            <pc:sldMk cId="2699033613" sldId="257"/>
            <ac:spMk id="9" creationId="{EB6D1D7F-141C-4D8E-BFBA-D95B68E16385}"/>
          </ac:spMkLst>
        </pc:spChg>
        <pc:spChg chg="add del">
          <ac:chgData name="SAUVESTRE, Lucile" userId="S::lucile.sauvestre@skema.edu::3018fc86-5b75-4f46-a78d-676dea968ec7" providerId="AD" clId="Web-{23CEFE1C-D64D-422E-ABE5-B860171FDFD0}" dt="2020-10-22T12:23:35.040" v="241"/>
          <ac:spMkLst>
            <pc:docMk/>
            <pc:sldMk cId="2699033613" sldId="257"/>
            <ac:spMk id="10" creationId="{558DA214-7FDA-4C9D-A7CF-9AD725E290E1}"/>
          </ac:spMkLst>
        </pc:spChg>
        <pc:spChg chg="add del">
          <ac:chgData name="SAUVESTRE, Lucile" userId="S::lucile.sauvestre@skema.edu::3018fc86-5b75-4f46-a78d-676dea968ec7" providerId="AD" clId="Web-{23CEFE1C-D64D-422E-ABE5-B860171FDFD0}" dt="2020-10-22T12:23:35.040" v="241"/>
          <ac:spMkLst>
            <pc:docMk/>
            <pc:sldMk cId="2699033613" sldId="257"/>
            <ac:spMk id="11" creationId="{27248369-464E-49D1-91FC-BC34A50A66D2}"/>
          </ac:spMkLst>
        </pc:spChg>
        <pc:spChg chg="add">
          <ac:chgData name="SAUVESTRE, Lucile" userId="S::lucile.sauvestre@skema.edu::3018fc86-5b75-4f46-a78d-676dea968ec7" providerId="AD" clId="Web-{23CEFE1C-D64D-422E-ABE5-B860171FDFD0}" dt="2020-10-22T12:23:35.040" v="241"/>
          <ac:spMkLst>
            <pc:docMk/>
            <pc:sldMk cId="2699033613" sldId="257"/>
            <ac:spMk id="16" creationId="{EB6D1D7F-141C-4D8E-BFBA-D95B68E16385}"/>
          </ac:spMkLst>
        </pc:spChg>
        <pc:spChg chg="add">
          <ac:chgData name="SAUVESTRE, Lucile" userId="S::lucile.sauvestre@skema.edu::3018fc86-5b75-4f46-a78d-676dea968ec7" providerId="AD" clId="Web-{23CEFE1C-D64D-422E-ABE5-B860171FDFD0}" dt="2020-10-22T12:23:35.040" v="241"/>
          <ac:spMkLst>
            <pc:docMk/>
            <pc:sldMk cId="2699033613" sldId="257"/>
            <ac:spMk id="18" creationId="{B7B54865-0417-4422-B63B-3E74C04CD741}"/>
          </ac:spMkLst>
        </pc:spChg>
        <pc:spChg chg="add">
          <ac:chgData name="SAUVESTRE, Lucile" userId="S::lucile.sauvestre@skema.edu::3018fc86-5b75-4f46-a78d-676dea968ec7" providerId="AD" clId="Web-{23CEFE1C-D64D-422E-ABE5-B860171FDFD0}" dt="2020-10-22T12:23:35.040" v="241"/>
          <ac:spMkLst>
            <pc:docMk/>
            <pc:sldMk cId="2699033613" sldId="257"/>
            <ac:spMk id="20" creationId="{4815D795-EBA0-4245-89F8-B459481683FB}"/>
          </ac:spMkLst>
        </pc:spChg>
        <pc:picChg chg="add mod">
          <ac:chgData name="SAUVESTRE, Lucile" userId="S::lucile.sauvestre@skema.edu::3018fc86-5b75-4f46-a78d-676dea968ec7" providerId="AD" clId="Web-{23CEFE1C-D64D-422E-ABE5-B860171FDFD0}" dt="2020-10-22T12:23:35.040" v="241"/>
          <ac:picMkLst>
            <pc:docMk/>
            <pc:sldMk cId="2699033613" sldId="257"/>
            <ac:picMk id="5" creationId="{80205250-0782-46DE-8F6D-F50F5F9458D1}"/>
          </ac:picMkLst>
        </pc:picChg>
      </pc:sldChg>
      <pc:sldChg chg="modSp new ord">
        <pc:chgData name="SAUVESTRE, Lucile" userId="S::lucile.sauvestre@skema.edu::3018fc86-5b75-4f46-a78d-676dea968ec7" providerId="AD" clId="Web-{23CEFE1C-D64D-422E-ABE5-B860171FDFD0}" dt="2020-10-22T13:15:36.415" v="455"/>
        <pc:sldMkLst>
          <pc:docMk/>
          <pc:sldMk cId="3821175398" sldId="258"/>
        </pc:sldMkLst>
        <pc:spChg chg="mod">
          <ac:chgData name="SAUVESTRE, Lucile" userId="S::lucile.sauvestre@skema.edu::3018fc86-5b75-4f46-a78d-676dea968ec7" providerId="AD" clId="Web-{23CEFE1C-D64D-422E-ABE5-B860171FDFD0}" dt="2020-10-22T12:43:42.455" v="371" actId="20577"/>
          <ac:spMkLst>
            <pc:docMk/>
            <pc:sldMk cId="3821175398" sldId="258"/>
            <ac:spMk id="2" creationId="{5511928B-F370-4BF2-AE53-C934AD8D5399}"/>
          </ac:spMkLst>
        </pc:spChg>
        <pc:spChg chg="mod">
          <ac:chgData name="SAUVESTRE, Lucile" userId="S::lucile.sauvestre@skema.edu::3018fc86-5b75-4f46-a78d-676dea968ec7" providerId="AD" clId="Web-{23CEFE1C-D64D-422E-ABE5-B860171FDFD0}" dt="2020-10-22T12:47:36.710" v="378" actId="20577"/>
          <ac:spMkLst>
            <pc:docMk/>
            <pc:sldMk cId="3821175398" sldId="258"/>
            <ac:spMk id="3" creationId="{FEB0DD83-3075-404F-B184-58ABD745FCA1}"/>
          </ac:spMkLst>
        </pc:spChg>
      </pc:sldChg>
      <pc:sldChg chg="modSp new">
        <pc:chgData name="SAUVESTRE, Lucile" userId="S::lucile.sauvestre@skema.edu::3018fc86-5b75-4f46-a78d-676dea968ec7" providerId="AD" clId="Web-{23CEFE1C-D64D-422E-ABE5-B860171FDFD0}" dt="2020-10-22T13:20:12.124" v="506" actId="20577"/>
        <pc:sldMkLst>
          <pc:docMk/>
          <pc:sldMk cId="3846995224" sldId="259"/>
        </pc:sldMkLst>
        <pc:spChg chg="mod">
          <ac:chgData name="SAUVESTRE, Lucile" userId="S::lucile.sauvestre@skema.edu::3018fc86-5b75-4f46-a78d-676dea968ec7" providerId="AD" clId="Web-{23CEFE1C-D64D-422E-ABE5-B860171FDFD0}" dt="2020-10-22T13:20:12.124" v="506" actId="20577"/>
          <ac:spMkLst>
            <pc:docMk/>
            <pc:sldMk cId="3846995224" sldId="259"/>
            <ac:spMk id="3" creationId="{5AA61AEB-8D79-4BE1-A51F-BB6CECE0F428}"/>
          </ac:spMkLst>
        </pc:spChg>
      </pc:sldChg>
      <pc:sldChg chg="modSp new">
        <pc:chgData name="SAUVESTRE, Lucile" userId="S::lucile.sauvestre@skema.edu::3018fc86-5b75-4f46-a78d-676dea968ec7" providerId="AD" clId="Web-{23CEFE1C-D64D-422E-ABE5-B860171FDFD0}" dt="2020-10-22T13:21:59.642" v="532" actId="20577"/>
        <pc:sldMkLst>
          <pc:docMk/>
          <pc:sldMk cId="3199179912" sldId="260"/>
        </pc:sldMkLst>
        <pc:spChg chg="mod">
          <ac:chgData name="SAUVESTRE, Lucile" userId="S::lucile.sauvestre@skema.edu::3018fc86-5b75-4f46-a78d-676dea968ec7" providerId="AD" clId="Web-{23CEFE1C-D64D-422E-ABE5-B860171FDFD0}" dt="2020-10-22T13:21:59.642" v="532" actId="20577"/>
          <ac:spMkLst>
            <pc:docMk/>
            <pc:sldMk cId="3199179912" sldId="260"/>
            <ac:spMk id="2" creationId="{0F0AD992-DDE8-4F88-94B5-C6DB4E440CBF}"/>
          </ac:spMkLst>
        </pc:spChg>
      </pc:sldChg>
      <pc:sldChg chg="modSp new ord">
        <pc:chgData name="SAUVESTRE, Lucile" userId="S::lucile.sauvestre@skema.edu::3018fc86-5b75-4f46-a78d-676dea968ec7" providerId="AD" clId="Web-{23CEFE1C-D64D-422E-ABE5-B860171FDFD0}" dt="2020-10-22T14:48:06.992" v="603" actId="20577"/>
        <pc:sldMkLst>
          <pc:docMk/>
          <pc:sldMk cId="150945878" sldId="261"/>
        </pc:sldMkLst>
        <pc:spChg chg="mod">
          <ac:chgData name="SAUVESTRE, Lucile" userId="S::lucile.sauvestre@skema.edu::3018fc86-5b75-4f46-a78d-676dea968ec7" providerId="AD" clId="Web-{23CEFE1C-D64D-422E-ABE5-B860171FDFD0}" dt="2020-10-22T14:48:06.992" v="603" actId="20577"/>
          <ac:spMkLst>
            <pc:docMk/>
            <pc:sldMk cId="150945878" sldId="261"/>
            <ac:spMk id="2" creationId="{C745F8E4-9CAF-4D01-A291-7BC86BCF639D}"/>
          </ac:spMkLst>
        </pc:spChg>
        <pc:spChg chg="mod">
          <ac:chgData name="SAUVESTRE, Lucile" userId="S::lucile.sauvestre@skema.edu::3018fc86-5b75-4f46-a78d-676dea968ec7" providerId="AD" clId="Web-{23CEFE1C-D64D-422E-ABE5-B860171FDFD0}" dt="2020-10-22T14:48:03.742" v="599" actId="20577"/>
          <ac:spMkLst>
            <pc:docMk/>
            <pc:sldMk cId="150945878" sldId="261"/>
            <ac:spMk id="3" creationId="{414068A0-B377-4193-B397-78FD710A75C1}"/>
          </ac:spMkLst>
        </pc:spChg>
      </pc:sldChg>
      <pc:sldChg chg="addSp delSp modSp new mod setBg setClrOvrMap">
        <pc:chgData name="SAUVESTRE, Lucile" userId="S::lucile.sauvestre@skema.edu::3018fc86-5b75-4f46-a78d-676dea968ec7" providerId="AD" clId="Web-{23CEFE1C-D64D-422E-ABE5-B860171FDFD0}" dt="2020-10-22T13:05:08.543" v="448" actId="20577"/>
        <pc:sldMkLst>
          <pc:docMk/>
          <pc:sldMk cId="1732342375" sldId="262"/>
        </pc:sldMkLst>
        <pc:spChg chg="mod">
          <ac:chgData name="SAUVESTRE, Lucile" userId="S::lucile.sauvestre@skema.edu::3018fc86-5b75-4f46-a78d-676dea968ec7" providerId="AD" clId="Web-{23CEFE1C-D64D-422E-ABE5-B860171FDFD0}" dt="2020-10-22T13:05:08.543" v="448" actId="20577"/>
          <ac:spMkLst>
            <pc:docMk/>
            <pc:sldMk cId="1732342375" sldId="262"/>
            <ac:spMk id="2" creationId="{B90AFBD7-68A0-4B12-8B83-2C36E06073DA}"/>
          </ac:spMkLst>
        </pc:spChg>
        <pc:spChg chg="del mod">
          <ac:chgData name="SAUVESTRE, Lucile" userId="S::lucile.sauvestre@skema.edu::3018fc86-5b75-4f46-a78d-676dea968ec7" providerId="AD" clId="Web-{23CEFE1C-D64D-422E-ABE5-B860171FDFD0}" dt="2020-10-22T13:04:00.120" v="440"/>
          <ac:spMkLst>
            <pc:docMk/>
            <pc:sldMk cId="1732342375" sldId="262"/>
            <ac:spMk id="3" creationId="{B61A09A3-F12A-40BD-BECB-947157D8B0D5}"/>
          </ac:spMkLst>
        </pc:spChg>
        <pc:spChg chg="add del">
          <ac:chgData name="SAUVESTRE, Lucile" userId="S::lucile.sauvestre@skema.edu::3018fc86-5b75-4f46-a78d-676dea968ec7" providerId="AD" clId="Web-{23CEFE1C-D64D-422E-ABE5-B860171FDFD0}" dt="2020-10-22T13:04:50.355" v="442"/>
          <ac:spMkLst>
            <pc:docMk/>
            <pc:sldMk cId="1732342375" sldId="262"/>
            <ac:spMk id="9" creationId="{EB6D1D7F-141C-4D8E-BFBA-D95B68E16385}"/>
          </ac:spMkLst>
        </pc:spChg>
        <pc:spChg chg="add del">
          <ac:chgData name="SAUVESTRE, Lucile" userId="S::lucile.sauvestre@skema.edu::3018fc86-5b75-4f46-a78d-676dea968ec7" providerId="AD" clId="Web-{23CEFE1C-D64D-422E-ABE5-B860171FDFD0}" dt="2020-10-22T13:04:50.355" v="442"/>
          <ac:spMkLst>
            <pc:docMk/>
            <pc:sldMk cId="1732342375" sldId="262"/>
            <ac:spMk id="11" creationId="{27248369-464E-49D1-91FC-BC34A50A66D2}"/>
          </ac:spMkLst>
        </pc:spChg>
        <pc:spChg chg="add">
          <ac:chgData name="SAUVESTRE, Lucile" userId="S::lucile.sauvestre@skema.edu::3018fc86-5b75-4f46-a78d-676dea968ec7" providerId="AD" clId="Web-{23CEFE1C-D64D-422E-ABE5-B860171FDFD0}" dt="2020-10-22T13:04:50.355" v="442"/>
          <ac:spMkLst>
            <pc:docMk/>
            <pc:sldMk cId="1732342375" sldId="262"/>
            <ac:spMk id="16" creationId="{EB6D1D7F-141C-4D8E-BFBA-D95B68E16385}"/>
          </ac:spMkLst>
        </pc:spChg>
        <pc:spChg chg="add">
          <ac:chgData name="SAUVESTRE, Lucile" userId="S::lucile.sauvestre@skema.edu::3018fc86-5b75-4f46-a78d-676dea968ec7" providerId="AD" clId="Web-{23CEFE1C-D64D-422E-ABE5-B860171FDFD0}" dt="2020-10-22T13:04:50.355" v="442"/>
          <ac:spMkLst>
            <pc:docMk/>
            <pc:sldMk cId="1732342375" sldId="262"/>
            <ac:spMk id="18" creationId="{245B42B6-26F8-4E25-839B-FB38F13BEFFC}"/>
          </ac:spMkLst>
        </pc:spChg>
        <pc:graphicFrameChg chg="add mod modGraphic">
          <ac:chgData name="SAUVESTRE, Lucile" userId="S::lucile.sauvestre@skema.edu::3018fc86-5b75-4f46-a78d-676dea968ec7" providerId="AD" clId="Web-{23CEFE1C-D64D-422E-ABE5-B860171FDFD0}" dt="2020-10-22T13:04:59.371" v="443"/>
          <ac:graphicFrameMkLst>
            <pc:docMk/>
            <pc:sldMk cId="1732342375" sldId="262"/>
            <ac:graphicFrameMk id="5" creationId="{CB6B9C32-26A4-4ACA-B22F-11BF9CA97596}"/>
          </ac:graphicFrameMkLst>
        </pc:graphicFrameChg>
      </pc:sldChg>
      <pc:sldChg chg="modSp new del">
        <pc:chgData name="SAUVESTRE, Lucile" userId="S::lucile.sauvestre@skema.edu::3018fc86-5b75-4f46-a78d-676dea968ec7" providerId="AD" clId="Web-{23CEFE1C-D64D-422E-ABE5-B860171FDFD0}" dt="2020-10-22T12:40:08.169" v="286"/>
        <pc:sldMkLst>
          <pc:docMk/>
          <pc:sldMk cId="1989102729" sldId="263"/>
        </pc:sldMkLst>
        <pc:spChg chg="mod">
          <ac:chgData name="SAUVESTRE, Lucile" userId="S::lucile.sauvestre@skema.edu::3018fc86-5b75-4f46-a78d-676dea968ec7" providerId="AD" clId="Web-{23CEFE1C-D64D-422E-ABE5-B860171FDFD0}" dt="2020-10-22T12:37:08.088" v="283" actId="20577"/>
          <ac:spMkLst>
            <pc:docMk/>
            <pc:sldMk cId="1989102729" sldId="263"/>
            <ac:spMk id="2" creationId="{9DDB51FB-ADD3-4F7D-892D-E62B1E7FF32A}"/>
          </ac:spMkLst>
        </pc:spChg>
      </pc:sldChg>
      <pc:sldChg chg="addSp delSp modSp new mod setBg">
        <pc:chgData name="SAUVESTRE, Lucile" userId="S::lucile.sauvestre@skema.edu::3018fc86-5b75-4f46-a78d-676dea968ec7" providerId="AD" clId="Web-{23CEFE1C-D64D-422E-ABE5-B860171FDFD0}" dt="2020-10-22T13:16:44.432" v="467"/>
        <pc:sldMkLst>
          <pc:docMk/>
          <pc:sldMk cId="2675562206" sldId="263"/>
        </pc:sldMkLst>
        <pc:spChg chg="mod">
          <ac:chgData name="SAUVESTRE, Lucile" userId="S::lucile.sauvestre@skema.edu::3018fc86-5b75-4f46-a78d-676dea968ec7" providerId="AD" clId="Web-{23CEFE1C-D64D-422E-ABE5-B860171FDFD0}" dt="2020-10-22T13:16:44.432" v="467"/>
          <ac:spMkLst>
            <pc:docMk/>
            <pc:sldMk cId="2675562206" sldId="263"/>
            <ac:spMk id="2" creationId="{8E781312-85CC-4E30-970A-A79F086918AC}"/>
          </ac:spMkLst>
        </pc:spChg>
        <pc:spChg chg="del">
          <ac:chgData name="SAUVESTRE, Lucile" userId="S::lucile.sauvestre@skema.edu::3018fc86-5b75-4f46-a78d-676dea968ec7" providerId="AD" clId="Web-{23CEFE1C-D64D-422E-ABE5-B860171FDFD0}" dt="2020-10-22T13:16:06.619" v="466"/>
          <ac:spMkLst>
            <pc:docMk/>
            <pc:sldMk cId="2675562206" sldId="263"/>
            <ac:spMk id="3" creationId="{13C603E1-0941-48F5-AB1C-76C7C557E660}"/>
          </ac:spMkLst>
        </pc:spChg>
        <pc:spChg chg="add">
          <ac:chgData name="SAUVESTRE, Lucile" userId="S::lucile.sauvestre@skema.edu::3018fc86-5b75-4f46-a78d-676dea968ec7" providerId="AD" clId="Web-{23CEFE1C-D64D-422E-ABE5-B860171FDFD0}" dt="2020-10-22T13:16:44.432" v="467"/>
          <ac:spMkLst>
            <pc:docMk/>
            <pc:sldMk cId="2675562206" sldId="263"/>
            <ac:spMk id="9" creationId="{4AA13AD3-0A4F-475A-BEBB-DEEFF5C096C3}"/>
          </ac:spMkLst>
        </pc:spChg>
        <pc:spChg chg="add">
          <ac:chgData name="SAUVESTRE, Lucile" userId="S::lucile.sauvestre@skema.edu::3018fc86-5b75-4f46-a78d-676dea968ec7" providerId="AD" clId="Web-{23CEFE1C-D64D-422E-ABE5-B860171FDFD0}" dt="2020-10-22T13:16:44.432" v="467"/>
          <ac:spMkLst>
            <pc:docMk/>
            <pc:sldMk cId="2675562206" sldId="263"/>
            <ac:spMk id="11" creationId="{52F9B1C2-7D20-4F91-A660-197C98B9A3B1}"/>
          </ac:spMkLst>
        </pc:spChg>
        <pc:spChg chg="add">
          <ac:chgData name="SAUVESTRE, Lucile" userId="S::lucile.sauvestre@skema.edu::3018fc86-5b75-4f46-a78d-676dea968ec7" providerId="AD" clId="Web-{23CEFE1C-D64D-422E-ABE5-B860171FDFD0}" dt="2020-10-22T13:16:44.432" v="467"/>
          <ac:spMkLst>
            <pc:docMk/>
            <pc:sldMk cId="2675562206" sldId="263"/>
            <ac:spMk id="13" creationId="{A89C4E6E-ECA4-40E5-A54E-13E92B678E8C}"/>
          </ac:spMkLst>
        </pc:spChg>
        <pc:picChg chg="add">
          <ac:chgData name="SAUVESTRE, Lucile" userId="S::lucile.sauvestre@skema.edu::3018fc86-5b75-4f46-a78d-676dea968ec7" providerId="AD" clId="Web-{23CEFE1C-D64D-422E-ABE5-B860171FDFD0}" dt="2020-10-22T13:16:44.432" v="467"/>
          <ac:picMkLst>
            <pc:docMk/>
            <pc:sldMk cId="2675562206" sldId="263"/>
            <ac:picMk id="6" creationId="{1C176509-22AF-47F1-B5B5-CEF03749A9FB}"/>
          </ac:picMkLst>
        </pc:picChg>
      </pc:sldChg>
      <pc:sldChg chg="modSp new">
        <pc:chgData name="SAUVESTRE, Lucile" userId="S::lucile.sauvestre@skema.edu::3018fc86-5b75-4f46-a78d-676dea968ec7" providerId="AD" clId="Web-{23CEFE1C-D64D-422E-ABE5-B860171FDFD0}" dt="2020-10-22T14:16:32.203" v="544" actId="20577"/>
        <pc:sldMkLst>
          <pc:docMk/>
          <pc:sldMk cId="3031703777" sldId="264"/>
        </pc:sldMkLst>
        <pc:spChg chg="mod">
          <ac:chgData name="SAUVESTRE, Lucile" userId="S::lucile.sauvestre@skema.edu::3018fc86-5b75-4f46-a78d-676dea968ec7" providerId="AD" clId="Web-{23CEFE1C-D64D-422E-ABE5-B860171FDFD0}" dt="2020-10-22T14:16:32.203" v="544" actId="20577"/>
          <ac:spMkLst>
            <pc:docMk/>
            <pc:sldMk cId="3031703777" sldId="264"/>
            <ac:spMk id="3" creationId="{48E64EDA-1637-411E-A908-2DDF539C3B1B}"/>
          </ac:spMkLst>
        </pc:spChg>
      </pc:sldChg>
      <pc:sldChg chg="modSp new">
        <pc:chgData name="SAUVESTRE, Lucile" userId="S::lucile.sauvestre@skema.edu::3018fc86-5b75-4f46-a78d-676dea968ec7" providerId="AD" clId="Web-{23CEFE1C-D64D-422E-ABE5-B860171FDFD0}" dt="2020-10-22T14:47:34.726" v="592" actId="20577"/>
        <pc:sldMkLst>
          <pc:docMk/>
          <pc:sldMk cId="2894784158" sldId="265"/>
        </pc:sldMkLst>
        <pc:spChg chg="mod">
          <ac:chgData name="SAUVESTRE, Lucile" userId="S::lucile.sauvestre@skema.edu::3018fc86-5b75-4f46-a78d-676dea968ec7" providerId="AD" clId="Web-{23CEFE1C-D64D-422E-ABE5-B860171FDFD0}" dt="2020-10-22T14:47:34.726" v="592" actId="20577"/>
          <ac:spMkLst>
            <pc:docMk/>
            <pc:sldMk cId="2894784158" sldId="265"/>
            <ac:spMk id="3" creationId="{F6155A61-DD2B-4BC2-8B7C-7626FFFAE5C2}"/>
          </ac:spMkLst>
        </pc:spChg>
      </pc:sldChg>
      <pc:sldMasterChg chg="del delSldLayout">
        <pc:chgData name="SAUVESTRE, Lucile" userId="S::lucile.sauvestre@skema.edu::3018fc86-5b75-4f46-a78d-676dea968ec7" providerId="AD" clId="Web-{23CEFE1C-D64D-422E-ABE5-B860171FDFD0}" dt="2020-10-22T09:35:17.195" v="25"/>
        <pc:sldMasterMkLst>
          <pc:docMk/>
          <pc:sldMasterMk cId="0" sldId="2147483696"/>
        </pc:sldMasterMkLst>
        <pc:sldLayoutChg chg="del">
          <pc:chgData name="SAUVESTRE, Lucile" userId="S::lucile.sauvestre@skema.edu::3018fc86-5b75-4f46-a78d-676dea968ec7" providerId="AD" clId="Web-{23CEFE1C-D64D-422E-ABE5-B860171FDFD0}" dt="2020-10-22T09:35:17.195" v="25"/>
          <pc:sldLayoutMkLst>
            <pc:docMk/>
            <pc:sldMasterMk cId="0" sldId="2147483696"/>
            <pc:sldLayoutMk cId="0" sldId="2147483697"/>
          </pc:sldLayoutMkLst>
        </pc:sldLayoutChg>
        <pc:sldLayoutChg chg="del">
          <pc:chgData name="SAUVESTRE, Lucile" userId="S::lucile.sauvestre@skema.edu::3018fc86-5b75-4f46-a78d-676dea968ec7" providerId="AD" clId="Web-{23CEFE1C-D64D-422E-ABE5-B860171FDFD0}" dt="2020-10-22T09:35:17.195" v="25"/>
          <pc:sldLayoutMkLst>
            <pc:docMk/>
            <pc:sldMasterMk cId="0" sldId="2147483696"/>
            <pc:sldLayoutMk cId="0" sldId="2147483698"/>
          </pc:sldLayoutMkLst>
        </pc:sldLayoutChg>
        <pc:sldLayoutChg chg="del">
          <pc:chgData name="SAUVESTRE, Lucile" userId="S::lucile.sauvestre@skema.edu::3018fc86-5b75-4f46-a78d-676dea968ec7" providerId="AD" clId="Web-{23CEFE1C-D64D-422E-ABE5-B860171FDFD0}" dt="2020-10-22T09:35:17.195" v="25"/>
          <pc:sldLayoutMkLst>
            <pc:docMk/>
            <pc:sldMasterMk cId="0" sldId="2147483696"/>
            <pc:sldLayoutMk cId="0" sldId="2147483699"/>
          </pc:sldLayoutMkLst>
        </pc:sldLayoutChg>
        <pc:sldLayoutChg chg="del">
          <pc:chgData name="SAUVESTRE, Lucile" userId="S::lucile.sauvestre@skema.edu::3018fc86-5b75-4f46-a78d-676dea968ec7" providerId="AD" clId="Web-{23CEFE1C-D64D-422E-ABE5-B860171FDFD0}" dt="2020-10-22T09:35:17.195" v="25"/>
          <pc:sldLayoutMkLst>
            <pc:docMk/>
            <pc:sldMasterMk cId="0" sldId="2147483696"/>
            <pc:sldLayoutMk cId="0" sldId="2147483700"/>
          </pc:sldLayoutMkLst>
        </pc:sldLayoutChg>
        <pc:sldLayoutChg chg="del">
          <pc:chgData name="SAUVESTRE, Lucile" userId="S::lucile.sauvestre@skema.edu::3018fc86-5b75-4f46-a78d-676dea968ec7" providerId="AD" clId="Web-{23CEFE1C-D64D-422E-ABE5-B860171FDFD0}" dt="2020-10-22T09:35:17.195" v="25"/>
          <pc:sldLayoutMkLst>
            <pc:docMk/>
            <pc:sldMasterMk cId="0" sldId="2147483696"/>
            <pc:sldLayoutMk cId="0" sldId="2147483701"/>
          </pc:sldLayoutMkLst>
        </pc:sldLayoutChg>
        <pc:sldLayoutChg chg="del">
          <pc:chgData name="SAUVESTRE, Lucile" userId="S::lucile.sauvestre@skema.edu::3018fc86-5b75-4f46-a78d-676dea968ec7" providerId="AD" clId="Web-{23CEFE1C-D64D-422E-ABE5-B860171FDFD0}" dt="2020-10-22T09:35:17.195" v="25"/>
          <pc:sldLayoutMkLst>
            <pc:docMk/>
            <pc:sldMasterMk cId="0" sldId="2147483696"/>
            <pc:sldLayoutMk cId="0" sldId="2147483702"/>
          </pc:sldLayoutMkLst>
        </pc:sldLayoutChg>
        <pc:sldLayoutChg chg="del">
          <pc:chgData name="SAUVESTRE, Lucile" userId="S::lucile.sauvestre@skema.edu::3018fc86-5b75-4f46-a78d-676dea968ec7" providerId="AD" clId="Web-{23CEFE1C-D64D-422E-ABE5-B860171FDFD0}" dt="2020-10-22T09:35:17.195" v="25"/>
          <pc:sldLayoutMkLst>
            <pc:docMk/>
            <pc:sldMasterMk cId="0" sldId="2147483696"/>
            <pc:sldLayoutMk cId="0" sldId="2147483703"/>
          </pc:sldLayoutMkLst>
        </pc:sldLayoutChg>
        <pc:sldLayoutChg chg="del">
          <pc:chgData name="SAUVESTRE, Lucile" userId="S::lucile.sauvestre@skema.edu::3018fc86-5b75-4f46-a78d-676dea968ec7" providerId="AD" clId="Web-{23CEFE1C-D64D-422E-ABE5-B860171FDFD0}" dt="2020-10-22T09:35:17.195" v="25"/>
          <pc:sldLayoutMkLst>
            <pc:docMk/>
            <pc:sldMasterMk cId="0" sldId="2147483696"/>
            <pc:sldLayoutMk cId="0" sldId="2147483704"/>
          </pc:sldLayoutMkLst>
        </pc:sldLayoutChg>
        <pc:sldLayoutChg chg="del">
          <pc:chgData name="SAUVESTRE, Lucile" userId="S::lucile.sauvestre@skema.edu::3018fc86-5b75-4f46-a78d-676dea968ec7" providerId="AD" clId="Web-{23CEFE1C-D64D-422E-ABE5-B860171FDFD0}" dt="2020-10-22T09:35:17.195" v="25"/>
          <pc:sldLayoutMkLst>
            <pc:docMk/>
            <pc:sldMasterMk cId="0" sldId="2147483696"/>
            <pc:sldLayoutMk cId="0" sldId="2147483705"/>
          </pc:sldLayoutMkLst>
        </pc:sldLayoutChg>
        <pc:sldLayoutChg chg="del">
          <pc:chgData name="SAUVESTRE, Lucile" userId="S::lucile.sauvestre@skema.edu::3018fc86-5b75-4f46-a78d-676dea968ec7" providerId="AD" clId="Web-{23CEFE1C-D64D-422E-ABE5-B860171FDFD0}" dt="2020-10-22T09:35:17.195" v="25"/>
          <pc:sldLayoutMkLst>
            <pc:docMk/>
            <pc:sldMasterMk cId="0" sldId="2147483696"/>
            <pc:sldLayoutMk cId="0" sldId="2147483706"/>
          </pc:sldLayoutMkLst>
        </pc:sldLayoutChg>
        <pc:sldLayoutChg chg="del">
          <pc:chgData name="SAUVESTRE, Lucile" userId="S::lucile.sauvestre@skema.edu::3018fc86-5b75-4f46-a78d-676dea968ec7" providerId="AD" clId="Web-{23CEFE1C-D64D-422E-ABE5-B860171FDFD0}" dt="2020-10-22T09:35:17.195" v="25"/>
          <pc:sldLayoutMkLst>
            <pc:docMk/>
            <pc:sldMasterMk cId="0" sldId="2147483696"/>
            <pc:sldLayoutMk cId="0" sldId="2147483707"/>
          </pc:sldLayoutMkLst>
        </pc:sldLayoutChg>
      </pc:sldMasterChg>
      <pc:sldMasterChg chg="add addSldLayout">
        <pc:chgData name="SAUVESTRE, Lucile" userId="S::lucile.sauvestre@skema.edu::3018fc86-5b75-4f46-a78d-676dea968ec7" providerId="AD" clId="Web-{23CEFE1C-D64D-422E-ABE5-B860171FDFD0}" dt="2020-10-22T09:35:17.195" v="25"/>
        <pc:sldMasterMkLst>
          <pc:docMk/>
          <pc:sldMasterMk cId="1800672730" sldId="2147483747"/>
        </pc:sldMasterMkLst>
        <pc:sldLayoutChg chg="add">
          <pc:chgData name="SAUVESTRE, Lucile" userId="S::lucile.sauvestre@skema.edu::3018fc86-5b75-4f46-a78d-676dea968ec7" providerId="AD" clId="Web-{23CEFE1C-D64D-422E-ABE5-B860171FDFD0}" dt="2020-10-22T09:35:17.195" v="25"/>
          <pc:sldLayoutMkLst>
            <pc:docMk/>
            <pc:sldMasterMk cId="1800672730" sldId="2147483747"/>
            <pc:sldLayoutMk cId="1380876774" sldId="2147483736"/>
          </pc:sldLayoutMkLst>
        </pc:sldLayoutChg>
        <pc:sldLayoutChg chg="add">
          <pc:chgData name="SAUVESTRE, Lucile" userId="S::lucile.sauvestre@skema.edu::3018fc86-5b75-4f46-a78d-676dea968ec7" providerId="AD" clId="Web-{23CEFE1C-D64D-422E-ABE5-B860171FDFD0}" dt="2020-10-22T09:35:17.195" v="25"/>
          <pc:sldLayoutMkLst>
            <pc:docMk/>
            <pc:sldMasterMk cId="1800672730" sldId="2147483747"/>
            <pc:sldLayoutMk cId="1316322378" sldId="2147483737"/>
          </pc:sldLayoutMkLst>
        </pc:sldLayoutChg>
        <pc:sldLayoutChg chg="add">
          <pc:chgData name="SAUVESTRE, Lucile" userId="S::lucile.sauvestre@skema.edu::3018fc86-5b75-4f46-a78d-676dea968ec7" providerId="AD" clId="Web-{23CEFE1C-D64D-422E-ABE5-B860171FDFD0}" dt="2020-10-22T09:35:17.195" v="25"/>
          <pc:sldLayoutMkLst>
            <pc:docMk/>
            <pc:sldMasterMk cId="1800672730" sldId="2147483747"/>
            <pc:sldLayoutMk cId="3960367845" sldId="2147483738"/>
          </pc:sldLayoutMkLst>
        </pc:sldLayoutChg>
        <pc:sldLayoutChg chg="add">
          <pc:chgData name="SAUVESTRE, Lucile" userId="S::lucile.sauvestre@skema.edu::3018fc86-5b75-4f46-a78d-676dea968ec7" providerId="AD" clId="Web-{23CEFE1C-D64D-422E-ABE5-B860171FDFD0}" dt="2020-10-22T09:35:17.195" v="25"/>
          <pc:sldLayoutMkLst>
            <pc:docMk/>
            <pc:sldMasterMk cId="1800672730" sldId="2147483747"/>
            <pc:sldLayoutMk cId="1238169662" sldId="2147483739"/>
          </pc:sldLayoutMkLst>
        </pc:sldLayoutChg>
        <pc:sldLayoutChg chg="add">
          <pc:chgData name="SAUVESTRE, Lucile" userId="S::lucile.sauvestre@skema.edu::3018fc86-5b75-4f46-a78d-676dea968ec7" providerId="AD" clId="Web-{23CEFE1C-D64D-422E-ABE5-B860171FDFD0}" dt="2020-10-22T09:35:17.195" v="25"/>
          <pc:sldLayoutMkLst>
            <pc:docMk/>
            <pc:sldMasterMk cId="1800672730" sldId="2147483747"/>
            <pc:sldLayoutMk cId="2609049912" sldId="2147483740"/>
          </pc:sldLayoutMkLst>
        </pc:sldLayoutChg>
        <pc:sldLayoutChg chg="add">
          <pc:chgData name="SAUVESTRE, Lucile" userId="S::lucile.sauvestre@skema.edu::3018fc86-5b75-4f46-a78d-676dea968ec7" providerId="AD" clId="Web-{23CEFE1C-D64D-422E-ABE5-B860171FDFD0}" dt="2020-10-22T09:35:17.195" v="25"/>
          <pc:sldLayoutMkLst>
            <pc:docMk/>
            <pc:sldMasterMk cId="1800672730" sldId="2147483747"/>
            <pc:sldLayoutMk cId="2856910686" sldId="2147483741"/>
          </pc:sldLayoutMkLst>
        </pc:sldLayoutChg>
        <pc:sldLayoutChg chg="add">
          <pc:chgData name="SAUVESTRE, Lucile" userId="S::lucile.sauvestre@skema.edu::3018fc86-5b75-4f46-a78d-676dea968ec7" providerId="AD" clId="Web-{23CEFE1C-D64D-422E-ABE5-B860171FDFD0}" dt="2020-10-22T09:35:17.195" v="25"/>
          <pc:sldLayoutMkLst>
            <pc:docMk/>
            <pc:sldMasterMk cId="1800672730" sldId="2147483747"/>
            <pc:sldLayoutMk cId="1423815251" sldId="2147483742"/>
          </pc:sldLayoutMkLst>
        </pc:sldLayoutChg>
        <pc:sldLayoutChg chg="add">
          <pc:chgData name="SAUVESTRE, Lucile" userId="S::lucile.sauvestre@skema.edu::3018fc86-5b75-4f46-a78d-676dea968ec7" providerId="AD" clId="Web-{23CEFE1C-D64D-422E-ABE5-B860171FDFD0}" dt="2020-10-22T09:35:17.195" v="25"/>
          <pc:sldLayoutMkLst>
            <pc:docMk/>
            <pc:sldMasterMk cId="1800672730" sldId="2147483747"/>
            <pc:sldLayoutMk cId="3900826412" sldId="2147483743"/>
          </pc:sldLayoutMkLst>
        </pc:sldLayoutChg>
        <pc:sldLayoutChg chg="add">
          <pc:chgData name="SAUVESTRE, Lucile" userId="S::lucile.sauvestre@skema.edu::3018fc86-5b75-4f46-a78d-676dea968ec7" providerId="AD" clId="Web-{23CEFE1C-D64D-422E-ABE5-B860171FDFD0}" dt="2020-10-22T09:35:17.195" v="25"/>
          <pc:sldLayoutMkLst>
            <pc:docMk/>
            <pc:sldMasterMk cId="1800672730" sldId="2147483747"/>
            <pc:sldLayoutMk cId="2869538981" sldId="2147483744"/>
          </pc:sldLayoutMkLst>
        </pc:sldLayoutChg>
        <pc:sldLayoutChg chg="add">
          <pc:chgData name="SAUVESTRE, Lucile" userId="S::lucile.sauvestre@skema.edu::3018fc86-5b75-4f46-a78d-676dea968ec7" providerId="AD" clId="Web-{23CEFE1C-D64D-422E-ABE5-B860171FDFD0}" dt="2020-10-22T09:35:17.195" v="25"/>
          <pc:sldLayoutMkLst>
            <pc:docMk/>
            <pc:sldMasterMk cId="1800672730" sldId="2147483747"/>
            <pc:sldLayoutMk cId="2233988755" sldId="2147483745"/>
          </pc:sldLayoutMkLst>
        </pc:sldLayoutChg>
        <pc:sldLayoutChg chg="add">
          <pc:chgData name="SAUVESTRE, Lucile" userId="S::lucile.sauvestre@skema.edu::3018fc86-5b75-4f46-a78d-676dea968ec7" providerId="AD" clId="Web-{23CEFE1C-D64D-422E-ABE5-B860171FDFD0}" dt="2020-10-22T09:35:17.195" v="25"/>
          <pc:sldLayoutMkLst>
            <pc:docMk/>
            <pc:sldMasterMk cId="1800672730" sldId="2147483747"/>
            <pc:sldLayoutMk cId="346579095" sldId="2147483746"/>
          </pc:sldLayoutMkLst>
        </pc:sldLayoutChg>
      </pc:sldMaster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0-10-22T10:14:54.814" idx="2">
    <p:pos x="10" y="10"/>
    <p:text>use pharma ex
</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20-10-25T09:20:17.224" idx="4">
    <p:pos x="106" y="106"/>
    <p:text>a brand wishes to launch its new range of chocolates but following an error in the budget forecast it is not in financial capacity to launch it on the market. 
</p:text>
    <p:extLst>
      <p:ext uri="{C676402C-5697-4E1C-873F-D02D1690AC5C}">
        <p15:threadingInfo xmlns:p15="http://schemas.microsoft.com/office/powerpoint/2012/main" timeZoneBias="420"/>
      </p:ext>
    </p:extLst>
  </p:cm>
  <p:cm authorId="3" dt="2020-10-25T12:14:52.781" idx="1">
    <p:pos x="10" y="10"/>
    <p:text>[@SAUVESTRE, Lucile] MSE is almost always positive because we cannot estimate more accurately or due to randomness
ex: MSE could be used when a company is looking to change its product line 
</p:text>
    <p:extLst>
      <p:ext uri="{C676402C-5697-4E1C-873F-D02D1690AC5C}">
        <p15:threadingInfo xmlns:p15="http://schemas.microsoft.com/office/powerpoint/2012/main" timeZoneBias="4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20-10-25T09:16:51.845" idx="3">
    <p:pos x="10" y="10"/>
    <p:text>a shoe store planned not to be restocked with a model of boots in time for a sale and finds that its sales for that model will consequently drop due to a lack of inventory 
</p:text>
    <p:extLst>
      <p:ext uri="{C676402C-5697-4E1C-873F-D02D1690AC5C}">
        <p15:threadingInfo xmlns:p15="http://schemas.microsoft.com/office/powerpoint/2012/main" timeZoneBias="420"/>
      </p:ext>
    </p:extLst>
  </p:cm>
  <p:cm authorId="3" dt="2020-10-25T12:15:40.219" idx="2">
    <p:pos x="10" y="106"/>
    <p:text>perfect ex ;)
</p:text>
    <p:extLst>
      <p:ext uri="{C676402C-5697-4E1C-873F-D02D1690AC5C}">
        <p15:threadingInfo xmlns:p15="http://schemas.microsoft.com/office/powerpoint/2012/main" timeZoneBias="420">
          <p15:parentCm authorId="2" idx="3"/>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20-10-25T09:23:12.680" idx="5">
    <p:pos x="10" y="10"/>
    <p:text>MAPE is used, for example, in the sale of sunscreen, which is considered a seasonal product. 
</p:text>
    <p:extLst>
      <p:ext uri="{C676402C-5697-4E1C-873F-D02D1690AC5C}">
        <p15:threadingInfo xmlns:p15="http://schemas.microsoft.com/office/powerpoint/2012/main" timeZoneBias="4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2" dt="2020-10-25T09:28:43.560" idx="6">
    <p:pos x="10" y="10"/>
    <p:text>These indicators can be used today in the foodservice sector, which is currently experiencing a significative drop due to the health crisis 
</p:text>
    <p:extLst>
      <p:ext uri="{C676402C-5697-4E1C-873F-D02D1690AC5C}">
        <p15:threadingInfo xmlns:p15="http://schemas.microsoft.com/office/powerpoint/2012/main" timeZoneBias="4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2" dt="2020-10-25T09:33:38.877" idx="7">
    <p:pos x="7120" y="853"/>
    <p:text>For example, a grocery store will take into account its sales results of the previous months to set new sales targets.
</p:text>
    <p:extLst>
      <p:ext uri="{C676402C-5697-4E1C-873F-D02D1690AC5C}">
        <p15:threadingInfo xmlns:p15="http://schemas.microsoft.com/office/powerpoint/2012/main" timeZoneBias="420"/>
      </p:ext>
    </p:extLst>
  </p:cm>
</p:cmLst>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ata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8E74AA-401C-480F-BFB9-824A7041C912}"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23F848D5-AC68-486B-AAB9-FA97CABA8036}">
      <dgm:prSet/>
      <dgm:spPr/>
      <dgm:t>
        <a:bodyPr/>
        <a:lstStyle/>
        <a:p>
          <a:pPr>
            <a:lnSpc>
              <a:spcPct val="100000"/>
            </a:lnSpc>
            <a:defRPr cap="all"/>
          </a:pPr>
          <a:r>
            <a:rPr lang="en-US">
              <a:latin typeface="Calibri"/>
              <a:cs typeface="Calibri"/>
            </a:rPr>
            <a:t>1.  </a:t>
          </a:r>
          <a:r>
            <a:rPr lang="en-US" b="1">
              <a:latin typeface="Calibri"/>
              <a:cs typeface="Calibri"/>
            </a:rPr>
            <a:t>UNDERSTANDING </a:t>
          </a:r>
          <a:r>
            <a:rPr lang="en-US">
              <a:latin typeface="Calibri"/>
              <a:cs typeface="Calibri"/>
            </a:rPr>
            <a:t>the role of forecasting for both an enterprise and a supply chain</a:t>
          </a:r>
          <a:endParaRPr lang="en-US" b="0" i="0" u="none" strike="noStrike" cap="none" baseline="0" noProof="0">
            <a:latin typeface="Calibri"/>
            <a:cs typeface="Calibri"/>
          </a:endParaRPr>
        </a:p>
      </dgm:t>
    </dgm:pt>
    <dgm:pt modelId="{E71C6FB7-824E-4688-A0E0-4EAA1C17798A}" type="parTrans" cxnId="{BDD7E595-18BD-4B48-95FE-168BB9DC0056}">
      <dgm:prSet/>
      <dgm:spPr/>
      <dgm:t>
        <a:bodyPr/>
        <a:lstStyle/>
        <a:p>
          <a:endParaRPr lang="en-US"/>
        </a:p>
      </dgm:t>
    </dgm:pt>
    <dgm:pt modelId="{64207D5F-BF50-45D0-80B7-68EFEB5F0D28}" type="sibTrans" cxnId="{BDD7E595-18BD-4B48-95FE-168BB9DC0056}">
      <dgm:prSet/>
      <dgm:spPr/>
      <dgm:t>
        <a:bodyPr/>
        <a:lstStyle/>
        <a:p>
          <a:endParaRPr lang="en-US"/>
        </a:p>
      </dgm:t>
    </dgm:pt>
    <dgm:pt modelId="{B6730CC9-3648-41EB-A365-FDF23CD608A1}">
      <dgm:prSet/>
      <dgm:spPr/>
      <dgm:t>
        <a:bodyPr/>
        <a:lstStyle/>
        <a:p>
          <a:pPr>
            <a:lnSpc>
              <a:spcPct val="100000"/>
            </a:lnSpc>
            <a:defRPr cap="all"/>
          </a:pPr>
          <a:r>
            <a:rPr lang="en-US">
              <a:latin typeface="Calibri"/>
              <a:cs typeface="Calibri"/>
            </a:rPr>
            <a:t>2. </a:t>
          </a:r>
          <a:r>
            <a:rPr lang="en-US" b="1">
              <a:latin typeface="Calibri"/>
              <a:cs typeface="Calibri"/>
            </a:rPr>
            <a:t>IDENTIFYING </a:t>
          </a:r>
          <a:r>
            <a:rPr lang="en-US">
              <a:latin typeface="Calibri"/>
              <a:cs typeface="Calibri"/>
            </a:rPr>
            <a:t>the components of a demand forecast</a:t>
          </a:r>
        </a:p>
      </dgm:t>
    </dgm:pt>
    <dgm:pt modelId="{70C455D6-66F7-405A-9E5D-690351A52251}" type="parTrans" cxnId="{DD5124E6-3FB0-4E9C-8413-4A85FADE6DD8}">
      <dgm:prSet/>
      <dgm:spPr/>
      <dgm:t>
        <a:bodyPr/>
        <a:lstStyle/>
        <a:p>
          <a:endParaRPr lang="en-US"/>
        </a:p>
      </dgm:t>
    </dgm:pt>
    <dgm:pt modelId="{BF3B4423-E519-4816-980B-FC9873F4F3EA}" type="sibTrans" cxnId="{DD5124E6-3FB0-4E9C-8413-4A85FADE6DD8}">
      <dgm:prSet/>
      <dgm:spPr/>
      <dgm:t>
        <a:bodyPr/>
        <a:lstStyle/>
        <a:p>
          <a:endParaRPr lang="en-US"/>
        </a:p>
      </dgm:t>
    </dgm:pt>
    <dgm:pt modelId="{475CC7B9-54CE-4383-B9C8-42B0C5619349}">
      <dgm:prSet/>
      <dgm:spPr/>
      <dgm:t>
        <a:bodyPr/>
        <a:lstStyle/>
        <a:p>
          <a:pPr>
            <a:lnSpc>
              <a:spcPct val="100000"/>
            </a:lnSpc>
            <a:defRPr cap="all"/>
          </a:pPr>
          <a:r>
            <a:rPr lang="en-US">
              <a:latin typeface="Calibri"/>
              <a:cs typeface="Calibri"/>
            </a:rPr>
            <a:t>3. </a:t>
          </a:r>
          <a:r>
            <a:rPr lang="en-US" b="1">
              <a:latin typeface="Calibri"/>
              <a:cs typeface="Calibri"/>
            </a:rPr>
            <a:t>ANALYZING </a:t>
          </a:r>
          <a:r>
            <a:rPr lang="en-US">
              <a:latin typeface="Calibri"/>
              <a:cs typeface="Calibri"/>
            </a:rPr>
            <a:t>demand forecasts to estimate forecast error </a:t>
          </a:r>
        </a:p>
      </dgm:t>
    </dgm:pt>
    <dgm:pt modelId="{3AD62651-B992-4A88-9447-9B4FC1B0E483}" type="parTrans" cxnId="{E2DBF205-0892-4C60-B460-6B798A60F1CF}">
      <dgm:prSet/>
      <dgm:spPr/>
      <dgm:t>
        <a:bodyPr/>
        <a:lstStyle/>
        <a:p>
          <a:endParaRPr lang="en-US"/>
        </a:p>
      </dgm:t>
    </dgm:pt>
    <dgm:pt modelId="{7110582F-8619-4D71-8929-2D76C721AA74}" type="sibTrans" cxnId="{E2DBF205-0892-4C60-B460-6B798A60F1CF}">
      <dgm:prSet/>
      <dgm:spPr/>
      <dgm:t>
        <a:bodyPr/>
        <a:lstStyle/>
        <a:p>
          <a:endParaRPr lang="en-US"/>
        </a:p>
      </dgm:t>
    </dgm:pt>
    <dgm:pt modelId="{A19B2208-A13A-4583-9BF1-5541AF4550A6}" type="pres">
      <dgm:prSet presAssocID="{3D8E74AA-401C-480F-BFB9-824A7041C912}" presName="root" presStyleCnt="0">
        <dgm:presLayoutVars>
          <dgm:dir/>
          <dgm:resizeHandles val="exact"/>
        </dgm:presLayoutVars>
      </dgm:prSet>
      <dgm:spPr/>
    </dgm:pt>
    <dgm:pt modelId="{70C53CEE-19E0-4B3A-A102-AA9299F76E85}" type="pres">
      <dgm:prSet presAssocID="{23F848D5-AC68-486B-AAB9-FA97CABA8036}" presName="compNode" presStyleCnt="0"/>
      <dgm:spPr/>
    </dgm:pt>
    <dgm:pt modelId="{8D56A1FA-553A-46A8-A2DC-D3B8BCA8E966}" type="pres">
      <dgm:prSet presAssocID="{23F848D5-AC68-486B-AAB9-FA97CABA8036}" presName="iconBgRect" presStyleLbl="bgShp" presStyleIdx="0" presStyleCnt="3"/>
      <dgm:spPr/>
    </dgm:pt>
    <dgm:pt modelId="{76270141-4CC8-4DBE-9904-5DA55E231B81}" type="pres">
      <dgm:prSet presAssocID="{23F848D5-AC68-486B-AAB9-FA97CABA803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uck"/>
        </a:ext>
      </dgm:extLst>
    </dgm:pt>
    <dgm:pt modelId="{2F10A04F-873D-4850-8126-56B41819C100}" type="pres">
      <dgm:prSet presAssocID="{23F848D5-AC68-486B-AAB9-FA97CABA8036}" presName="spaceRect" presStyleCnt="0"/>
      <dgm:spPr/>
    </dgm:pt>
    <dgm:pt modelId="{CC9357A3-A8ED-44F9-B7FB-59FC43C43BFE}" type="pres">
      <dgm:prSet presAssocID="{23F848D5-AC68-486B-AAB9-FA97CABA8036}" presName="textRect" presStyleLbl="revTx" presStyleIdx="0" presStyleCnt="3">
        <dgm:presLayoutVars>
          <dgm:chMax val="1"/>
          <dgm:chPref val="1"/>
        </dgm:presLayoutVars>
      </dgm:prSet>
      <dgm:spPr/>
    </dgm:pt>
    <dgm:pt modelId="{666AE020-26B3-40F2-B70E-2557250006C4}" type="pres">
      <dgm:prSet presAssocID="{64207D5F-BF50-45D0-80B7-68EFEB5F0D28}" presName="sibTrans" presStyleCnt="0"/>
      <dgm:spPr/>
    </dgm:pt>
    <dgm:pt modelId="{6579D86B-2B20-49ED-9C14-0527BAF145B3}" type="pres">
      <dgm:prSet presAssocID="{B6730CC9-3648-41EB-A365-FDF23CD608A1}" presName="compNode" presStyleCnt="0"/>
      <dgm:spPr/>
    </dgm:pt>
    <dgm:pt modelId="{91CA4ED0-8C8E-44F9-B6E5-5BAE5E9E51E6}" type="pres">
      <dgm:prSet presAssocID="{B6730CC9-3648-41EB-A365-FDF23CD608A1}" presName="iconBgRect" presStyleLbl="bgShp" presStyleIdx="1" presStyleCnt="3"/>
      <dgm:spPr/>
    </dgm:pt>
    <dgm:pt modelId="{4111EAF7-6AFD-4BC6-BAF9-F6D70ABC3B84}" type="pres">
      <dgm:prSet presAssocID="{B6730CC9-3648-41EB-A365-FDF23CD608A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C409C0E6-0CCA-4026-B9C6-7B83FFF05997}" type="pres">
      <dgm:prSet presAssocID="{B6730CC9-3648-41EB-A365-FDF23CD608A1}" presName="spaceRect" presStyleCnt="0"/>
      <dgm:spPr/>
    </dgm:pt>
    <dgm:pt modelId="{1F66EBC3-1CD9-4DC6-AE3C-D4E0126C869A}" type="pres">
      <dgm:prSet presAssocID="{B6730CC9-3648-41EB-A365-FDF23CD608A1}" presName="textRect" presStyleLbl="revTx" presStyleIdx="1" presStyleCnt="3">
        <dgm:presLayoutVars>
          <dgm:chMax val="1"/>
          <dgm:chPref val="1"/>
        </dgm:presLayoutVars>
      </dgm:prSet>
      <dgm:spPr/>
    </dgm:pt>
    <dgm:pt modelId="{5D6A7DEB-A049-4210-9FC4-D3F6FA5E6F05}" type="pres">
      <dgm:prSet presAssocID="{BF3B4423-E519-4816-980B-FC9873F4F3EA}" presName="sibTrans" presStyleCnt="0"/>
      <dgm:spPr/>
    </dgm:pt>
    <dgm:pt modelId="{7D115DCF-F152-4159-B63F-42CFC8F8415E}" type="pres">
      <dgm:prSet presAssocID="{475CC7B9-54CE-4383-B9C8-42B0C5619349}" presName="compNode" presStyleCnt="0"/>
      <dgm:spPr/>
    </dgm:pt>
    <dgm:pt modelId="{1FB08BAE-AE6B-4D4B-BDF3-4EFBF02F1C6F}" type="pres">
      <dgm:prSet presAssocID="{475CC7B9-54CE-4383-B9C8-42B0C5619349}" presName="iconBgRect" presStyleLbl="bgShp" presStyleIdx="2" presStyleCnt="3"/>
      <dgm:spPr/>
    </dgm:pt>
    <dgm:pt modelId="{A152A836-05B9-46BC-BAC8-2828825C0D34}" type="pres">
      <dgm:prSet presAssocID="{475CC7B9-54CE-4383-B9C8-42B0C561934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4665B394-9580-4E4E-B9E3-1008B61DD326}" type="pres">
      <dgm:prSet presAssocID="{475CC7B9-54CE-4383-B9C8-42B0C5619349}" presName="spaceRect" presStyleCnt="0"/>
      <dgm:spPr/>
    </dgm:pt>
    <dgm:pt modelId="{DD245622-22B0-4CE1-9C68-168BF17E4B91}" type="pres">
      <dgm:prSet presAssocID="{475CC7B9-54CE-4383-B9C8-42B0C5619349}" presName="textRect" presStyleLbl="revTx" presStyleIdx="2" presStyleCnt="3">
        <dgm:presLayoutVars>
          <dgm:chMax val="1"/>
          <dgm:chPref val="1"/>
        </dgm:presLayoutVars>
      </dgm:prSet>
      <dgm:spPr/>
    </dgm:pt>
  </dgm:ptLst>
  <dgm:cxnLst>
    <dgm:cxn modelId="{E2DBF205-0892-4C60-B460-6B798A60F1CF}" srcId="{3D8E74AA-401C-480F-BFB9-824A7041C912}" destId="{475CC7B9-54CE-4383-B9C8-42B0C5619349}" srcOrd="2" destOrd="0" parTransId="{3AD62651-B992-4A88-9447-9B4FC1B0E483}" sibTransId="{7110582F-8619-4D71-8929-2D76C721AA74}"/>
    <dgm:cxn modelId="{19245717-B4F4-4889-8A37-988E31230F75}" type="presOf" srcId="{3D8E74AA-401C-480F-BFB9-824A7041C912}" destId="{A19B2208-A13A-4583-9BF1-5541AF4550A6}" srcOrd="0" destOrd="0" presId="urn:microsoft.com/office/officeart/2018/5/layout/IconCircleLabelList"/>
    <dgm:cxn modelId="{3938B143-7F7D-45D4-990F-A393C28BFF9B}" type="presOf" srcId="{B6730CC9-3648-41EB-A365-FDF23CD608A1}" destId="{1F66EBC3-1CD9-4DC6-AE3C-D4E0126C869A}" srcOrd="0" destOrd="0" presId="urn:microsoft.com/office/officeart/2018/5/layout/IconCircleLabelList"/>
    <dgm:cxn modelId="{BDD7E595-18BD-4B48-95FE-168BB9DC0056}" srcId="{3D8E74AA-401C-480F-BFB9-824A7041C912}" destId="{23F848D5-AC68-486B-AAB9-FA97CABA8036}" srcOrd="0" destOrd="0" parTransId="{E71C6FB7-824E-4688-A0E0-4EAA1C17798A}" sibTransId="{64207D5F-BF50-45D0-80B7-68EFEB5F0D28}"/>
    <dgm:cxn modelId="{751000B0-50BD-4292-B4E2-639A337FFE6B}" type="presOf" srcId="{23F848D5-AC68-486B-AAB9-FA97CABA8036}" destId="{CC9357A3-A8ED-44F9-B7FB-59FC43C43BFE}" srcOrd="0" destOrd="0" presId="urn:microsoft.com/office/officeart/2018/5/layout/IconCircleLabelList"/>
    <dgm:cxn modelId="{DD5124E6-3FB0-4E9C-8413-4A85FADE6DD8}" srcId="{3D8E74AA-401C-480F-BFB9-824A7041C912}" destId="{B6730CC9-3648-41EB-A365-FDF23CD608A1}" srcOrd="1" destOrd="0" parTransId="{70C455D6-66F7-405A-9E5D-690351A52251}" sibTransId="{BF3B4423-E519-4816-980B-FC9873F4F3EA}"/>
    <dgm:cxn modelId="{A90984FF-CF74-40A0-A6AA-3E813BFD247A}" type="presOf" srcId="{475CC7B9-54CE-4383-B9C8-42B0C5619349}" destId="{DD245622-22B0-4CE1-9C68-168BF17E4B91}" srcOrd="0" destOrd="0" presId="urn:microsoft.com/office/officeart/2018/5/layout/IconCircleLabelList"/>
    <dgm:cxn modelId="{63AF70BC-905D-452A-9F0A-4A63F278159F}" type="presParOf" srcId="{A19B2208-A13A-4583-9BF1-5541AF4550A6}" destId="{70C53CEE-19E0-4B3A-A102-AA9299F76E85}" srcOrd="0" destOrd="0" presId="urn:microsoft.com/office/officeart/2018/5/layout/IconCircleLabelList"/>
    <dgm:cxn modelId="{1E8BD7FA-335E-4C52-9D8F-972F811D3EEF}" type="presParOf" srcId="{70C53CEE-19E0-4B3A-A102-AA9299F76E85}" destId="{8D56A1FA-553A-46A8-A2DC-D3B8BCA8E966}" srcOrd="0" destOrd="0" presId="urn:microsoft.com/office/officeart/2018/5/layout/IconCircleLabelList"/>
    <dgm:cxn modelId="{785B8566-7F84-4BA9-ADFD-98DA95027236}" type="presParOf" srcId="{70C53CEE-19E0-4B3A-A102-AA9299F76E85}" destId="{76270141-4CC8-4DBE-9904-5DA55E231B81}" srcOrd="1" destOrd="0" presId="urn:microsoft.com/office/officeart/2018/5/layout/IconCircleLabelList"/>
    <dgm:cxn modelId="{7BF949AD-CB83-445D-9A7E-5592E85D0DD4}" type="presParOf" srcId="{70C53CEE-19E0-4B3A-A102-AA9299F76E85}" destId="{2F10A04F-873D-4850-8126-56B41819C100}" srcOrd="2" destOrd="0" presId="urn:microsoft.com/office/officeart/2018/5/layout/IconCircleLabelList"/>
    <dgm:cxn modelId="{F4C26CA7-8BE7-48AF-BFCE-20296AC6ABB0}" type="presParOf" srcId="{70C53CEE-19E0-4B3A-A102-AA9299F76E85}" destId="{CC9357A3-A8ED-44F9-B7FB-59FC43C43BFE}" srcOrd="3" destOrd="0" presId="urn:microsoft.com/office/officeart/2018/5/layout/IconCircleLabelList"/>
    <dgm:cxn modelId="{06F930CD-5B02-464C-A4A1-333B5BF53CF7}" type="presParOf" srcId="{A19B2208-A13A-4583-9BF1-5541AF4550A6}" destId="{666AE020-26B3-40F2-B70E-2557250006C4}" srcOrd="1" destOrd="0" presId="urn:microsoft.com/office/officeart/2018/5/layout/IconCircleLabelList"/>
    <dgm:cxn modelId="{A05E56CB-14F9-4E10-9602-2D859BCF51A0}" type="presParOf" srcId="{A19B2208-A13A-4583-9BF1-5541AF4550A6}" destId="{6579D86B-2B20-49ED-9C14-0527BAF145B3}" srcOrd="2" destOrd="0" presId="urn:microsoft.com/office/officeart/2018/5/layout/IconCircleLabelList"/>
    <dgm:cxn modelId="{AF5EBDAE-2AF2-429D-AC9A-FD6DB685C017}" type="presParOf" srcId="{6579D86B-2B20-49ED-9C14-0527BAF145B3}" destId="{91CA4ED0-8C8E-44F9-B6E5-5BAE5E9E51E6}" srcOrd="0" destOrd="0" presId="urn:microsoft.com/office/officeart/2018/5/layout/IconCircleLabelList"/>
    <dgm:cxn modelId="{57831892-BCEC-4167-A76B-A54C7ECBD8A9}" type="presParOf" srcId="{6579D86B-2B20-49ED-9C14-0527BAF145B3}" destId="{4111EAF7-6AFD-4BC6-BAF9-F6D70ABC3B84}" srcOrd="1" destOrd="0" presId="urn:microsoft.com/office/officeart/2018/5/layout/IconCircleLabelList"/>
    <dgm:cxn modelId="{92B26FFB-EDA1-453A-A60D-5827EF4D3341}" type="presParOf" srcId="{6579D86B-2B20-49ED-9C14-0527BAF145B3}" destId="{C409C0E6-0CCA-4026-B9C6-7B83FFF05997}" srcOrd="2" destOrd="0" presId="urn:microsoft.com/office/officeart/2018/5/layout/IconCircleLabelList"/>
    <dgm:cxn modelId="{20B136E9-E958-4E1A-9D93-E5F3C65666BD}" type="presParOf" srcId="{6579D86B-2B20-49ED-9C14-0527BAF145B3}" destId="{1F66EBC3-1CD9-4DC6-AE3C-D4E0126C869A}" srcOrd="3" destOrd="0" presId="urn:microsoft.com/office/officeart/2018/5/layout/IconCircleLabelList"/>
    <dgm:cxn modelId="{CBB648A8-D1D1-4E40-A47B-DC4FE7D4CA46}" type="presParOf" srcId="{A19B2208-A13A-4583-9BF1-5541AF4550A6}" destId="{5D6A7DEB-A049-4210-9FC4-D3F6FA5E6F05}" srcOrd="3" destOrd="0" presId="urn:microsoft.com/office/officeart/2018/5/layout/IconCircleLabelList"/>
    <dgm:cxn modelId="{4D5170F2-E5B6-4C24-82A7-2E7B8640E363}" type="presParOf" srcId="{A19B2208-A13A-4583-9BF1-5541AF4550A6}" destId="{7D115DCF-F152-4159-B63F-42CFC8F8415E}" srcOrd="4" destOrd="0" presId="urn:microsoft.com/office/officeart/2018/5/layout/IconCircleLabelList"/>
    <dgm:cxn modelId="{5D0EA9C0-8F43-4A30-B232-9FBA33C77D33}" type="presParOf" srcId="{7D115DCF-F152-4159-B63F-42CFC8F8415E}" destId="{1FB08BAE-AE6B-4D4B-BDF3-4EFBF02F1C6F}" srcOrd="0" destOrd="0" presId="urn:microsoft.com/office/officeart/2018/5/layout/IconCircleLabelList"/>
    <dgm:cxn modelId="{CCF4EB62-D2C6-4A45-9029-849A20C3B664}" type="presParOf" srcId="{7D115DCF-F152-4159-B63F-42CFC8F8415E}" destId="{A152A836-05B9-46BC-BAC8-2828825C0D34}" srcOrd="1" destOrd="0" presId="urn:microsoft.com/office/officeart/2018/5/layout/IconCircleLabelList"/>
    <dgm:cxn modelId="{388C48AC-31CE-4F7A-97C3-9F5C179EAFC8}" type="presParOf" srcId="{7D115DCF-F152-4159-B63F-42CFC8F8415E}" destId="{4665B394-9580-4E4E-B9E3-1008B61DD326}" srcOrd="2" destOrd="0" presId="urn:microsoft.com/office/officeart/2018/5/layout/IconCircleLabelList"/>
    <dgm:cxn modelId="{9C3A6987-5C2E-43A9-ADB5-3E12BC861418}" type="presParOf" srcId="{7D115DCF-F152-4159-B63F-42CFC8F8415E}" destId="{DD245622-22B0-4CE1-9C68-168BF17E4B91}"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840AEAA-4A18-4495-A653-6A5FE937EE2E}" type="doc">
      <dgm:prSet loTypeId="urn:microsoft.com/office/officeart/2018/5/layout/IconCircleLabelList" loCatId="icon" qsTypeId="urn:microsoft.com/office/officeart/2005/8/quickstyle/simple1" qsCatId="simple" csTypeId="urn:microsoft.com/office/officeart/2018/5/colors/Iconchunking_neutralicon_accent2_2" csCatId="accent2" phldr="1"/>
      <dgm:spPr/>
      <dgm:t>
        <a:bodyPr/>
        <a:lstStyle/>
        <a:p>
          <a:endParaRPr lang="en-US"/>
        </a:p>
      </dgm:t>
    </dgm:pt>
    <dgm:pt modelId="{B8CAB6BF-2A38-4DEF-8A95-FB0B1332C1BA}">
      <dgm:prSet/>
      <dgm:spPr/>
      <dgm:t>
        <a:bodyPr/>
        <a:lstStyle/>
        <a:p>
          <a:pPr>
            <a:lnSpc>
              <a:spcPct val="100000"/>
            </a:lnSpc>
            <a:defRPr cap="all"/>
          </a:pPr>
          <a:r>
            <a:rPr lang="en-US" b="1"/>
            <a:t>Level</a:t>
          </a:r>
          <a:r>
            <a:rPr lang="en-US"/>
            <a:t>- level of demand: m</a:t>
          </a:r>
          <a:r>
            <a:rPr lang="en-US">
              <a:latin typeface="Calibri"/>
              <a:cs typeface="Calibri"/>
            </a:rPr>
            <a:t>easure the current demand after deducting seasonal factors.</a:t>
          </a:r>
          <a:endParaRPr lang="en-US" b="0" i="0" u="none" strike="noStrike" cap="all" baseline="0" noProof="0">
            <a:solidFill>
              <a:srgbClr val="010000"/>
            </a:solidFill>
            <a:latin typeface="Calibri"/>
            <a:cs typeface="Calibri"/>
          </a:endParaRPr>
        </a:p>
      </dgm:t>
    </dgm:pt>
    <dgm:pt modelId="{7A00BC1E-42B9-4B79-880C-2584286E6218}" type="parTrans" cxnId="{EA83F6DA-F579-42D8-B4ED-FFA94D312B53}">
      <dgm:prSet/>
      <dgm:spPr/>
      <dgm:t>
        <a:bodyPr/>
        <a:lstStyle/>
        <a:p>
          <a:endParaRPr lang="en-US"/>
        </a:p>
      </dgm:t>
    </dgm:pt>
    <dgm:pt modelId="{9976D0FE-C673-41E1-96BE-06A912672498}" type="sibTrans" cxnId="{EA83F6DA-F579-42D8-B4ED-FFA94D312B53}">
      <dgm:prSet/>
      <dgm:spPr/>
      <dgm:t>
        <a:bodyPr/>
        <a:lstStyle/>
        <a:p>
          <a:endParaRPr lang="en-US"/>
        </a:p>
      </dgm:t>
    </dgm:pt>
    <dgm:pt modelId="{52ED4572-2A64-455C-8DF2-1372D77EA04F}">
      <dgm:prSet/>
      <dgm:spPr/>
      <dgm:t>
        <a:bodyPr/>
        <a:lstStyle/>
        <a:p>
          <a:pPr>
            <a:lnSpc>
              <a:spcPct val="100000"/>
            </a:lnSpc>
            <a:defRPr cap="all"/>
          </a:pPr>
          <a:r>
            <a:rPr lang="en-US" b="1">
              <a:latin typeface="Calibri"/>
              <a:cs typeface="Calibri"/>
            </a:rPr>
            <a:t>Trend- demand trend:</a:t>
          </a:r>
          <a:r>
            <a:rPr lang="en-US">
              <a:latin typeface="Calibri"/>
              <a:cs typeface="Calibri"/>
            </a:rPr>
            <a:t> measure the current rate of growth or decline in demand.</a:t>
          </a:r>
        </a:p>
      </dgm:t>
    </dgm:pt>
    <dgm:pt modelId="{25B7AC50-541E-40A7-B840-8D79362D387E}" type="parTrans" cxnId="{A0F357E6-1031-4102-8414-17882C3675AE}">
      <dgm:prSet/>
      <dgm:spPr/>
      <dgm:t>
        <a:bodyPr/>
        <a:lstStyle/>
        <a:p>
          <a:endParaRPr lang="en-US"/>
        </a:p>
      </dgm:t>
    </dgm:pt>
    <dgm:pt modelId="{E5514ED3-9A15-4251-931B-4347BF271A50}" type="sibTrans" cxnId="{A0F357E6-1031-4102-8414-17882C3675AE}">
      <dgm:prSet/>
      <dgm:spPr/>
      <dgm:t>
        <a:bodyPr/>
        <a:lstStyle/>
        <a:p>
          <a:endParaRPr lang="en-US"/>
        </a:p>
      </dgm:t>
    </dgm:pt>
    <dgm:pt modelId="{54B9C0BE-1231-4D26-A098-EB16A1204622}">
      <dgm:prSet/>
      <dgm:spPr/>
      <dgm:t>
        <a:bodyPr/>
        <a:lstStyle/>
        <a:p>
          <a:pPr>
            <a:lnSpc>
              <a:spcPct val="100000"/>
            </a:lnSpc>
            <a:defRPr cap="all"/>
          </a:pPr>
          <a:r>
            <a:rPr lang="en-US" b="1">
              <a:latin typeface="Calibri"/>
              <a:cs typeface="Calibri"/>
            </a:rPr>
            <a:t>Seasonality- seasonal demand</a:t>
          </a:r>
          <a:r>
            <a:rPr lang="en-US">
              <a:latin typeface="Calibri"/>
              <a:cs typeface="Calibri"/>
            </a:rPr>
            <a:t>: measure predictable seasonal demand changes.</a:t>
          </a:r>
        </a:p>
      </dgm:t>
    </dgm:pt>
    <dgm:pt modelId="{1B20BC6B-6555-4C89-8C06-BB8D61748D8D}" type="parTrans" cxnId="{DC61C82A-DB30-4EE1-A090-ED42CC27A983}">
      <dgm:prSet/>
      <dgm:spPr/>
      <dgm:t>
        <a:bodyPr/>
        <a:lstStyle/>
        <a:p>
          <a:endParaRPr lang="en-US"/>
        </a:p>
      </dgm:t>
    </dgm:pt>
    <dgm:pt modelId="{C879A4D6-A969-45BA-99D5-11C83A5B3A43}" type="sibTrans" cxnId="{DC61C82A-DB30-4EE1-A090-ED42CC27A983}">
      <dgm:prSet/>
      <dgm:spPr/>
      <dgm:t>
        <a:bodyPr/>
        <a:lstStyle/>
        <a:p>
          <a:endParaRPr lang="en-US"/>
        </a:p>
      </dgm:t>
    </dgm:pt>
    <dgm:pt modelId="{F2D5E67F-2343-4C9E-886D-7E90C4580749}">
      <dgm:prSet/>
      <dgm:spPr/>
      <dgm:t>
        <a:bodyPr/>
        <a:lstStyle/>
        <a:p>
          <a:pPr>
            <a:lnSpc>
              <a:spcPct val="100000"/>
            </a:lnSpc>
            <a:defRPr cap="all"/>
          </a:pPr>
          <a:r>
            <a:rPr lang="en-US" b="1">
              <a:latin typeface="Calibri"/>
              <a:cs typeface="Calibri"/>
            </a:rPr>
            <a:t>The idealized forecast</a:t>
          </a:r>
          <a:r>
            <a:rPr lang="en-US">
              <a:latin typeface="Calibri"/>
              <a:cs typeface="Calibri"/>
            </a:rPr>
            <a:t>: forecast error = random component</a:t>
          </a:r>
        </a:p>
      </dgm:t>
    </dgm:pt>
    <dgm:pt modelId="{31ED728B-B559-4272-9C11-1BF8719A79B7}" type="parTrans" cxnId="{595DBDB4-CA90-489E-96DB-2714B728223A}">
      <dgm:prSet/>
      <dgm:spPr/>
      <dgm:t>
        <a:bodyPr/>
        <a:lstStyle/>
        <a:p>
          <a:endParaRPr lang="en-US"/>
        </a:p>
      </dgm:t>
    </dgm:pt>
    <dgm:pt modelId="{0B26ADD0-55C3-4C65-87D2-32499E2E4DB8}" type="sibTrans" cxnId="{595DBDB4-CA90-489E-96DB-2714B728223A}">
      <dgm:prSet/>
      <dgm:spPr/>
      <dgm:t>
        <a:bodyPr/>
        <a:lstStyle/>
        <a:p>
          <a:endParaRPr lang="en-US"/>
        </a:p>
      </dgm:t>
    </dgm:pt>
    <dgm:pt modelId="{2F9F9F33-A727-4E71-9C54-06EFC8CFC6C3}" type="pres">
      <dgm:prSet presAssocID="{4840AEAA-4A18-4495-A653-6A5FE937EE2E}" presName="root" presStyleCnt="0">
        <dgm:presLayoutVars>
          <dgm:dir/>
          <dgm:resizeHandles val="exact"/>
        </dgm:presLayoutVars>
      </dgm:prSet>
      <dgm:spPr/>
    </dgm:pt>
    <dgm:pt modelId="{2E1F79F0-D84D-46E6-8812-DCE52DB6040E}" type="pres">
      <dgm:prSet presAssocID="{B8CAB6BF-2A38-4DEF-8A95-FB0B1332C1BA}" presName="compNode" presStyleCnt="0"/>
      <dgm:spPr/>
    </dgm:pt>
    <dgm:pt modelId="{85BA36CF-0EB9-49F9-95F8-CAFBB86564BE}" type="pres">
      <dgm:prSet presAssocID="{B8CAB6BF-2A38-4DEF-8A95-FB0B1332C1BA}" presName="iconBgRect" presStyleLbl="bgShp" presStyleIdx="0" presStyleCnt="4"/>
      <dgm:spPr/>
    </dgm:pt>
    <dgm:pt modelId="{0211C37C-9DE2-4873-9D40-565A3738A6E0}" type="pres">
      <dgm:prSet presAssocID="{B8CAB6BF-2A38-4DEF-8A95-FB0B1332C1B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n"/>
        </a:ext>
      </dgm:extLst>
    </dgm:pt>
    <dgm:pt modelId="{769C7257-153A-4F0D-800D-A4F4EB6A4819}" type="pres">
      <dgm:prSet presAssocID="{B8CAB6BF-2A38-4DEF-8A95-FB0B1332C1BA}" presName="spaceRect" presStyleCnt="0"/>
      <dgm:spPr/>
    </dgm:pt>
    <dgm:pt modelId="{2926044E-4FC8-48F5-9DFC-FAE04CB1BD45}" type="pres">
      <dgm:prSet presAssocID="{B8CAB6BF-2A38-4DEF-8A95-FB0B1332C1BA}" presName="textRect" presStyleLbl="revTx" presStyleIdx="0" presStyleCnt="4">
        <dgm:presLayoutVars>
          <dgm:chMax val="1"/>
          <dgm:chPref val="1"/>
        </dgm:presLayoutVars>
      </dgm:prSet>
      <dgm:spPr/>
    </dgm:pt>
    <dgm:pt modelId="{A68C9C29-D44A-4561-A953-8417CCB11E60}" type="pres">
      <dgm:prSet presAssocID="{9976D0FE-C673-41E1-96BE-06A912672498}" presName="sibTrans" presStyleCnt="0"/>
      <dgm:spPr/>
    </dgm:pt>
    <dgm:pt modelId="{0D48C03F-38EE-4BC0-9B8D-1D5EBE051CF5}" type="pres">
      <dgm:prSet presAssocID="{52ED4572-2A64-455C-8DF2-1372D77EA04F}" presName="compNode" presStyleCnt="0"/>
      <dgm:spPr/>
    </dgm:pt>
    <dgm:pt modelId="{4A3322E4-5736-46FC-B9E0-0D99CE0CD98A}" type="pres">
      <dgm:prSet presAssocID="{52ED4572-2A64-455C-8DF2-1372D77EA04F}" presName="iconBgRect" presStyleLbl="bgShp" presStyleIdx="1" presStyleCnt="4"/>
      <dgm:spPr/>
    </dgm:pt>
    <dgm:pt modelId="{F78F215C-FFDB-4FA1-A254-E835939089FB}" type="pres">
      <dgm:prSet presAssocID="{52ED4572-2A64-455C-8DF2-1372D77EA04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siness Growth"/>
        </a:ext>
      </dgm:extLst>
    </dgm:pt>
    <dgm:pt modelId="{900DBDF2-9823-4B39-981B-72FE7545FDF7}" type="pres">
      <dgm:prSet presAssocID="{52ED4572-2A64-455C-8DF2-1372D77EA04F}" presName="spaceRect" presStyleCnt="0"/>
      <dgm:spPr/>
    </dgm:pt>
    <dgm:pt modelId="{864A0EAA-6D78-40C5-8E2F-C0375BB62A28}" type="pres">
      <dgm:prSet presAssocID="{52ED4572-2A64-455C-8DF2-1372D77EA04F}" presName="textRect" presStyleLbl="revTx" presStyleIdx="1" presStyleCnt="4">
        <dgm:presLayoutVars>
          <dgm:chMax val="1"/>
          <dgm:chPref val="1"/>
        </dgm:presLayoutVars>
      </dgm:prSet>
      <dgm:spPr/>
    </dgm:pt>
    <dgm:pt modelId="{04E5ABE4-A0DA-47C4-BCD3-FF378785D0EC}" type="pres">
      <dgm:prSet presAssocID="{E5514ED3-9A15-4251-931B-4347BF271A50}" presName="sibTrans" presStyleCnt="0"/>
      <dgm:spPr/>
    </dgm:pt>
    <dgm:pt modelId="{11CFA9D7-E739-46AE-B237-25C1CA4E0595}" type="pres">
      <dgm:prSet presAssocID="{54B9C0BE-1231-4D26-A098-EB16A1204622}" presName="compNode" presStyleCnt="0"/>
      <dgm:spPr/>
    </dgm:pt>
    <dgm:pt modelId="{1009B0BD-A237-402E-95DC-315BB5985D44}" type="pres">
      <dgm:prSet presAssocID="{54B9C0BE-1231-4D26-A098-EB16A1204622}" presName="iconBgRect" presStyleLbl="bgShp" presStyleIdx="2" presStyleCnt="4"/>
      <dgm:spPr/>
    </dgm:pt>
    <dgm:pt modelId="{26771069-02FC-4A16-9828-FD57FAF25EB3}" type="pres">
      <dgm:prSet presAssocID="{54B9C0BE-1231-4D26-A098-EB16A120462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nowflake"/>
        </a:ext>
      </dgm:extLst>
    </dgm:pt>
    <dgm:pt modelId="{1115DEFB-94D7-4D9F-ADB7-FCE2C8FFB70D}" type="pres">
      <dgm:prSet presAssocID="{54B9C0BE-1231-4D26-A098-EB16A1204622}" presName="spaceRect" presStyleCnt="0"/>
      <dgm:spPr/>
    </dgm:pt>
    <dgm:pt modelId="{A13FDF54-88DF-45C0-97C8-C53CDC59A39E}" type="pres">
      <dgm:prSet presAssocID="{54B9C0BE-1231-4D26-A098-EB16A1204622}" presName="textRect" presStyleLbl="revTx" presStyleIdx="2" presStyleCnt="4">
        <dgm:presLayoutVars>
          <dgm:chMax val="1"/>
          <dgm:chPref val="1"/>
        </dgm:presLayoutVars>
      </dgm:prSet>
      <dgm:spPr/>
    </dgm:pt>
    <dgm:pt modelId="{721B1808-0EC1-4CA6-841F-E6D44FE790CD}" type="pres">
      <dgm:prSet presAssocID="{C879A4D6-A969-45BA-99D5-11C83A5B3A43}" presName="sibTrans" presStyleCnt="0"/>
      <dgm:spPr/>
    </dgm:pt>
    <dgm:pt modelId="{8DE5B3D1-827D-4E9B-BE04-476CF2D35AF8}" type="pres">
      <dgm:prSet presAssocID="{F2D5E67F-2343-4C9E-886D-7E90C4580749}" presName="compNode" presStyleCnt="0"/>
      <dgm:spPr/>
    </dgm:pt>
    <dgm:pt modelId="{5C34018C-A852-4277-B980-D748085147C6}" type="pres">
      <dgm:prSet presAssocID="{F2D5E67F-2343-4C9E-886D-7E90C4580749}" presName="iconBgRect" presStyleLbl="bgShp" presStyleIdx="3" presStyleCnt="4"/>
      <dgm:spPr/>
    </dgm:pt>
    <dgm:pt modelId="{CCA33E43-6AC7-43F0-A540-13113332FD48}" type="pres">
      <dgm:prSet presAssocID="{F2D5E67F-2343-4C9E-886D-7E90C458074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D60A9AE2-C3CB-449F-8BF4-0DC9749180A0}" type="pres">
      <dgm:prSet presAssocID="{F2D5E67F-2343-4C9E-886D-7E90C4580749}" presName="spaceRect" presStyleCnt="0"/>
      <dgm:spPr/>
    </dgm:pt>
    <dgm:pt modelId="{C4F615EA-8493-4321-9345-9854F8373E12}" type="pres">
      <dgm:prSet presAssocID="{F2D5E67F-2343-4C9E-886D-7E90C4580749}" presName="textRect" presStyleLbl="revTx" presStyleIdx="3" presStyleCnt="4">
        <dgm:presLayoutVars>
          <dgm:chMax val="1"/>
          <dgm:chPref val="1"/>
        </dgm:presLayoutVars>
      </dgm:prSet>
      <dgm:spPr/>
    </dgm:pt>
  </dgm:ptLst>
  <dgm:cxnLst>
    <dgm:cxn modelId="{DC61C82A-DB30-4EE1-A090-ED42CC27A983}" srcId="{4840AEAA-4A18-4495-A653-6A5FE937EE2E}" destId="{54B9C0BE-1231-4D26-A098-EB16A1204622}" srcOrd="2" destOrd="0" parTransId="{1B20BC6B-6555-4C89-8C06-BB8D61748D8D}" sibTransId="{C879A4D6-A969-45BA-99D5-11C83A5B3A43}"/>
    <dgm:cxn modelId="{5DD26265-2AAD-401C-A2FA-10EF01728962}" type="presOf" srcId="{B8CAB6BF-2A38-4DEF-8A95-FB0B1332C1BA}" destId="{2926044E-4FC8-48F5-9DFC-FAE04CB1BD45}" srcOrd="0" destOrd="0" presId="urn:microsoft.com/office/officeart/2018/5/layout/IconCircleLabelList"/>
    <dgm:cxn modelId="{7C6C127B-AF04-4101-AD87-7C6937506BF4}" type="presOf" srcId="{4840AEAA-4A18-4495-A653-6A5FE937EE2E}" destId="{2F9F9F33-A727-4E71-9C54-06EFC8CFC6C3}" srcOrd="0" destOrd="0" presId="urn:microsoft.com/office/officeart/2018/5/layout/IconCircleLabelList"/>
    <dgm:cxn modelId="{5E36137E-6123-46F3-A9CA-1F860FF5606C}" type="presOf" srcId="{F2D5E67F-2343-4C9E-886D-7E90C4580749}" destId="{C4F615EA-8493-4321-9345-9854F8373E12}" srcOrd="0" destOrd="0" presId="urn:microsoft.com/office/officeart/2018/5/layout/IconCircleLabelList"/>
    <dgm:cxn modelId="{0662119C-87A9-4ADE-A354-91DCB28A3285}" type="presOf" srcId="{54B9C0BE-1231-4D26-A098-EB16A1204622}" destId="{A13FDF54-88DF-45C0-97C8-C53CDC59A39E}" srcOrd="0" destOrd="0" presId="urn:microsoft.com/office/officeart/2018/5/layout/IconCircleLabelList"/>
    <dgm:cxn modelId="{595DBDB4-CA90-489E-96DB-2714B728223A}" srcId="{4840AEAA-4A18-4495-A653-6A5FE937EE2E}" destId="{F2D5E67F-2343-4C9E-886D-7E90C4580749}" srcOrd="3" destOrd="0" parTransId="{31ED728B-B559-4272-9C11-1BF8719A79B7}" sibTransId="{0B26ADD0-55C3-4C65-87D2-32499E2E4DB8}"/>
    <dgm:cxn modelId="{EA83F6DA-F579-42D8-B4ED-FFA94D312B53}" srcId="{4840AEAA-4A18-4495-A653-6A5FE937EE2E}" destId="{B8CAB6BF-2A38-4DEF-8A95-FB0B1332C1BA}" srcOrd="0" destOrd="0" parTransId="{7A00BC1E-42B9-4B79-880C-2584286E6218}" sibTransId="{9976D0FE-C673-41E1-96BE-06A912672498}"/>
    <dgm:cxn modelId="{A0F357E6-1031-4102-8414-17882C3675AE}" srcId="{4840AEAA-4A18-4495-A653-6A5FE937EE2E}" destId="{52ED4572-2A64-455C-8DF2-1372D77EA04F}" srcOrd="1" destOrd="0" parTransId="{25B7AC50-541E-40A7-B840-8D79362D387E}" sibTransId="{E5514ED3-9A15-4251-931B-4347BF271A50}"/>
    <dgm:cxn modelId="{CCADDBF4-3459-416E-9C3B-436823747E5A}" type="presOf" srcId="{52ED4572-2A64-455C-8DF2-1372D77EA04F}" destId="{864A0EAA-6D78-40C5-8E2F-C0375BB62A28}" srcOrd="0" destOrd="0" presId="urn:microsoft.com/office/officeart/2018/5/layout/IconCircleLabelList"/>
    <dgm:cxn modelId="{4754D23A-BF8C-4429-95AD-62E8CAEEF81F}" type="presParOf" srcId="{2F9F9F33-A727-4E71-9C54-06EFC8CFC6C3}" destId="{2E1F79F0-D84D-46E6-8812-DCE52DB6040E}" srcOrd="0" destOrd="0" presId="urn:microsoft.com/office/officeart/2018/5/layout/IconCircleLabelList"/>
    <dgm:cxn modelId="{FEFCACC2-2984-499E-92AE-E2606D6ABB84}" type="presParOf" srcId="{2E1F79F0-D84D-46E6-8812-DCE52DB6040E}" destId="{85BA36CF-0EB9-49F9-95F8-CAFBB86564BE}" srcOrd="0" destOrd="0" presId="urn:microsoft.com/office/officeart/2018/5/layout/IconCircleLabelList"/>
    <dgm:cxn modelId="{0A54FD92-78C0-4A7C-B001-BA560D692003}" type="presParOf" srcId="{2E1F79F0-D84D-46E6-8812-DCE52DB6040E}" destId="{0211C37C-9DE2-4873-9D40-565A3738A6E0}" srcOrd="1" destOrd="0" presId="urn:microsoft.com/office/officeart/2018/5/layout/IconCircleLabelList"/>
    <dgm:cxn modelId="{43FA1FB5-E617-42C6-A029-75A8D801FA87}" type="presParOf" srcId="{2E1F79F0-D84D-46E6-8812-DCE52DB6040E}" destId="{769C7257-153A-4F0D-800D-A4F4EB6A4819}" srcOrd="2" destOrd="0" presId="urn:microsoft.com/office/officeart/2018/5/layout/IconCircleLabelList"/>
    <dgm:cxn modelId="{D99B0EDA-B1D6-47EE-BFC7-C1423614926A}" type="presParOf" srcId="{2E1F79F0-D84D-46E6-8812-DCE52DB6040E}" destId="{2926044E-4FC8-48F5-9DFC-FAE04CB1BD45}" srcOrd="3" destOrd="0" presId="urn:microsoft.com/office/officeart/2018/5/layout/IconCircleLabelList"/>
    <dgm:cxn modelId="{37EE7F57-19A0-4B9B-B1DE-5A15D0B64FEA}" type="presParOf" srcId="{2F9F9F33-A727-4E71-9C54-06EFC8CFC6C3}" destId="{A68C9C29-D44A-4561-A953-8417CCB11E60}" srcOrd="1" destOrd="0" presId="urn:microsoft.com/office/officeart/2018/5/layout/IconCircleLabelList"/>
    <dgm:cxn modelId="{02944325-692E-4DC6-948D-B0F3FD0ED28F}" type="presParOf" srcId="{2F9F9F33-A727-4E71-9C54-06EFC8CFC6C3}" destId="{0D48C03F-38EE-4BC0-9B8D-1D5EBE051CF5}" srcOrd="2" destOrd="0" presId="urn:microsoft.com/office/officeart/2018/5/layout/IconCircleLabelList"/>
    <dgm:cxn modelId="{F309D50D-BE61-4F79-B6F7-1F7BF7D35B89}" type="presParOf" srcId="{0D48C03F-38EE-4BC0-9B8D-1D5EBE051CF5}" destId="{4A3322E4-5736-46FC-B9E0-0D99CE0CD98A}" srcOrd="0" destOrd="0" presId="urn:microsoft.com/office/officeart/2018/5/layout/IconCircleLabelList"/>
    <dgm:cxn modelId="{DB9FA9C0-04E2-4580-85B2-2745CB0B5DFD}" type="presParOf" srcId="{0D48C03F-38EE-4BC0-9B8D-1D5EBE051CF5}" destId="{F78F215C-FFDB-4FA1-A254-E835939089FB}" srcOrd="1" destOrd="0" presId="urn:microsoft.com/office/officeart/2018/5/layout/IconCircleLabelList"/>
    <dgm:cxn modelId="{0F267638-F9B4-47A8-8C39-66DA991D84C4}" type="presParOf" srcId="{0D48C03F-38EE-4BC0-9B8D-1D5EBE051CF5}" destId="{900DBDF2-9823-4B39-981B-72FE7545FDF7}" srcOrd="2" destOrd="0" presId="urn:microsoft.com/office/officeart/2018/5/layout/IconCircleLabelList"/>
    <dgm:cxn modelId="{421EFCB8-A727-4F4F-B1BC-A69FF6932ECB}" type="presParOf" srcId="{0D48C03F-38EE-4BC0-9B8D-1D5EBE051CF5}" destId="{864A0EAA-6D78-40C5-8E2F-C0375BB62A28}" srcOrd="3" destOrd="0" presId="urn:microsoft.com/office/officeart/2018/5/layout/IconCircleLabelList"/>
    <dgm:cxn modelId="{CF37F988-EE00-454E-8A37-91D0A184808B}" type="presParOf" srcId="{2F9F9F33-A727-4E71-9C54-06EFC8CFC6C3}" destId="{04E5ABE4-A0DA-47C4-BCD3-FF378785D0EC}" srcOrd="3" destOrd="0" presId="urn:microsoft.com/office/officeart/2018/5/layout/IconCircleLabelList"/>
    <dgm:cxn modelId="{EE3FB640-B1C9-47A1-A063-EEB4E5A0A13B}" type="presParOf" srcId="{2F9F9F33-A727-4E71-9C54-06EFC8CFC6C3}" destId="{11CFA9D7-E739-46AE-B237-25C1CA4E0595}" srcOrd="4" destOrd="0" presId="urn:microsoft.com/office/officeart/2018/5/layout/IconCircleLabelList"/>
    <dgm:cxn modelId="{1DA6D536-EEE0-4B05-A2C7-A0D1592576FD}" type="presParOf" srcId="{11CFA9D7-E739-46AE-B237-25C1CA4E0595}" destId="{1009B0BD-A237-402E-95DC-315BB5985D44}" srcOrd="0" destOrd="0" presId="urn:microsoft.com/office/officeart/2018/5/layout/IconCircleLabelList"/>
    <dgm:cxn modelId="{8CDF8D62-400B-4EFC-BDED-D0519AD537BC}" type="presParOf" srcId="{11CFA9D7-E739-46AE-B237-25C1CA4E0595}" destId="{26771069-02FC-4A16-9828-FD57FAF25EB3}" srcOrd="1" destOrd="0" presId="urn:microsoft.com/office/officeart/2018/5/layout/IconCircleLabelList"/>
    <dgm:cxn modelId="{B4335887-B6F2-4D76-B9D1-83C6A6589C86}" type="presParOf" srcId="{11CFA9D7-E739-46AE-B237-25C1CA4E0595}" destId="{1115DEFB-94D7-4D9F-ADB7-FCE2C8FFB70D}" srcOrd="2" destOrd="0" presId="urn:microsoft.com/office/officeart/2018/5/layout/IconCircleLabelList"/>
    <dgm:cxn modelId="{061E75F5-401A-455F-AA05-4A38148A663B}" type="presParOf" srcId="{11CFA9D7-E739-46AE-B237-25C1CA4E0595}" destId="{A13FDF54-88DF-45C0-97C8-C53CDC59A39E}" srcOrd="3" destOrd="0" presId="urn:microsoft.com/office/officeart/2018/5/layout/IconCircleLabelList"/>
    <dgm:cxn modelId="{86EABAB2-EBF6-49A3-BA84-1A3771B7D13A}" type="presParOf" srcId="{2F9F9F33-A727-4E71-9C54-06EFC8CFC6C3}" destId="{721B1808-0EC1-4CA6-841F-E6D44FE790CD}" srcOrd="5" destOrd="0" presId="urn:microsoft.com/office/officeart/2018/5/layout/IconCircleLabelList"/>
    <dgm:cxn modelId="{6D8BB83B-07A0-45A0-A30C-DDA301F4C90D}" type="presParOf" srcId="{2F9F9F33-A727-4E71-9C54-06EFC8CFC6C3}" destId="{8DE5B3D1-827D-4E9B-BE04-476CF2D35AF8}" srcOrd="6" destOrd="0" presId="urn:microsoft.com/office/officeart/2018/5/layout/IconCircleLabelList"/>
    <dgm:cxn modelId="{A51D2B86-A954-4E50-A0E1-DF294C11AC1D}" type="presParOf" srcId="{8DE5B3D1-827D-4E9B-BE04-476CF2D35AF8}" destId="{5C34018C-A852-4277-B980-D748085147C6}" srcOrd="0" destOrd="0" presId="urn:microsoft.com/office/officeart/2018/5/layout/IconCircleLabelList"/>
    <dgm:cxn modelId="{47F31E0D-A85C-46F9-9F69-01FF8A580F70}" type="presParOf" srcId="{8DE5B3D1-827D-4E9B-BE04-476CF2D35AF8}" destId="{CCA33E43-6AC7-43F0-A540-13113332FD48}" srcOrd="1" destOrd="0" presId="urn:microsoft.com/office/officeart/2018/5/layout/IconCircleLabelList"/>
    <dgm:cxn modelId="{550E0AE7-58D3-44BB-9389-8D0F964CADE3}" type="presParOf" srcId="{8DE5B3D1-827D-4E9B-BE04-476CF2D35AF8}" destId="{D60A9AE2-C3CB-449F-8BF4-0DC9749180A0}" srcOrd="2" destOrd="0" presId="urn:microsoft.com/office/officeart/2018/5/layout/IconCircleLabelList"/>
    <dgm:cxn modelId="{381CC673-5BEC-4D29-ACE3-3111475899AA}" type="presParOf" srcId="{8DE5B3D1-827D-4E9B-BE04-476CF2D35AF8}" destId="{C4F615EA-8493-4321-9345-9854F8373E12}"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75179D5-79A6-4F4B-B07D-ED5B437B48B6}" type="doc">
      <dgm:prSet loTypeId="urn:microsoft.com/office/officeart/2016/7/layout/LinearBlockProcessNumbered" loCatId="process" qsTypeId="urn:microsoft.com/office/officeart/2005/8/quickstyle/simple4" qsCatId="simple" csTypeId="urn:microsoft.com/office/officeart/2005/8/colors/accent5_2" csCatId="accent5" phldr="1"/>
      <dgm:spPr/>
      <dgm:t>
        <a:bodyPr/>
        <a:lstStyle/>
        <a:p>
          <a:endParaRPr lang="en-US"/>
        </a:p>
      </dgm:t>
    </dgm:pt>
    <dgm:pt modelId="{EEB81F07-48DC-4DBF-9716-D2E65BBC5BA8}">
      <dgm:prSet/>
      <dgm:spPr/>
      <dgm:t>
        <a:bodyPr/>
        <a:lstStyle/>
        <a:p>
          <a:pPr rtl="0"/>
          <a:r>
            <a:rPr lang="en-US">
              <a:latin typeface="Calibri"/>
              <a:cs typeface="Calibri"/>
            </a:rPr>
            <a:t>Determine what is the systemic component of the demand </a:t>
          </a:r>
          <a:endParaRPr lang="en-US" b="0" i="0" u="none" strike="noStrike" cap="none" baseline="0" noProof="0">
            <a:latin typeface="Calibri"/>
            <a:cs typeface="Calibri"/>
          </a:endParaRPr>
        </a:p>
      </dgm:t>
    </dgm:pt>
    <dgm:pt modelId="{F86DE299-EDA7-417D-9322-D3C396C58029}" type="parTrans" cxnId="{89E4E779-2719-4DAC-9665-17D9EB8452A5}">
      <dgm:prSet/>
      <dgm:spPr/>
      <dgm:t>
        <a:bodyPr/>
        <a:lstStyle/>
        <a:p>
          <a:endParaRPr lang="en-US"/>
        </a:p>
      </dgm:t>
    </dgm:pt>
    <dgm:pt modelId="{D1C71411-FB71-4321-A7E7-D80366A79635}" type="sibTrans" cxnId="{89E4E779-2719-4DAC-9665-17D9EB8452A5}">
      <dgm:prSet phldrT="01" phldr="0"/>
      <dgm:spPr/>
      <dgm:t>
        <a:bodyPr/>
        <a:lstStyle/>
        <a:p>
          <a:r>
            <a:rPr lang="en-US"/>
            <a:t>01</a:t>
          </a:r>
        </a:p>
      </dgm:t>
    </dgm:pt>
    <dgm:pt modelId="{B23ED47E-1C1B-41C7-A743-C197E71CCB94}">
      <dgm:prSet/>
      <dgm:spPr/>
      <dgm:t>
        <a:bodyPr/>
        <a:lstStyle/>
        <a:p>
          <a:r>
            <a:rPr lang="en-US">
              <a:latin typeface="Calibri"/>
              <a:cs typeface="Calibri"/>
            </a:rPr>
            <a:t>Put in place contingency plans in anticipation of significant variances in demand</a:t>
          </a:r>
        </a:p>
      </dgm:t>
    </dgm:pt>
    <dgm:pt modelId="{7AD08C6A-D2C3-432A-B2AE-F50DC8735DC2}" type="parTrans" cxnId="{DA7DBFB5-248B-4CBD-AABA-CA765A98A4E4}">
      <dgm:prSet/>
      <dgm:spPr/>
      <dgm:t>
        <a:bodyPr/>
        <a:lstStyle/>
        <a:p>
          <a:endParaRPr lang="en-US"/>
        </a:p>
      </dgm:t>
    </dgm:pt>
    <dgm:pt modelId="{750C6D4E-3FE7-4CA3-AB73-BC3DFDAF1898}" type="sibTrans" cxnId="{DA7DBFB5-248B-4CBD-AABA-CA765A98A4E4}">
      <dgm:prSet phldrT="02" phldr="0"/>
      <dgm:spPr/>
      <dgm:t>
        <a:bodyPr/>
        <a:lstStyle/>
        <a:p>
          <a:r>
            <a:rPr lang="en-US"/>
            <a:t>02</a:t>
          </a:r>
        </a:p>
      </dgm:t>
    </dgm:pt>
    <dgm:pt modelId="{4844055A-D5DC-495E-B6E3-27B3795950C8}">
      <dgm:prSet/>
      <dgm:spPr/>
      <dgm:t>
        <a:bodyPr/>
        <a:lstStyle/>
        <a:p>
          <a:pPr rtl="0"/>
          <a:r>
            <a:rPr lang="en-US">
              <a:latin typeface="Calibri"/>
              <a:cs typeface="Calibri"/>
            </a:rPr>
            <a:t>Thanks to historical data, analyze the forecasting method</a:t>
          </a:r>
        </a:p>
      </dgm:t>
    </dgm:pt>
    <dgm:pt modelId="{409D6B2D-AC00-4125-A4CD-653E50A80913}" type="parTrans" cxnId="{49910721-DD11-4FF9-963B-500B8C6E3A58}">
      <dgm:prSet/>
      <dgm:spPr/>
      <dgm:t>
        <a:bodyPr/>
        <a:lstStyle/>
        <a:p>
          <a:endParaRPr lang="en-US"/>
        </a:p>
      </dgm:t>
    </dgm:pt>
    <dgm:pt modelId="{8B848149-9FF9-43AA-8850-96BF7315B2E0}" type="sibTrans" cxnId="{49910721-DD11-4FF9-963B-500B8C6E3A58}">
      <dgm:prSet phldrT="03" phldr="0"/>
      <dgm:spPr/>
      <dgm:t>
        <a:bodyPr/>
        <a:lstStyle/>
        <a:p>
          <a:r>
            <a:rPr lang="en-US"/>
            <a:t>03</a:t>
          </a:r>
        </a:p>
      </dgm:t>
    </dgm:pt>
    <dgm:pt modelId="{EEF70CF3-FA6B-449E-854A-3AB0F8DE2CA0}" type="pres">
      <dgm:prSet presAssocID="{575179D5-79A6-4F4B-B07D-ED5B437B48B6}" presName="Name0" presStyleCnt="0">
        <dgm:presLayoutVars>
          <dgm:animLvl val="lvl"/>
          <dgm:resizeHandles val="exact"/>
        </dgm:presLayoutVars>
      </dgm:prSet>
      <dgm:spPr/>
    </dgm:pt>
    <dgm:pt modelId="{37093C4E-0C8B-4D4D-BF16-2F28043C7D27}" type="pres">
      <dgm:prSet presAssocID="{EEB81F07-48DC-4DBF-9716-D2E65BBC5BA8}" presName="compositeNode" presStyleCnt="0">
        <dgm:presLayoutVars>
          <dgm:bulletEnabled val="1"/>
        </dgm:presLayoutVars>
      </dgm:prSet>
      <dgm:spPr/>
    </dgm:pt>
    <dgm:pt modelId="{A6E27D01-1E11-4BD1-A235-3CFAE85BB210}" type="pres">
      <dgm:prSet presAssocID="{EEB81F07-48DC-4DBF-9716-D2E65BBC5BA8}" presName="bgRect" presStyleLbl="alignNode1" presStyleIdx="0" presStyleCnt="3"/>
      <dgm:spPr/>
    </dgm:pt>
    <dgm:pt modelId="{0B1044AC-C1F9-4FC8-A513-54FAEB417DD8}" type="pres">
      <dgm:prSet presAssocID="{D1C71411-FB71-4321-A7E7-D80366A79635}" presName="sibTransNodeRect" presStyleLbl="alignNode1" presStyleIdx="0" presStyleCnt="3">
        <dgm:presLayoutVars>
          <dgm:chMax val="0"/>
          <dgm:bulletEnabled val="1"/>
        </dgm:presLayoutVars>
      </dgm:prSet>
      <dgm:spPr/>
    </dgm:pt>
    <dgm:pt modelId="{87E7A5B8-D945-4324-AA8A-6CA985401A2D}" type="pres">
      <dgm:prSet presAssocID="{EEB81F07-48DC-4DBF-9716-D2E65BBC5BA8}" presName="nodeRect" presStyleLbl="alignNode1" presStyleIdx="0" presStyleCnt="3">
        <dgm:presLayoutVars>
          <dgm:bulletEnabled val="1"/>
        </dgm:presLayoutVars>
      </dgm:prSet>
      <dgm:spPr/>
    </dgm:pt>
    <dgm:pt modelId="{0EE903BC-A91E-465D-8931-5B84DCFE7BC3}" type="pres">
      <dgm:prSet presAssocID="{D1C71411-FB71-4321-A7E7-D80366A79635}" presName="sibTrans" presStyleCnt="0"/>
      <dgm:spPr/>
    </dgm:pt>
    <dgm:pt modelId="{42B68930-9026-42CF-B16F-AD48914F7266}" type="pres">
      <dgm:prSet presAssocID="{B23ED47E-1C1B-41C7-A743-C197E71CCB94}" presName="compositeNode" presStyleCnt="0">
        <dgm:presLayoutVars>
          <dgm:bulletEnabled val="1"/>
        </dgm:presLayoutVars>
      </dgm:prSet>
      <dgm:spPr/>
    </dgm:pt>
    <dgm:pt modelId="{869B07F4-805A-4CB9-86A9-759CE2EA96C1}" type="pres">
      <dgm:prSet presAssocID="{B23ED47E-1C1B-41C7-A743-C197E71CCB94}" presName="bgRect" presStyleLbl="alignNode1" presStyleIdx="1" presStyleCnt="3"/>
      <dgm:spPr/>
    </dgm:pt>
    <dgm:pt modelId="{463112E0-03F9-4FAE-A2BD-A3D3CED63D3F}" type="pres">
      <dgm:prSet presAssocID="{750C6D4E-3FE7-4CA3-AB73-BC3DFDAF1898}" presName="sibTransNodeRect" presStyleLbl="alignNode1" presStyleIdx="1" presStyleCnt="3">
        <dgm:presLayoutVars>
          <dgm:chMax val="0"/>
          <dgm:bulletEnabled val="1"/>
        </dgm:presLayoutVars>
      </dgm:prSet>
      <dgm:spPr/>
    </dgm:pt>
    <dgm:pt modelId="{5CF31897-CBC9-4637-A62C-3D6F52438E67}" type="pres">
      <dgm:prSet presAssocID="{B23ED47E-1C1B-41C7-A743-C197E71CCB94}" presName="nodeRect" presStyleLbl="alignNode1" presStyleIdx="1" presStyleCnt="3">
        <dgm:presLayoutVars>
          <dgm:bulletEnabled val="1"/>
        </dgm:presLayoutVars>
      </dgm:prSet>
      <dgm:spPr/>
    </dgm:pt>
    <dgm:pt modelId="{E90D98D0-1A66-4C73-9FF0-17E8B64BEF0E}" type="pres">
      <dgm:prSet presAssocID="{750C6D4E-3FE7-4CA3-AB73-BC3DFDAF1898}" presName="sibTrans" presStyleCnt="0"/>
      <dgm:spPr/>
    </dgm:pt>
    <dgm:pt modelId="{67E501C9-6A0D-4BD8-9057-E66E9B415065}" type="pres">
      <dgm:prSet presAssocID="{4844055A-D5DC-495E-B6E3-27B3795950C8}" presName="compositeNode" presStyleCnt="0">
        <dgm:presLayoutVars>
          <dgm:bulletEnabled val="1"/>
        </dgm:presLayoutVars>
      </dgm:prSet>
      <dgm:spPr/>
    </dgm:pt>
    <dgm:pt modelId="{369D95FC-6247-45ED-AB21-38942E61D3E6}" type="pres">
      <dgm:prSet presAssocID="{4844055A-D5DC-495E-B6E3-27B3795950C8}" presName="bgRect" presStyleLbl="alignNode1" presStyleIdx="2" presStyleCnt="3"/>
      <dgm:spPr/>
    </dgm:pt>
    <dgm:pt modelId="{1C997F0A-643F-4616-BBF0-148E21056B8F}" type="pres">
      <dgm:prSet presAssocID="{8B848149-9FF9-43AA-8850-96BF7315B2E0}" presName="sibTransNodeRect" presStyleLbl="alignNode1" presStyleIdx="2" presStyleCnt="3">
        <dgm:presLayoutVars>
          <dgm:chMax val="0"/>
          <dgm:bulletEnabled val="1"/>
        </dgm:presLayoutVars>
      </dgm:prSet>
      <dgm:spPr/>
    </dgm:pt>
    <dgm:pt modelId="{9902A5EC-0B81-4F5B-BB17-E3AC9DD95DA5}" type="pres">
      <dgm:prSet presAssocID="{4844055A-D5DC-495E-B6E3-27B3795950C8}" presName="nodeRect" presStyleLbl="alignNode1" presStyleIdx="2" presStyleCnt="3">
        <dgm:presLayoutVars>
          <dgm:bulletEnabled val="1"/>
        </dgm:presLayoutVars>
      </dgm:prSet>
      <dgm:spPr/>
    </dgm:pt>
  </dgm:ptLst>
  <dgm:cxnLst>
    <dgm:cxn modelId="{9B243F13-B0C9-4EDC-A9D9-7ED47FE86090}" type="presOf" srcId="{575179D5-79A6-4F4B-B07D-ED5B437B48B6}" destId="{EEF70CF3-FA6B-449E-854A-3AB0F8DE2CA0}" srcOrd="0" destOrd="0" presId="urn:microsoft.com/office/officeart/2016/7/layout/LinearBlockProcessNumbered"/>
    <dgm:cxn modelId="{49910721-DD11-4FF9-963B-500B8C6E3A58}" srcId="{575179D5-79A6-4F4B-B07D-ED5B437B48B6}" destId="{4844055A-D5DC-495E-B6E3-27B3795950C8}" srcOrd="2" destOrd="0" parTransId="{409D6B2D-AC00-4125-A4CD-653E50A80913}" sibTransId="{8B848149-9FF9-43AA-8850-96BF7315B2E0}"/>
    <dgm:cxn modelId="{F80E2F25-3EB7-4EF3-A7C9-4493E8A34508}" type="presOf" srcId="{EEB81F07-48DC-4DBF-9716-D2E65BBC5BA8}" destId="{87E7A5B8-D945-4324-AA8A-6CA985401A2D}" srcOrd="1" destOrd="0" presId="urn:microsoft.com/office/officeart/2016/7/layout/LinearBlockProcessNumbered"/>
    <dgm:cxn modelId="{FDBABE43-11B8-4ADF-A481-0232533E1FD6}" type="presOf" srcId="{750C6D4E-3FE7-4CA3-AB73-BC3DFDAF1898}" destId="{463112E0-03F9-4FAE-A2BD-A3D3CED63D3F}" srcOrd="0" destOrd="0" presId="urn:microsoft.com/office/officeart/2016/7/layout/LinearBlockProcessNumbered"/>
    <dgm:cxn modelId="{87BBB469-F841-498B-AD23-EF8097CB5785}" type="presOf" srcId="{B23ED47E-1C1B-41C7-A743-C197E71CCB94}" destId="{869B07F4-805A-4CB9-86A9-759CE2EA96C1}" srcOrd="0" destOrd="0" presId="urn:microsoft.com/office/officeart/2016/7/layout/LinearBlockProcessNumbered"/>
    <dgm:cxn modelId="{65F07F58-4108-4DFC-860D-9A2DEFD956C1}" type="presOf" srcId="{B23ED47E-1C1B-41C7-A743-C197E71CCB94}" destId="{5CF31897-CBC9-4637-A62C-3D6F52438E67}" srcOrd="1" destOrd="0" presId="urn:microsoft.com/office/officeart/2016/7/layout/LinearBlockProcessNumbered"/>
    <dgm:cxn modelId="{89E4E779-2719-4DAC-9665-17D9EB8452A5}" srcId="{575179D5-79A6-4F4B-B07D-ED5B437B48B6}" destId="{EEB81F07-48DC-4DBF-9716-D2E65BBC5BA8}" srcOrd="0" destOrd="0" parTransId="{F86DE299-EDA7-417D-9322-D3C396C58029}" sibTransId="{D1C71411-FB71-4321-A7E7-D80366A79635}"/>
    <dgm:cxn modelId="{C2037F8A-0D25-4F2F-A67E-A4949BC8A3E7}" type="presOf" srcId="{4844055A-D5DC-495E-B6E3-27B3795950C8}" destId="{369D95FC-6247-45ED-AB21-38942E61D3E6}" srcOrd="0" destOrd="0" presId="urn:microsoft.com/office/officeart/2016/7/layout/LinearBlockProcessNumbered"/>
    <dgm:cxn modelId="{13A4228B-56F4-43A7-BF17-A0BA7B003D59}" type="presOf" srcId="{EEB81F07-48DC-4DBF-9716-D2E65BBC5BA8}" destId="{A6E27D01-1E11-4BD1-A235-3CFAE85BB210}" srcOrd="0" destOrd="0" presId="urn:microsoft.com/office/officeart/2016/7/layout/LinearBlockProcessNumbered"/>
    <dgm:cxn modelId="{A678B9A2-996C-4CC1-85AF-EF0557F10DD5}" type="presOf" srcId="{D1C71411-FB71-4321-A7E7-D80366A79635}" destId="{0B1044AC-C1F9-4FC8-A513-54FAEB417DD8}" srcOrd="0" destOrd="0" presId="urn:microsoft.com/office/officeart/2016/7/layout/LinearBlockProcessNumbered"/>
    <dgm:cxn modelId="{F1600AB0-905C-49ED-962A-6157A62CA131}" type="presOf" srcId="{8B848149-9FF9-43AA-8850-96BF7315B2E0}" destId="{1C997F0A-643F-4616-BBF0-148E21056B8F}" srcOrd="0" destOrd="0" presId="urn:microsoft.com/office/officeart/2016/7/layout/LinearBlockProcessNumbered"/>
    <dgm:cxn modelId="{DA7DBFB5-248B-4CBD-AABA-CA765A98A4E4}" srcId="{575179D5-79A6-4F4B-B07D-ED5B437B48B6}" destId="{B23ED47E-1C1B-41C7-A743-C197E71CCB94}" srcOrd="1" destOrd="0" parTransId="{7AD08C6A-D2C3-432A-B2AE-F50DC8735DC2}" sibTransId="{750C6D4E-3FE7-4CA3-AB73-BC3DFDAF1898}"/>
    <dgm:cxn modelId="{A6D3D1E6-6334-410E-81DF-A81991110F0A}" type="presOf" srcId="{4844055A-D5DC-495E-B6E3-27B3795950C8}" destId="{9902A5EC-0B81-4F5B-BB17-E3AC9DD95DA5}" srcOrd="1" destOrd="0" presId="urn:microsoft.com/office/officeart/2016/7/layout/LinearBlockProcessNumbered"/>
    <dgm:cxn modelId="{3F188FF4-DA5A-4A16-8BE7-477107D11C13}" type="presParOf" srcId="{EEF70CF3-FA6B-449E-854A-3AB0F8DE2CA0}" destId="{37093C4E-0C8B-4D4D-BF16-2F28043C7D27}" srcOrd="0" destOrd="0" presId="urn:microsoft.com/office/officeart/2016/7/layout/LinearBlockProcessNumbered"/>
    <dgm:cxn modelId="{06B489D8-69BE-4D4F-A250-8ADB818F605D}" type="presParOf" srcId="{37093C4E-0C8B-4D4D-BF16-2F28043C7D27}" destId="{A6E27D01-1E11-4BD1-A235-3CFAE85BB210}" srcOrd="0" destOrd="0" presId="urn:microsoft.com/office/officeart/2016/7/layout/LinearBlockProcessNumbered"/>
    <dgm:cxn modelId="{249FB21F-7152-4943-8E81-083E3B5FC7CC}" type="presParOf" srcId="{37093C4E-0C8B-4D4D-BF16-2F28043C7D27}" destId="{0B1044AC-C1F9-4FC8-A513-54FAEB417DD8}" srcOrd="1" destOrd="0" presId="urn:microsoft.com/office/officeart/2016/7/layout/LinearBlockProcessNumbered"/>
    <dgm:cxn modelId="{1C61E1FE-2342-4D30-BCF0-26863975236E}" type="presParOf" srcId="{37093C4E-0C8B-4D4D-BF16-2F28043C7D27}" destId="{87E7A5B8-D945-4324-AA8A-6CA985401A2D}" srcOrd="2" destOrd="0" presId="urn:microsoft.com/office/officeart/2016/7/layout/LinearBlockProcessNumbered"/>
    <dgm:cxn modelId="{626DDFA1-6075-444D-B1E0-2FD87B6A4E53}" type="presParOf" srcId="{EEF70CF3-FA6B-449E-854A-3AB0F8DE2CA0}" destId="{0EE903BC-A91E-465D-8931-5B84DCFE7BC3}" srcOrd="1" destOrd="0" presId="urn:microsoft.com/office/officeart/2016/7/layout/LinearBlockProcessNumbered"/>
    <dgm:cxn modelId="{1D86ECA0-5F70-4633-BBA3-D33C89B86B78}" type="presParOf" srcId="{EEF70CF3-FA6B-449E-854A-3AB0F8DE2CA0}" destId="{42B68930-9026-42CF-B16F-AD48914F7266}" srcOrd="2" destOrd="0" presId="urn:microsoft.com/office/officeart/2016/7/layout/LinearBlockProcessNumbered"/>
    <dgm:cxn modelId="{CD59EB04-8D66-420D-B047-05D46017EF8A}" type="presParOf" srcId="{42B68930-9026-42CF-B16F-AD48914F7266}" destId="{869B07F4-805A-4CB9-86A9-759CE2EA96C1}" srcOrd="0" destOrd="0" presId="urn:microsoft.com/office/officeart/2016/7/layout/LinearBlockProcessNumbered"/>
    <dgm:cxn modelId="{FB1EB9A6-E00B-4A6A-93A4-EFD1A2162749}" type="presParOf" srcId="{42B68930-9026-42CF-B16F-AD48914F7266}" destId="{463112E0-03F9-4FAE-A2BD-A3D3CED63D3F}" srcOrd="1" destOrd="0" presId="urn:microsoft.com/office/officeart/2016/7/layout/LinearBlockProcessNumbered"/>
    <dgm:cxn modelId="{0C1592BD-2E91-4DCC-890E-9C1CC556D9A6}" type="presParOf" srcId="{42B68930-9026-42CF-B16F-AD48914F7266}" destId="{5CF31897-CBC9-4637-A62C-3D6F52438E67}" srcOrd="2" destOrd="0" presId="urn:microsoft.com/office/officeart/2016/7/layout/LinearBlockProcessNumbered"/>
    <dgm:cxn modelId="{C5CE7220-1F16-40D5-BC3E-ED348D733148}" type="presParOf" srcId="{EEF70CF3-FA6B-449E-854A-3AB0F8DE2CA0}" destId="{E90D98D0-1A66-4C73-9FF0-17E8B64BEF0E}" srcOrd="3" destOrd="0" presId="urn:microsoft.com/office/officeart/2016/7/layout/LinearBlockProcessNumbered"/>
    <dgm:cxn modelId="{07AF1777-EEE9-4C10-897B-F2BB68954038}" type="presParOf" srcId="{EEF70CF3-FA6B-449E-854A-3AB0F8DE2CA0}" destId="{67E501C9-6A0D-4BD8-9057-E66E9B415065}" srcOrd="4" destOrd="0" presId="urn:microsoft.com/office/officeart/2016/7/layout/LinearBlockProcessNumbered"/>
    <dgm:cxn modelId="{282C1088-1D42-4378-897D-50C3639CA7D7}" type="presParOf" srcId="{67E501C9-6A0D-4BD8-9057-E66E9B415065}" destId="{369D95FC-6247-45ED-AB21-38942E61D3E6}" srcOrd="0" destOrd="0" presId="urn:microsoft.com/office/officeart/2016/7/layout/LinearBlockProcessNumbered"/>
    <dgm:cxn modelId="{7C9D75EE-BF2B-44AF-9C64-CA0559B2F4B4}" type="presParOf" srcId="{67E501C9-6A0D-4BD8-9057-E66E9B415065}" destId="{1C997F0A-643F-4616-BBF0-148E21056B8F}" srcOrd="1" destOrd="0" presId="urn:microsoft.com/office/officeart/2016/7/layout/LinearBlockProcessNumbered"/>
    <dgm:cxn modelId="{98F98033-D903-4F3C-B14E-C7B661C50C00}" type="presParOf" srcId="{67E501C9-6A0D-4BD8-9057-E66E9B415065}" destId="{9902A5EC-0B81-4F5B-BB17-E3AC9DD95DA5}"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F3E91E1-4EEB-47D0-B10E-292DD83BB73F}" type="doc">
      <dgm:prSet loTypeId="urn:microsoft.com/office/officeart/2005/8/layout/bProcess2" loCatId="process" qsTypeId="urn:microsoft.com/office/officeart/2005/8/quickstyle/simple4" qsCatId="simple" csTypeId="urn:microsoft.com/office/officeart/2005/8/colors/colorful5" csCatId="colorful"/>
      <dgm:spPr/>
      <dgm:t>
        <a:bodyPr/>
        <a:lstStyle/>
        <a:p>
          <a:endParaRPr lang="en-US"/>
        </a:p>
      </dgm:t>
    </dgm:pt>
    <dgm:pt modelId="{4BAFDD63-555F-4117-98CD-12332715E371}">
      <dgm:prSet/>
      <dgm:spPr/>
      <dgm:t>
        <a:bodyPr/>
        <a:lstStyle/>
        <a:p>
          <a:r>
            <a:rPr lang="en-US" baseline="0">
              <a:latin typeface="Calibri"/>
              <a:cs typeface="Calibri"/>
            </a:rPr>
            <a:t>Is the arithmetic average of the squares of the differences between model predictions and observations.</a:t>
          </a:r>
          <a:endParaRPr lang="en-US" b="0" i="0" u="none" strike="noStrike" cap="none" baseline="0" noProof="0">
            <a:latin typeface="Calibri"/>
            <a:cs typeface="Calibri"/>
          </a:endParaRPr>
        </a:p>
      </dgm:t>
    </dgm:pt>
    <dgm:pt modelId="{B604153D-86DA-4E73-A913-E9D78635421A}" type="parTrans" cxnId="{03C9B2F1-FE78-4C80-94C2-A1C4F60359BD}">
      <dgm:prSet/>
      <dgm:spPr/>
      <dgm:t>
        <a:bodyPr/>
        <a:lstStyle/>
        <a:p>
          <a:endParaRPr lang="en-US"/>
        </a:p>
      </dgm:t>
    </dgm:pt>
    <dgm:pt modelId="{28C2D050-C743-447B-9669-EFBB3029B68A}" type="sibTrans" cxnId="{03C9B2F1-FE78-4C80-94C2-A1C4F60359BD}">
      <dgm:prSet/>
      <dgm:spPr/>
      <dgm:t>
        <a:bodyPr/>
        <a:lstStyle/>
        <a:p>
          <a:endParaRPr lang="en-US"/>
        </a:p>
      </dgm:t>
    </dgm:pt>
    <dgm:pt modelId="{C9B2BD24-BA11-4CF5-800B-4E130B74FA32}">
      <dgm:prSet/>
      <dgm:spPr/>
      <dgm:t>
        <a:bodyPr/>
        <a:lstStyle/>
        <a:p>
          <a:r>
            <a:rPr lang="en-US" baseline="0">
              <a:latin typeface="Calibri"/>
              <a:cs typeface="Calibri"/>
            </a:rPr>
            <a:t>This method is mainly used when the cost of a forecast error can generate large expenses for the company. </a:t>
          </a:r>
          <a:endParaRPr lang="en-US">
            <a:latin typeface="Calibri"/>
            <a:cs typeface="Calibri"/>
          </a:endParaRPr>
        </a:p>
      </dgm:t>
    </dgm:pt>
    <dgm:pt modelId="{5317AB04-A32C-4BAA-9F30-7980CD0176FA}" type="parTrans" cxnId="{B34E1D84-C54B-476F-9E2A-B5F7DE52D61A}">
      <dgm:prSet/>
      <dgm:spPr/>
      <dgm:t>
        <a:bodyPr/>
        <a:lstStyle/>
        <a:p>
          <a:endParaRPr lang="en-US"/>
        </a:p>
      </dgm:t>
    </dgm:pt>
    <dgm:pt modelId="{74D30366-E9CB-4895-BADB-B0315D1D729D}" type="sibTrans" cxnId="{B34E1D84-C54B-476F-9E2A-B5F7DE52D61A}">
      <dgm:prSet/>
      <dgm:spPr/>
      <dgm:t>
        <a:bodyPr/>
        <a:lstStyle/>
        <a:p>
          <a:endParaRPr lang="en-US"/>
        </a:p>
      </dgm:t>
    </dgm:pt>
    <dgm:pt modelId="{03D63DFC-7A33-4B67-B8CB-76D7313C8E6C}" type="pres">
      <dgm:prSet presAssocID="{CF3E91E1-4EEB-47D0-B10E-292DD83BB73F}" presName="diagram" presStyleCnt="0">
        <dgm:presLayoutVars>
          <dgm:dir/>
          <dgm:resizeHandles/>
        </dgm:presLayoutVars>
      </dgm:prSet>
      <dgm:spPr/>
    </dgm:pt>
    <dgm:pt modelId="{BA787017-CED5-4416-84A2-F6F931F44176}" type="pres">
      <dgm:prSet presAssocID="{4BAFDD63-555F-4117-98CD-12332715E371}" presName="firstNode" presStyleLbl="node1" presStyleIdx="0" presStyleCnt="2">
        <dgm:presLayoutVars>
          <dgm:bulletEnabled val="1"/>
        </dgm:presLayoutVars>
      </dgm:prSet>
      <dgm:spPr/>
    </dgm:pt>
    <dgm:pt modelId="{91A590B5-9E21-4718-9937-EDBABE1F6328}" type="pres">
      <dgm:prSet presAssocID="{28C2D050-C743-447B-9669-EFBB3029B68A}" presName="sibTrans" presStyleLbl="sibTrans2D1" presStyleIdx="0" presStyleCnt="1"/>
      <dgm:spPr/>
    </dgm:pt>
    <dgm:pt modelId="{7BEE26F8-8694-4F6D-B437-7037EE9BD58A}" type="pres">
      <dgm:prSet presAssocID="{C9B2BD24-BA11-4CF5-800B-4E130B74FA32}" presName="lastNode" presStyleLbl="node1" presStyleIdx="1" presStyleCnt="2">
        <dgm:presLayoutVars>
          <dgm:bulletEnabled val="1"/>
        </dgm:presLayoutVars>
      </dgm:prSet>
      <dgm:spPr/>
    </dgm:pt>
  </dgm:ptLst>
  <dgm:cxnLst>
    <dgm:cxn modelId="{3FB01453-E329-408D-9E0A-2DBD405E1008}" type="presOf" srcId="{4BAFDD63-555F-4117-98CD-12332715E371}" destId="{BA787017-CED5-4416-84A2-F6F931F44176}" srcOrd="0" destOrd="0" presId="urn:microsoft.com/office/officeart/2005/8/layout/bProcess2"/>
    <dgm:cxn modelId="{B34E1D84-C54B-476F-9E2A-B5F7DE52D61A}" srcId="{CF3E91E1-4EEB-47D0-B10E-292DD83BB73F}" destId="{C9B2BD24-BA11-4CF5-800B-4E130B74FA32}" srcOrd="1" destOrd="0" parTransId="{5317AB04-A32C-4BAA-9F30-7980CD0176FA}" sibTransId="{74D30366-E9CB-4895-BADB-B0315D1D729D}"/>
    <dgm:cxn modelId="{93A4BC99-1E7C-451F-95EB-045EE69E85C3}" type="presOf" srcId="{C9B2BD24-BA11-4CF5-800B-4E130B74FA32}" destId="{7BEE26F8-8694-4F6D-B437-7037EE9BD58A}" srcOrd="0" destOrd="0" presId="urn:microsoft.com/office/officeart/2005/8/layout/bProcess2"/>
    <dgm:cxn modelId="{EBDDDCAA-BA53-42D7-A004-5B8C6D3A1CAA}" type="presOf" srcId="{CF3E91E1-4EEB-47D0-B10E-292DD83BB73F}" destId="{03D63DFC-7A33-4B67-B8CB-76D7313C8E6C}" srcOrd="0" destOrd="0" presId="urn:microsoft.com/office/officeart/2005/8/layout/bProcess2"/>
    <dgm:cxn modelId="{03C9B2F1-FE78-4C80-94C2-A1C4F60359BD}" srcId="{CF3E91E1-4EEB-47D0-B10E-292DD83BB73F}" destId="{4BAFDD63-555F-4117-98CD-12332715E371}" srcOrd="0" destOrd="0" parTransId="{B604153D-86DA-4E73-A913-E9D78635421A}" sibTransId="{28C2D050-C743-447B-9669-EFBB3029B68A}"/>
    <dgm:cxn modelId="{3DA617F5-C57E-429D-A2F8-FD35ED6DB0F4}" type="presOf" srcId="{28C2D050-C743-447B-9669-EFBB3029B68A}" destId="{91A590B5-9E21-4718-9937-EDBABE1F6328}" srcOrd="0" destOrd="0" presId="urn:microsoft.com/office/officeart/2005/8/layout/bProcess2"/>
    <dgm:cxn modelId="{D8CC9F8D-29CF-4CD9-8145-BC75A1A3DFC7}" type="presParOf" srcId="{03D63DFC-7A33-4B67-B8CB-76D7313C8E6C}" destId="{BA787017-CED5-4416-84A2-F6F931F44176}" srcOrd="0" destOrd="0" presId="urn:microsoft.com/office/officeart/2005/8/layout/bProcess2"/>
    <dgm:cxn modelId="{794A7CA3-DE32-45E4-9D77-4F92F394BF41}" type="presParOf" srcId="{03D63DFC-7A33-4B67-B8CB-76D7313C8E6C}" destId="{91A590B5-9E21-4718-9937-EDBABE1F6328}" srcOrd="1" destOrd="0" presId="urn:microsoft.com/office/officeart/2005/8/layout/bProcess2"/>
    <dgm:cxn modelId="{B3024401-7AF9-4389-8002-3B62DE9C1AD4}" type="presParOf" srcId="{03D63DFC-7A33-4B67-B8CB-76D7313C8E6C}" destId="{7BEE26F8-8694-4F6D-B437-7037EE9BD58A}" srcOrd="2" destOrd="0" presId="urn:microsoft.com/office/officeart/2005/8/layout/b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2249ACB-9CA2-4880-8C32-285C61FD0E5C}" type="doc">
      <dgm:prSet loTypeId="urn:microsoft.com/office/officeart/2016/7/layout/RepeatingBendingProcessNew" loCatId="process" qsTypeId="urn:microsoft.com/office/officeart/2005/8/quickstyle/simple4" qsCatId="simple" csTypeId="urn:microsoft.com/office/officeart/2005/8/colors/colorful5" csCatId="colorful" phldr="1"/>
      <dgm:spPr/>
      <dgm:t>
        <a:bodyPr/>
        <a:lstStyle/>
        <a:p>
          <a:endParaRPr lang="en-US"/>
        </a:p>
      </dgm:t>
    </dgm:pt>
    <dgm:pt modelId="{2F9F85E0-F4D6-4B65-8493-2493F40C928D}">
      <dgm:prSet/>
      <dgm:spPr/>
      <dgm:t>
        <a:bodyPr/>
        <a:lstStyle/>
        <a:p>
          <a:r>
            <a:rPr lang="en-US">
              <a:latin typeface="Calibri"/>
              <a:cs typeface="Calibri"/>
            </a:rPr>
            <a:t>Estimates the standard deviation of the random component assuming the random component is normally distributed. </a:t>
          </a:r>
          <a:endParaRPr lang="en-US" b="0" i="0" u="none" strike="noStrike" cap="none" baseline="0" noProof="0">
            <a:latin typeface="Calibri"/>
            <a:cs typeface="Calibri"/>
          </a:endParaRPr>
        </a:p>
      </dgm:t>
    </dgm:pt>
    <dgm:pt modelId="{0B93E683-8B67-4F4E-935F-EDFCBB18E99D}" type="parTrans" cxnId="{4AD526C2-609E-4BD0-A3F5-9335FA84EA29}">
      <dgm:prSet/>
      <dgm:spPr/>
      <dgm:t>
        <a:bodyPr/>
        <a:lstStyle/>
        <a:p>
          <a:endParaRPr lang="en-US"/>
        </a:p>
      </dgm:t>
    </dgm:pt>
    <dgm:pt modelId="{44F612FC-CE19-46D2-B48D-C9A3CF6B2E21}" type="sibTrans" cxnId="{4AD526C2-609E-4BD0-A3F5-9335FA84EA29}">
      <dgm:prSet/>
      <dgm:spPr/>
      <dgm:t>
        <a:bodyPr/>
        <a:lstStyle/>
        <a:p>
          <a:endParaRPr lang="en-US"/>
        </a:p>
      </dgm:t>
    </dgm:pt>
    <dgm:pt modelId="{30DFD620-7725-4D29-9952-091E76F518BB}">
      <dgm:prSet/>
      <dgm:spPr/>
      <dgm:t>
        <a:bodyPr/>
        <a:lstStyle/>
        <a:p>
          <a:r>
            <a:rPr lang="en-US">
              <a:latin typeface="Calibri"/>
              <a:cs typeface="Calibri"/>
            </a:rPr>
            <a:t>MAD is an appropriate choice when selecting forecasting methods if the cost of a forecast error is proportional to the size of the error. </a:t>
          </a:r>
        </a:p>
      </dgm:t>
    </dgm:pt>
    <dgm:pt modelId="{9AA8D1BA-324A-43DF-84D9-B439C89568F8}" type="parTrans" cxnId="{431E8ED5-00C4-4310-A04F-9BC375999959}">
      <dgm:prSet/>
      <dgm:spPr/>
      <dgm:t>
        <a:bodyPr/>
        <a:lstStyle/>
        <a:p>
          <a:endParaRPr lang="en-US"/>
        </a:p>
      </dgm:t>
    </dgm:pt>
    <dgm:pt modelId="{418320E0-E6FB-4B73-9847-852286C001FC}" type="sibTrans" cxnId="{431E8ED5-00C4-4310-A04F-9BC375999959}">
      <dgm:prSet/>
      <dgm:spPr/>
      <dgm:t>
        <a:bodyPr/>
        <a:lstStyle/>
        <a:p>
          <a:endParaRPr lang="en-US"/>
        </a:p>
      </dgm:t>
    </dgm:pt>
    <dgm:pt modelId="{E18CB03C-2B28-4F18-979C-414AD08FDF18}" type="pres">
      <dgm:prSet presAssocID="{C2249ACB-9CA2-4880-8C32-285C61FD0E5C}" presName="Name0" presStyleCnt="0">
        <dgm:presLayoutVars>
          <dgm:dir/>
          <dgm:resizeHandles val="exact"/>
        </dgm:presLayoutVars>
      </dgm:prSet>
      <dgm:spPr/>
    </dgm:pt>
    <dgm:pt modelId="{DF0FFCFA-4ED1-490E-AA1D-749DE0C3CD56}" type="pres">
      <dgm:prSet presAssocID="{2F9F85E0-F4D6-4B65-8493-2493F40C928D}" presName="node" presStyleLbl="node1" presStyleIdx="0" presStyleCnt="2">
        <dgm:presLayoutVars>
          <dgm:bulletEnabled val="1"/>
        </dgm:presLayoutVars>
      </dgm:prSet>
      <dgm:spPr/>
    </dgm:pt>
    <dgm:pt modelId="{D3B8764B-1776-4AD0-A2CC-870AA85AE42F}" type="pres">
      <dgm:prSet presAssocID="{44F612FC-CE19-46D2-B48D-C9A3CF6B2E21}" presName="sibTrans" presStyleLbl="sibTrans1D1" presStyleIdx="0" presStyleCnt="1"/>
      <dgm:spPr/>
    </dgm:pt>
    <dgm:pt modelId="{ED4AC6F0-7B3A-4C1A-9087-4BCF16BEF130}" type="pres">
      <dgm:prSet presAssocID="{44F612FC-CE19-46D2-B48D-C9A3CF6B2E21}" presName="connectorText" presStyleLbl="sibTrans1D1" presStyleIdx="0" presStyleCnt="1"/>
      <dgm:spPr/>
    </dgm:pt>
    <dgm:pt modelId="{C29C478A-9C3B-484D-B1D4-C16E4DB67BCF}" type="pres">
      <dgm:prSet presAssocID="{30DFD620-7725-4D29-9952-091E76F518BB}" presName="node" presStyleLbl="node1" presStyleIdx="1" presStyleCnt="2">
        <dgm:presLayoutVars>
          <dgm:bulletEnabled val="1"/>
        </dgm:presLayoutVars>
      </dgm:prSet>
      <dgm:spPr/>
    </dgm:pt>
  </dgm:ptLst>
  <dgm:cxnLst>
    <dgm:cxn modelId="{8BAEB007-50AD-47AF-8322-1161A2D706E4}" type="presOf" srcId="{44F612FC-CE19-46D2-B48D-C9A3CF6B2E21}" destId="{D3B8764B-1776-4AD0-A2CC-870AA85AE42F}" srcOrd="0" destOrd="0" presId="urn:microsoft.com/office/officeart/2016/7/layout/RepeatingBendingProcessNew"/>
    <dgm:cxn modelId="{513427A9-DF06-4F13-91FC-57B851E53BD7}" type="presOf" srcId="{30DFD620-7725-4D29-9952-091E76F518BB}" destId="{C29C478A-9C3B-484D-B1D4-C16E4DB67BCF}" srcOrd="0" destOrd="0" presId="urn:microsoft.com/office/officeart/2016/7/layout/RepeatingBendingProcessNew"/>
    <dgm:cxn modelId="{4AD526C2-609E-4BD0-A3F5-9335FA84EA29}" srcId="{C2249ACB-9CA2-4880-8C32-285C61FD0E5C}" destId="{2F9F85E0-F4D6-4B65-8493-2493F40C928D}" srcOrd="0" destOrd="0" parTransId="{0B93E683-8B67-4F4E-935F-EDFCBB18E99D}" sibTransId="{44F612FC-CE19-46D2-B48D-C9A3CF6B2E21}"/>
    <dgm:cxn modelId="{431E8ED5-00C4-4310-A04F-9BC375999959}" srcId="{C2249ACB-9CA2-4880-8C32-285C61FD0E5C}" destId="{30DFD620-7725-4D29-9952-091E76F518BB}" srcOrd="1" destOrd="0" parTransId="{9AA8D1BA-324A-43DF-84D9-B439C89568F8}" sibTransId="{418320E0-E6FB-4B73-9847-852286C001FC}"/>
    <dgm:cxn modelId="{844143DA-44C3-41C7-A30B-E0E9D7ACF098}" type="presOf" srcId="{C2249ACB-9CA2-4880-8C32-285C61FD0E5C}" destId="{E18CB03C-2B28-4F18-979C-414AD08FDF18}" srcOrd="0" destOrd="0" presId="urn:microsoft.com/office/officeart/2016/7/layout/RepeatingBendingProcessNew"/>
    <dgm:cxn modelId="{E7F542E3-D788-4E6B-9252-BF73E06BB223}" type="presOf" srcId="{44F612FC-CE19-46D2-B48D-C9A3CF6B2E21}" destId="{ED4AC6F0-7B3A-4C1A-9087-4BCF16BEF130}" srcOrd="1" destOrd="0" presId="urn:microsoft.com/office/officeart/2016/7/layout/RepeatingBendingProcessNew"/>
    <dgm:cxn modelId="{3DB691F3-5BE7-4166-946F-6F4BFE9651FC}" type="presOf" srcId="{2F9F85E0-F4D6-4B65-8493-2493F40C928D}" destId="{DF0FFCFA-4ED1-490E-AA1D-749DE0C3CD56}" srcOrd="0" destOrd="0" presId="urn:microsoft.com/office/officeart/2016/7/layout/RepeatingBendingProcessNew"/>
    <dgm:cxn modelId="{2AC21634-7051-4E71-BD40-26A6BA38F430}" type="presParOf" srcId="{E18CB03C-2B28-4F18-979C-414AD08FDF18}" destId="{DF0FFCFA-4ED1-490E-AA1D-749DE0C3CD56}" srcOrd="0" destOrd="0" presId="urn:microsoft.com/office/officeart/2016/7/layout/RepeatingBendingProcessNew"/>
    <dgm:cxn modelId="{38BB5993-E6B7-4165-AA86-8B3CDBFC2F47}" type="presParOf" srcId="{E18CB03C-2B28-4F18-979C-414AD08FDF18}" destId="{D3B8764B-1776-4AD0-A2CC-870AA85AE42F}" srcOrd="1" destOrd="0" presId="urn:microsoft.com/office/officeart/2016/7/layout/RepeatingBendingProcessNew"/>
    <dgm:cxn modelId="{640D78C6-059D-49FC-802F-B9660693332A}" type="presParOf" srcId="{D3B8764B-1776-4AD0-A2CC-870AA85AE42F}" destId="{ED4AC6F0-7B3A-4C1A-9087-4BCF16BEF130}" srcOrd="0" destOrd="0" presId="urn:microsoft.com/office/officeart/2016/7/layout/RepeatingBendingProcessNew"/>
    <dgm:cxn modelId="{C566D92C-4A6D-4384-B0EB-1CA03F6A7CBF}" type="presParOf" srcId="{E18CB03C-2B28-4F18-979C-414AD08FDF18}" destId="{C29C478A-9C3B-484D-B1D4-C16E4DB67BCF}" srcOrd="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1AD1B71-1B5E-4435-B453-36C9F0B8E73C}"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BC255979-0535-458D-8FFD-0BC831BBA63F}">
      <dgm:prSet/>
      <dgm:spPr/>
      <dgm:t>
        <a:bodyPr/>
        <a:lstStyle/>
        <a:p>
          <a:r>
            <a:rPr lang="en-US">
              <a:latin typeface="Calibri"/>
              <a:cs typeface="Calibri"/>
            </a:rPr>
            <a:t>Average absolute error as a percentage of demand. </a:t>
          </a:r>
          <a:endParaRPr lang="en-US" b="0" i="0" u="none" strike="noStrike" cap="none" baseline="0" noProof="0">
            <a:latin typeface="Calibri"/>
            <a:cs typeface="Calibri"/>
          </a:endParaRPr>
        </a:p>
      </dgm:t>
    </dgm:pt>
    <dgm:pt modelId="{D82451D4-DD94-4920-A20E-113141367CCE}" type="parTrans" cxnId="{EC6603BA-65C7-42AC-A96A-9F10AF722335}">
      <dgm:prSet/>
      <dgm:spPr/>
      <dgm:t>
        <a:bodyPr/>
        <a:lstStyle/>
        <a:p>
          <a:endParaRPr lang="en-US"/>
        </a:p>
      </dgm:t>
    </dgm:pt>
    <dgm:pt modelId="{A341474E-183D-4053-A35A-32405066FD59}" type="sibTrans" cxnId="{EC6603BA-65C7-42AC-A96A-9F10AF722335}">
      <dgm:prSet/>
      <dgm:spPr/>
      <dgm:t>
        <a:bodyPr/>
        <a:lstStyle/>
        <a:p>
          <a:endParaRPr lang="en-US"/>
        </a:p>
      </dgm:t>
    </dgm:pt>
    <dgm:pt modelId="{E2E2858C-E9CB-4D35-8BFB-E59D72434B32}">
      <dgm:prSet/>
      <dgm:spPr/>
      <dgm:t>
        <a:bodyPr/>
        <a:lstStyle/>
        <a:p>
          <a:r>
            <a:rPr lang="en-US">
              <a:latin typeface="Calibri"/>
              <a:cs typeface="Calibri"/>
            </a:rPr>
            <a:t>MAPE is a good measure of forecast error when the underlying forecast has significant seasonality and demand varies considerably from one period to the next.</a:t>
          </a:r>
        </a:p>
      </dgm:t>
    </dgm:pt>
    <dgm:pt modelId="{0C9F27E3-1CAB-4C09-820F-1626D7D88DBA}" type="parTrans" cxnId="{A5428DC1-DE18-4374-A548-1C1A0CA1EBB3}">
      <dgm:prSet/>
      <dgm:spPr/>
      <dgm:t>
        <a:bodyPr/>
        <a:lstStyle/>
        <a:p>
          <a:endParaRPr lang="en-US"/>
        </a:p>
      </dgm:t>
    </dgm:pt>
    <dgm:pt modelId="{ADED02A4-B44D-4F8C-8171-AB80C34B61BA}" type="sibTrans" cxnId="{A5428DC1-DE18-4374-A548-1C1A0CA1EBB3}">
      <dgm:prSet/>
      <dgm:spPr/>
      <dgm:t>
        <a:bodyPr/>
        <a:lstStyle/>
        <a:p>
          <a:endParaRPr lang="en-US"/>
        </a:p>
      </dgm:t>
    </dgm:pt>
    <dgm:pt modelId="{11EDE7C8-83A1-4BA7-AE8C-5A3D78A8AFFA}">
      <dgm:prSet/>
      <dgm:spPr/>
      <dgm:t>
        <a:bodyPr/>
        <a:lstStyle/>
        <a:p>
          <a:r>
            <a:rPr lang="en-US">
              <a:latin typeface="Calibri"/>
              <a:cs typeface="Calibri"/>
            </a:rPr>
            <a:t>Unfortunately, MAPE can only be applied to strictly POSITIVE values. It therefore makes it possible to judge whether the sales forecasting system is good, but it is ineffective for assessing the quality of estimates of results that can be either profits or losses.</a:t>
          </a:r>
        </a:p>
      </dgm:t>
    </dgm:pt>
    <dgm:pt modelId="{DC981F9B-8F40-4D11-A779-9ACEB369E1D8}" type="parTrans" cxnId="{320838D6-60E2-4351-9C7A-155C456C3E71}">
      <dgm:prSet/>
      <dgm:spPr/>
      <dgm:t>
        <a:bodyPr/>
        <a:lstStyle/>
        <a:p>
          <a:endParaRPr lang="en-US"/>
        </a:p>
      </dgm:t>
    </dgm:pt>
    <dgm:pt modelId="{0FF5A4DB-BD5A-498E-B4AB-0E6B19891616}" type="sibTrans" cxnId="{320838D6-60E2-4351-9C7A-155C456C3E71}">
      <dgm:prSet/>
      <dgm:spPr/>
      <dgm:t>
        <a:bodyPr/>
        <a:lstStyle/>
        <a:p>
          <a:endParaRPr lang="en-US"/>
        </a:p>
      </dgm:t>
    </dgm:pt>
    <dgm:pt modelId="{348C7C9D-71DA-4696-A203-7C043319762E}" type="pres">
      <dgm:prSet presAssocID="{41AD1B71-1B5E-4435-B453-36C9F0B8E73C}" presName="linear" presStyleCnt="0">
        <dgm:presLayoutVars>
          <dgm:animLvl val="lvl"/>
          <dgm:resizeHandles val="exact"/>
        </dgm:presLayoutVars>
      </dgm:prSet>
      <dgm:spPr/>
    </dgm:pt>
    <dgm:pt modelId="{A415E8B5-5559-4C73-A6E2-322BE3A7EBD3}" type="pres">
      <dgm:prSet presAssocID="{BC255979-0535-458D-8FFD-0BC831BBA63F}" presName="parentText" presStyleLbl="node1" presStyleIdx="0" presStyleCnt="3">
        <dgm:presLayoutVars>
          <dgm:chMax val="0"/>
          <dgm:bulletEnabled val="1"/>
        </dgm:presLayoutVars>
      </dgm:prSet>
      <dgm:spPr/>
    </dgm:pt>
    <dgm:pt modelId="{2931F4A1-114C-4E9C-9ECA-0CD19A541BF0}" type="pres">
      <dgm:prSet presAssocID="{A341474E-183D-4053-A35A-32405066FD59}" presName="spacer" presStyleCnt="0"/>
      <dgm:spPr/>
    </dgm:pt>
    <dgm:pt modelId="{41117BCF-FEA1-4166-AF62-F5DAC6B44623}" type="pres">
      <dgm:prSet presAssocID="{E2E2858C-E9CB-4D35-8BFB-E59D72434B32}" presName="parentText" presStyleLbl="node1" presStyleIdx="1" presStyleCnt="3">
        <dgm:presLayoutVars>
          <dgm:chMax val="0"/>
          <dgm:bulletEnabled val="1"/>
        </dgm:presLayoutVars>
      </dgm:prSet>
      <dgm:spPr/>
    </dgm:pt>
    <dgm:pt modelId="{78DEBFF7-6DA0-40CC-8170-8CA0F7EC2D76}" type="pres">
      <dgm:prSet presAssocID="{ADED02A4-B44D-4F8C-8171-AB80C34B61BA}" presName="spacer" presStyleCnt="0"/>
      <dgm:spPr/>
    </dgm:pt>
    <dgm:pt modelId="{AC5FDBE3-BE6E-45F3-AB3B-F079D9217847}" type="pres">
      <dgm:prSet presAssocID="{11EDE7C8-83A1-4BA7-AE8C-5A3D78A8AFFA}" presName="parentText" presStyleLbl="node1" presStyleIdx="2" presStyleCnt="3">
        <dgm:presLayoutVars>
          <dgm:chMax val="0"/>
          <dgm:bulletEnabled val="1"/>
        </dgm:presLayoutVars>
      </dgm:prSet>
      <dgm:spPr/>
    </dgm:pt>
  </dgm:ptLst>
  <dgm:cxnLst>
    <dgm:cxn modelId="{2D5FE900-5077-4D8F-ABC6-39CA466E59F5}" type="presOf" srcId="{BC255979-0535-458D-8FFD-0BC831BBA63F}" destId="{A415E8B5-5559-4C73-A6E2-322BE3A7EBD3}" srcOrd="0" destOrd="0" presId="urn:microsoft.com/office/officeart/2005/8/layout/vList2"/>
    <dgm:cxn modelId="{55343750-2EB9-4810-89F3-1B83014B1140}" type="presOf" srcId="{41AD1B71-1B5E-4435-B453-36C9F0B8E73C}" destId="{348C7C9D-71DA-4696-A203-7C043319762E}" srcOrd="0" destOrd="0" presId="urn:microsoft.com/office/officeart/2005/8/layout/vList2"/>
    <dgm:cxn modelId="{ADBF1791-6A47-495C-A1E0-0EE3C8009B86}" type="presOf" srcId="{11EDE7C8-83A1-4BA7-AE8C-5A3D78A8AFFA}" destId="{AC5FDBE3-BE6E-45F3-AB3B-F079D9217847}" srcOrd="0" destOrd="0" presId="urn:microsoft.com/office/officeart/2005/8/layout/vList2"/>
    <dgm:cxn modelId="{040DC2B3-C260-4A4F-9DA6-E550D81265A8}" type="presOf" srcId="{E2E2858C-E9CB-4D35-8BFB-E59D72434B32}" destId="{41117BCF-FEA1-4166-AF62-F5DAC6B44623}" srcOrd="0" destOrd="0" presId="urn:microsoft.com/office/officeart/2005/8/layout/vList2"/>
    <dgm:cxn modelId="{EC6603BA-65C7-42AC-A96A-9F10AF722335}" srcId="{41AD1B71-1B5E-4435-B453-36C9F0B8E73C}" destId="{BC255979-0535-458D-8FFD-0BC831BBA63F}" srcOrd="0" destOrd="0" parTransId="{D82451D4-DD94-4920-A20E-113141367CCE}" sibTransId="{A341474E-183D-4053-A35A-32405066FD59}"/>
    <dgm:cxn modelId="{A5428DC1-DE18-4374-A548-1C1A0CA1EBB3}" srcId="{41AD1B71-1B5E-4435-B453-36C9F0B8E73C}" destId="{E2E2858C-E9CB-4D35-8BFB-E59D72434B32}" srcOrd="1" destOrd="0" parTransId="{0C9F27E3-1CAB-4C09-820F-1626D7D88DBA}" sibTransId="{ADED02A4-B44D-4F8C-8171-AB80C34B61BA}"/>
    <dgm:cxn modelId="{320838D6-60E2-4351-9C7A-155C456C3E71}" srcId="{41AD1B71-1B5E-4435-B453-36C9F0B8E73C}" destId="{11EDE7C8-83A1-4BA7-AE8C-5A3D78A8AFFA}" srcOrd="2" destOrd="0" parTransId="{DC981F9B-8F40-4D11-A779-9ACEB369E1D8}" sibTransId="{0FF5A4DB-BD5A-498E-B4AB-0E6B19891616}"/>
    <dgm:cxn modelId="{7D1AE4B1-402B-4066-B322-64D2E9B78092}" type="presParOf" srcId="{348C7C9D-71DA-4696-A203-7C043319762E}" destId="{A415E8B5-5559-4C73-A6E2-322BE3A7EBD3}" srcOrd="0" destOrd="0" presId="urn:microsoft.com/office/officeart/2005/8/layout/vList2"/>
    <dgm:cxn modelId="{D3FBA416-4B82-45C3-A845-7232E727A06E}" type="presParOf" srcId="{348C7C9D-71DA-4696-A203-7C043319762E}" destId="{2931F4A1-114C-4E9C-9ECA-0CD19A541BF0}" srcOrd="1" destOrd="0" presId="urn:microsoft.com/office/officeart/2005/8/layout/vList2"/>
    <dgm:cxn modelId="{38173478-2420-4DAD-87E4-AB7ABD795B05}" type="presParOf" srcId="{348C7C9D-71DA-4696-A203-7C043319762E}" destId="{41117BCF-FEA1-4166-AF62-F5DAC6B44623}" srcOrd="2" destOrd="0" presId="urn:microsoft.com/office/officeart/2005/8/layout/vList2"/>
    <dgm:cxn modelId="{101D5B95-6381-4874-9099-F1FF3988E5A2}" type="presParOf" srcId="{348C7C9D-71DA-4696-A203-7C043319762E}" destId="{78DEBFF7-6DA0-40CC-8170-8CA0F7EC2D76}" srcOrd="3" destOrd="0" presId="urn:microsoft.com/office/officeart/2005/8/layout/vList2"/>
    <dgm:cxn modelId="{ED8C17BC-C519-4B14-AE9E-C0BD051F69A4}" type="presParOf" srcId="{348C7C9D-71DA-4696-A203-7C043319762E}" destId="{AC5FDBE3-BE6E-45F3-AB3B-F079D9217847}"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9604145-60B2-446F-9B35-BFF9458A3CFB}" type="doc">
      <dgm:prSet loTypeId="urn:microsoft.com/office/officeart/2005/8/layout/hierarchy1" loCatId="hierarchy" qsTypeId="urn:microsoft.com/office/officeart/2005/8/quickstyle/simple4" qsCatId="simple" csTypeId="urn:microsoft.com/office/officeart/2005/8/colors/colorful5" csCatId="colorful"/>
      <dgm:spPr/>
      <dgm:t>
        <a:bodyPr/>
        <a:lstStyle/>
        <a:p>
          <a:endParaRPr lang="en-US"/>
        </a:p>
      </dgm:t>
    </dgm:pt>
    <dgm:pt modelId="{EF3539B5-CF1D-46E3-A7CB-178D6D66383C}">
      <dgm:prSet/>
      <dgm:spPr/>
      <dgm:t>
        <a:bodyPr/>
        <a:lstStyle/>
        <a:p>
          <a:r>
            <a:rPr lang="en-US">
              <a:latin typeface="Calibri"/>
              <a:cs typeface="Calibri"/>
            </a:rPr>
            <a:t>This constant determines how historical time series values are weighted. The higher the smoothing constant, the higher the weight given to the values of the last period and therefore the faster a reaction to systematic changes in the time series is possible</a:t>
          </a:r>
          <a:endParaRPr lang="en-US" b="0" i="0" u="none" strike="noStrike" cap="none" baseline="0" noProof="0">
            <a:solidFill>
              <a:srgbClr val="010000"/>
            </a:solidFill>
            <a:latin typeface="Calibri"/>
            <a:cs typeface="Calibri"/>
          </a:endParaRPr>
        </a:p>
      </dgm:t>
    </dgm:pt>
    <dgm:pt modelId="{4107E569-8323-41A8-9E63-4D2C881AAC08}" type="parTrans" cxnId="{5613B934-DD0E-4ACA-9585-FDE12EEF012A}">
      <dgm:prSet/>
      <dgm:spPr/>
      <dgm:t>
        <a:bodyPr/>
        <a:lstStyle/>
        <a:p>
          <a:endParaRPr lang="en-US"/>
        </a:p>
      </dgm:t>
    </dgm:pt>
    <dgm:pt modelId="{B55B77B3-C8AE-448F-85C0-96D9E1923390}" type="sibTrans" cxnId="{5613B934-DD0E-4ACA-9585-FDE12EEF012A}">
      <dgm:prSet/>
      <dgm:spPr/>
      <dgm:t>
        <a:bodyPr/>
        <a:lstStyle/>
        <a:p>
          <a:endParaRPr lang="en-US"/>
        </a:p>
      </dgm:t>
    </dgm:pt>
    <dgm:pt modelId="{8A33899F-2E78-41AB-9701-3295A98F03B7}">
      <dgm:prSet/>
      <dgm:spPr/>
      <dgm:t>
        <a:bodyPr/>
        <a:lstStyle/>
        <a:p>
          <a:r>
            <a:rPr lang="en-US">
              <a:latin typeface="Calibri"/>
              <a:cs typeface="Calibri"/>
            </a:rPr>
            <a:t>Alpha- smoothing the fluctuations of the base </a:t>
          </a:r>
        </a:p>
      </dgm:t>
    </dgm:pt>
    <dgm:pt modelId="{3D02D450-9A44-4E0A-B072-5EB03777FC9B}" type="parTrans" cxnId="{90331E50-867E-4F7D-8DC2-7A2C89E8C277}">
      <dgm:prSet/>
      <dgm:spPr/>
      <dgm:t>
        <a:bodyPr/>
        <a:lstStyle/>
        <a:p>
          <a:endParaRPr lang="en-US"/>
        </a:p>
      </dgm:t>
    </dgm:pt>
    <dgm:pt modelId="{0D5ACD54-0D2C-44AD-8C2E-A3591394B9A8}" type="sibTrans" cxnId="{90331E50-867E-4F7D-8DC2-7A2C89E8C277}">
      <dgm:prSet/>
      <dgm:spPr/>
      <dgm:t>
        <a:bodyPr/>
        <a:lstStyle/>
        <a:p>
          <a:endParaRPr lang="en-US"/>
        </a:p>
      </dgm:t>
    </dgm:pt>
    <dgm:pt modelId="{8146176B-289B-496C-821C-7C0A272490D9}">
      <dgm:prSet/>
      <dgm:spPr/>
      <dgm:t>
        <a:bodyPr/>
        <a:lstStyle/>
        <a:p>
          <a:r>
            <a:rPr lang="en-US">
              <a:latin typeface="Calibri"/>
              <a:cs typeface="Calibri"/>
            </a:rPr>
            <a:t>Beta- smoothing the fluctuations of the trend</a:t>
          </a:r>
        </a:p>
      </dgm:t>
    </dgm:pt>
    <dgm:pt modelId="{7F4D14DB-1900-4163-9842-91ACCE81E43C}" type="parTrans" cxnId="{45F6070C-55C5-4C84-87A4-C14552A31109}">
      <dgm:prSet/>
      <dgm:spPr/>
      <dgm:t>
        <a:bodyPr/>
        <a:lstStyle/>
        <a:p>
          <a:endParaRPr lang="en-US"/>
        </a:p>
      </dgm:t>
    </dgm:pt>
    <dgm:pt modelId="{5B50B24E-084A-4857-8A48-42569752342A}" type="sibTrans" cxnId="{45F6070C-55C5-4C84-87A4-C14552A31109}">
      <dgm:prSet/>
      <dgm:spPr/>
      <dgm:t>
        <a:bodyPr/>
        <a:lstStyle/>
        <a:p>
          <a:endParaRPr lang="en-US"/>
        </a:p>
      </dgm:t>
    </dgm:pt>
    <dgm:pt modelId="{558F02E5-61E0-4AB8-91A4-83548BDF72CD}">
      <dgm:prSet/>
      <dgm:spPr/>
      <dgm:t>
        <a:bodyPr/>
        <a:lstStyle/>
        <a:p>
          <a:r>
            <a:rPr lang="en-US">
              <a:latin typeface="Calibri"/>
              <a:cs typeface="Calibri"/>
            </a:rPr>
            <a:t>Gamma- smoothing the fluctuations of seasonality.</a:t>
          </a:r>
        </a:p>
      </dgm:t>
    </dgm:pt>
    <dgm:pt modelId="{3EDFC493-AB45-4811-9831-4D72F1C8AC13}" type="parTrans" cxnId="{17E7ECA1-3D2C-47AF-9C28-48A31950478A}">
      <dgm:prSet/>
      <dgm:spPr/>
      <dgm:t>
        <a:bodyPr/>
        <a:lstStyle/>
        <a:p>
          <a:endParaRPr lang="en-US"/>
        </a:p>
      </dgm:t>
    </dgm:pt>
    <dgm:pt modelId="{56DDE304-825B-4935-AC94-72B5B52660D3}" type="sibTrans" cxnId="{17E7ECA1-3D2C-47AF-9C28-48A31950478A}">
      <dgm:prSet/>
      <dgm:spPr/>
      <dgm:t>
        <a:bodyPr/>
        <a:lstStyle/>
        <a:p>
          <a:endParaRPr lang="en-US"/>
        </a:p>
      </dgm:t>
    </dgm:pt>
    <dgm:pt modelId="{208D6185-D507-4C8E-B130-EBF187F11234}" type="pres">
      <dgm:prSet presAssocID="{49604145-60B2-446F-9B35-BFF9458A3CFB}" presName="hierChild1" presStyleCnt="0">
        <dgm:presLayoutVars>
          <dgm:chPref val="1"/>
          <dgm:dir/>
          <dgm:animOne val="branch"/>
          <dgm:animLvl val="lvl"/>
          <dgm:resizeHandles/>
        </dgm:presLayoutVars>
      </dgm:prSet>
      <dgm:spPr/>
    </dgm:pt>
    <dgm:pt modelId="{2F871C43-6889-41F8-8318-3C9C7E49F14A}" type="pres">
      <dgm:prSet presAssocID="{EF3539B5-CF1D-46E3-A7CB-178D6D66383C}" presName="hierRoot1" presStyleCnt="0"/>
      <dgm:spPr/>
    </dgm:pt>
    <dgm:pt modelId="{5ACD2280-A75D-4699-B039-26EBB4B81E01}" type="pres">
      <dgm:prSet presAssocID="{EF3539B5-CF1D-46E3-A7CB-178D6D66383C}" presName="composite" presStyleCnt="0"/>
      <dgm:spPr/>
    </dgm:pt>
    <dgm:pt modelId="{58443032-9A4A-416A-9E19-2E8BEACD0CC1}" type="pres">
      <dgm:prSet presAssocID="{EF3539B5-CF1D-46E3-A7CB-178D6D66383C}" presName="background" presStyleLbl="node0" presStyleIdx="0" presStyleCnt="1"/>
      <dgm:spPr/>
    </dgm:pt>
    <dgm:pt modelId="{EAC31ACC-5B48-4B46-B5B1-6FED8F923037}" type="pres">
      <dgm:prSet presAssocID="{EF3539B5-CF1D-46E3-A7CB-178D6D66383C}" presName="text" presStyleLbl="fgAcc0" presStyleIdx="0" presStyleCnt="1">
        <dgm:presLayoutVars>
          <dgm:chPref val="3"/>
        </dgm:presLayoutVars>
      </dgm:prSet>
      <dgm:spPr/>
    </dgm:pt>
    <dgm:pt modelId="{E1C0A522-D43A-48AF-8D42-BCB50AE5AFFC}" type="pres">
      <dgm:prSet presAssocID="{EF3539B5-CF1D-46E3-A7CB-178D6D66383C}" presName="hierChild2" presStyleCnt="0"/>
      <dgm:spPr/>
    </dgm:pt>
    <dgm:pt modelId="{64B46769-F489-4BE2-85C1-831CE2392E21}" type="pres">
      <dgm:prSet presAssocID="{3D02D450-9A44-4E0A-B072-5EB03777FC9B}" presName="Name10" presStyleLbl="parChTrans1D2" presStyleIdx="0" presStyleCnt="3"/>
      <dgm:spPr/>
    </dgm:pt>
    <dgm:pt modelId="{B84AA99C-6BCC-4746-9DFB-200A97B8F8FE}" type="pres">
      <dgm:prSet presAssocID="{8A33899F-2E78-41AB-9701-3295A98F03B7}" presName="hierRoot2" presStyleCnt="0"/>
      <dgm:spPr/>
    </dgm:pt>
    <dgm:pt modelId="{ACAFE2C1-417F-4422-BD91-698852D6AE00}" type="pres">
      <dgm:prSet presAssocID="{8A33899F-2E78-41AB-9701-3295A98F03B7}" presName="composite2" presStyleCnt="0"/>
      <dgm:spPr/>
    </dgm:pt>
    <dgm:pt modelId="{42D29D77-74A0-4057-87D2-A50DEF0EBC85}" type="pres">
      <dgm:prSet presAssocID="{8A33899F-2E78-41AB-9701-3295A98F03B7}" presName="background2" presStyleLbl="node2" presStyleIdx="0" presStyleCnt="3"/>
      <dgm:spPr/>
    </dgm:pt>
    <dgm:pt modelId="{B5FCD4D5-C16D-4CFA-BB61-AC35BF7CFBF4}" type="pres">
      <dgm:prSet presAssocID="{8A33899F-2E78-41AB-9701-3295A98F03B7}" presName="text2" presStyleLbl="fgAcc2" presStyleIdx="0" presStyleCnt="3">
        <dgm:presLayoutVars>
          <dgm:chPref val="3"/>
        </dgm:presLayoutVars>
      </dgm:prSet>
      <dgm:spPr/>
    </dgm:pt>
    <dgm:pt modelId="{FB7817E4-E86C-49E8-A544-B73B8B98EDE6}" type="pres">
      <dgm:prSet presAssocID="{8A33899F-2E78-41AB-9701-3295A98F03B7}" presName="hierChild3" presStyleCnt="0"/>
      <dgm:spPr/>
    </dgm:pt>
    <dgm:pt modelId="{8DEB0944-BFEF-4A88-B201-6C4681E481E7}" type="pres">
      <dgm:prSet presAssocID="{7F4D14DB-1900-4163-9842-91ACCE81E43C}" presName="Name10" presStyleLbl="parChTrans1D2" presStyleIdx="1" presStyleCnt="3"/>
      <dgm:spPr/>
    </dgm:pt>
    <dgm:pt modelId="{A6C574F0-083E-4806-9691-55090D97D055}" type="pres">
      <dgm:prSet presAssocID="{8146176B-289B-496C-821C-7C0A272490D9}" presName="hierRoot2" presStyleCnt="0"/>
      <dgm:spPr/>
    </dgm:pt>
    <dgm:pt modelId="{AD5DE3DD-50ED-4BD3-8638-D844CDB59CB3}" type="pres">
      <dgm:prSet presAssocID="{8146176B-289B-496C-821C-7C0A272490D9}" presName="composite2" presStyleCnt="0"/>
      <dgm:spPr/>
    </dgm:pt>
    <dgm:pt modelId="{79B024E1-0C34-4AC3-9ECF-604708EB0C90}" type="pres">
      <dgm:prSet presAssocID="{8146176B-289B-496C-821C-7C0A272490D9}" presName="background2" presStyleLbl="node2" presStyleIdx="1" presStyleCnt="3"/>
      <dgm:spPr/>
    </dgm:pt>
    <dgm:pt modelId="{9AF48A5C-BA91-4CD3-9ED6-631C1012696E}" type="pres">
      <dgm:prSet presAssocID="{8146176B-289B-496C-821C-7C0A272490D9}" presName="text2" presStyleLbl="fgAcc2" presStyleIdx="1" presStyleCnt="3">
        <dgm:presLayoutVars>
          <dgm:chPref val="3"/>
        </dgm:presLayoutVars>
      </dgm:prSet>
      <dgm:spPr/>
    </dgm:pt>
    <dgm:pt modelId="{289926BA-658C-4A37-910F-2B6DF3D9BB11}" type="pres">
      <dgm:prSet presAssocID="{8146176B-289B-496C-821C-7C0A272490D9}" presName="hierChild3" presStyleCnt="0"/>
      <dgm:spPr/>
    </dgm:pt>
    <dgm:pt modelId="{78A3A461-BB65-4297-ABFD-31C9B74E2AC1}" type="pres">
      <dgm:prSet presAssocID="{3EDFC493-AB45-4811-9831-4D72F1C8AC13}" presName="Name10" presStyleLbl="parChTrans1D2" presStyleIdx="2" presStyleCnt="3"/>
      <dgm:spPr/>
    </dgm:pt>
    <dgm:pt modelId="{537549D6-5329-4947-9902-92CC4B772B80}" type="pres">
      <dgm:prSet presAssocID="{558F02E5-61E0-4AB8-91A4-83548BDF72CD}" presName="hierRoot2" presStyleCnt="0"/>
      <dgm:spPr/>
    </dgm:pt>
    <dgm:pt modelId="{4619D827-D152-42BF-8BFB-D953217C2264}" type="pres">
      <dgm:prSet presAssocID="{558F02E5-61E0-4AB8-91A4-83548BDF72CD}" presName="composite2" presStyleCnt="0"/>
      <dgm:spPr/>
    </dgm:pt>
    <dgm:pt modelId="{3070BEF1-9430-4B63-AFE0-B600D8723B6D}" type="pres">
      <dgm:prSet presAssocID="{558F02E5-61E0-4AB8-91A4-83548BDF72CD}" presName="background2" presStyleLbl="node2" presStyleIdx="2" presStyleCnt="3"/>
      <dgm:spPr/>
    </dgm:pt>
    <dgm:pt modelId="{D648C941-2196-4C05-BBA7-897A20D1786A}" type="pres">
      <dgm:prSet presAssocID="{558F02E5-61E0-4AB8-91A4-83548BDF72CD}" presName="text2" presStyleLbl="fgAcc2" presStyleIdx="2" presStyleCnt="3">
        <dgm:presLayoutVars>
          <dgm:chPref val="3"/>
        </dgm:presLayoutVars>
      </dgm:prSet>
      <dgm:spPr/>
    </dgm:pt>
    <dgm:pt modelId="{88664C8E-D7E4-44A2-826B-69DBB41A887D}" type="pres">
      <dgm:prSet presAssocID="{558F02E5-61E0-4AB8-91A4-83548BDF72CD}" presName="hierChild3" presStyleCnt="0"/>
      <dgm:spPr/>
    </dgm:pt>
  </dgm:ptLst>
  <dgm:cxnLst>
    <dgm:cxn modelId="{45F6070C-55C5-4C84-87A4-C14552A31109}" srcId="{EF3539B5-CF1D-46E3-A7CB-178D6D66383C}" destId="{8146176B-289B-496C-821C-7C0A272490D9}" srcOrd="1" destOrd="0" parTransId="{7F4D14DB-1900-4163-9842-91ACCE81E43C}" sibTransId="{5B50B24E-084A-4857-8A48-42569752342A}"/>
    <dgm:cxn modelId="{5613B934-DD0E-4ACA-9585-FDE12EEF012A}" srcId="{49604145-60B2-446F-9B35-BFF9458A3CFB}" destId="{EF3539B5-CF1D-46E3-A7CB-178D6D66383C}" srcOrd="0" destOrd="0" parTransId="{4107E569-8323-41A8-9E63-4D2C881AAC08}" sibTransId="{B55B77B3-C8AE-448F-85C0-96D9E1923390}"/>
    <dgm:cxn modelId="{F003183C-F55D-438D-B0B7-14EA17DA101F}" type="presOf" srcId="{3D02D450-9A44-4E0A-B072-5EB03777FC9B}" destId="{64B46769-F489-4BE2-85C1-831CE2392E21}" srcOrd="0" destOrd="0" presId="urn:microsoft.com/office/officeart/2005/8/layout/hierarchy1"/>
    <dgm:cxn modelId="{2CDB8C43-5FCA-4E5D-A5AD-BB661F173F7B}" type="presOf" srcId="{EF3539B5-CF1D-46E3-A7CB-178D6D66383C}" destId="{EAC31ACC-5B48-4B46-B5B1-6FED8F923037}" srcOrd="0" destOrd="0" presId="urn:microsoft.com/office/officeart/2005/8/layout/hierarchy1"/>
    <dgm:cxn modelId="{02578A69-8065-4F60-947A-12B41A9541F7}" type="presOf" srcId="{7F4D14DB-1900-4163-9842-91ACCE81E43C}" destId="{8DEB0944-BFEF-4A88-B201-6C4681E481E7}" srcOrd="0" destOrd="0" presId="urn:microsoft.com/office/officeart/2005/8/layout/hierarchy1"/>
    <dgm:cxn modelId="{90331E50-867E-4F7D-8DC2-7A2C89E8C277}" srcId="{EF3539B5-CF1D-46E3-A7CB-178D6D66383C}" destId="{8A33899F-2E78-41AB-9701-3295A98F03B7}" srcOrd="0" destOrd="0" parTransId="{3D02D450-9A44-4E0A-B072-5EB03777FC9B}" sibTransId="{0D5ACD54-0D2C-44AD-8C2E-A3591394B9A8}"/>
    <dgm:cxn modelId="{0A8A7B52-1611-4DD8-93F5-E86FF2165098}" type="presOf" srcId="{49604145-60B2-446F-9B35-BFF9458A3CFB}" destId="{208D6185-D507-4C8E-B130-EBF187F11234}" srcOrd="0" destOrd="0" presId="urn:microsoft.com/office/officeart/2005/8/layout/hierarchy1"/>
    <dgm:cxn modelId="{17E7ECA1-3D2C-47AF-9C28-48A31950478A}" srcId="{EF3539B5-CF1D-46E3-A7CB-178D6D66383C}" destId="{558F02E5-61E0-4AB8-91A4-83548BDF72CD}" srcOrd="2" destOrd="0" parTransId="{3EDFC493-AB45-4811-9831-4D72F1C8AC13}" sibTransId="{56DDE304-825B-4935-AC94-72B5B52660D3}"/>
    <dgm:cxn modelId="{F5E45BA6-E792-4A9F-94EC-66B31C5F6333}" type="presOf" srcId="{8146176B-289B-496C-821C-7C0A272490D9}" destId="{9AF48A5C-BA91-4CD3-9ED6-631C1012696E}" srcOrd="0" destOrd="0" presId="urn:microsoft.com/office/officeart/2005/8/layout/hierarchy1"/>
    <dgm:cxn modelId="{E78BF3C5-F7ED-4266-922C-9E05F4E41E17}" type="presOf" srcId="{3EDFC493-AB45-4811-9831-4D72F1C8AC13}" destId="{78A3A461-BB65-4297-ABFD-31C9B74E2AC1}" srcOrd="0" destOrd="0" presId="urn:microsoft.com/office/officeart/2005/8/layout/hierarchy1"/>
    <dgm:cxn modelId="{D51834C8-81A7-4099-92E5-C7E0FF0B39FF}" type="presOf" srcId="{8A33899F-2E78-41AB-9701-3295A98F03B7}" destId="{B5FCD4D5-C16D-4CFA-BB61-AC35BF7CFBF4}" srcOrd="0" destOrd="0" presId="urn:microsoft.com/office/officeart/2005/8/layout/hierarchy1"/>
    <dgm:cxn modelId="{69E942C9-B7DE-46BB-A2FD-AF956B00DC0E}" type="presOf" srcId="{558F02E5-61E0-4AB8-91A4-83548BDF72CD}" destId="{D648C941-2196-4C05-BBA7-897A20D1786A}" srcOrd="0" destOrd="0" presId="urn:microsoft.com/office/officeart/2005/8/layout/hierarchy1"/>
    <dgm:cxn modelId="{B4DABA0C-C107-42C6-827B-7CD32E9DBB49}" type="presParOf" srcId="{208D6185-D507-4C8E-B130-EBF187F11234}" destId="{2F871C43-6889-41F8-8318-3C9C7E49F14A}" srcOrd="0" destOrd="0" presId="urn:microsoft.com/office/officeart/2005/8/layout/hierarchy1"/>
    <dgm:cxn modelId="{4D7EF11D-1DD7-408A-8950-3FA10E374B4C}" type="presParOf" srcId="{2F871C43-6889-41F8-8318-3C9C7E49F14A}" destId="{5ACD2280-A75D-4699-B039-26EBB4B81E01}" srcOrd="0" destOrd="0" presId="urn:microsoft.com/office/officeart/2005/8/layout/hierarchy1"/>
    <dgm:cxn modelId="{C7EC79CA-2BC0-4E41-BB53-B858FC6B958F}" type="presParOf" srcId="{5ACD2280-A75D-4699-B039-26EBB4B81E01}" destId="{58443032-9A4A-416A-9E19-2E8BEACD0CC1}" srcOrd="0" destOrd="0" presId="urn:microsoft.com/office/officeart/2005/8/layout/hierarchy1"/>
    <dgm:cxn modelId="{EC934C8A-BEA6-40F3-8153-652AA55FFBDB}" type="presParOf" srcId="{5ACD2280-A75D-4699-B039-26EBB4B81E01}" destId="{EAC31ACC-5B48-4B46-B5B1-6FED8F923037}" srcOrd="1" destOrd="0" presId="urn:microsoft.com/office/officeart/2005/8/layout/hierarchy1"/>
    <dgm:cxn modelId="{FB90A7A0-CADC-4E38-B095-0BD3CAF6325D}" type="presParOf" srcId="{2F871C43-6889-41F8-8318-3C9C7E49F14A}" destId="{E1C0A522-D43A-48AF-8D42-BCB50AE5AFFC}" srcOrd="1" destOrd="0" presId="urn:microsoft.com/office/officeart/2005/8/layout/hierarchy1"/>
    <dgm:cxn modelId="{D6F3D842-A68F-4A2C-95EC-C9CAF68E5CC4}" type="presParOf" srcId="{E1C0A522-D43A-48AF-8D42-BCB50AE5AFFC}" destId="{64B46769-F489-4BE2-85C1-831CE2392E21}" srcOrd="0" destOrd="0" presId="urn:microsoft.com/office/officeart/2005/8/layout/hierarchy1"/>
    <dgm:cxn modelId="{7441CBEB-7E40-42F1-B749-DFA9A9343EDA}" type="presParOf" srcId="{E1C0A522-D43A-48AF-8D42-BCB50AE5AFFC}" destId="{B84AA99C-6BCC-4746-9DFB-200A97B8F8FE}" srcOrd="1" destOrd="0" presId="urn:microsoft.com/office/officeart/2005/8/layout/hierarchy1"/>
    <dgm:cxn modelId="{B02B1C15-DFBC-4AF5-BC77-4D9D141A035F}" type="presParOf" srcId="{B84AA99C-6BCC-4746-9DFB-200A97B8F8FE}" destId="{ACAFE2C1-417F-4422-BD91-698852D6AE00}" srcOrd="0" destOrd="0" presId="urn:microsoft.com/office/officeart/2005/8/layout/hierarchy1"/>
    <dgm:cxn modelId="{5E6A68B3-14D4-4888-A6FF-7558915DF975}" type="presParOf" srcId="{ACAFE2C1-417F-4422-BD91-698852D6AE00}" destId="{42D29D77-74A0-4057-87D2-A50DEF0EBC85}" srcOrd="0" destOrd="0" presId="urn:microsoft.com/office/officeart/2005/8/layout/hierarchy1"/>
    <dgm:cxn modelId="{38A1504C-4572-4C7F-9CA5-4B0983D42CED}" type="presParOf" srcId="{ACAFE2C1-417F-4422-BD91-698852D6AE00}" destId="{B5FCD4D5-C16D-4CFA-BB61-AC35BF7CFBF4}" srcOrd="1" destOrd="0" presId="urn:microsoft.com/office/officeart/2005/8/layout/hierarchy1"/>
    <dgm:cxn modelId="{9FF8AE50-14E7-4000-B978-DBD7433FE083}" type="presParOf" srcId="{B84AA99C-6BCC-4746-9DFB-200A97B8F8FE}" destId="{FB7817E4-E86C-49E8-A544-B73B8B98EDE6}" srcOrd="1" destOrd="0" presId="urn:microsoft.com/office/officeart/2005/8/layout/hierarchy1"/>
    <dgm:cxn modelId="{8F5AA41A-14C5-4713-8CDA-DE6FAE3BB751}" type="presParOf" srcId="{E1C0A522-D43A-48AF-8D42-BCB50AE5AFFC}" destId="{8DEB0944-BFEF-4A88-B201-6C4681E481E7}" srcOrd="2" destOrd="0" presId="urn:microsoft.com/office/officeart/2005/8/layout/hierarchy1"/>
    <dgm:cxn modelId="{03AC7939-C032-48FE-8F4B-909BAA959A9E}" type="presParOf" srcId="{E1C0A522-D43A-48AF-8D42-BCB50AE5AFFC}" destId="{A6C574F0-083E-4806-9691-55090D97D055}" srcOrd="3" destOrd="0" presId="urn:microsoft.com/office/officeart/2005/8/layout/hierarchy1"/>
    <dgm:cxn modelId="{342D5BC2-D60D-4638-B4FF-4405A7CE48D6}" type="presParOf" srcId="{A6C574F0-083E-4806-9691-55090D97D055}" destId="{AD5DE3DD-50ED-4BD3-8638-D844CDB59CB3}" srcOrd="0" destOrd="0" presId="urn:microsoft.com/office/officeart/2005/8/layout/hierarchy1"/>
    <dgm:cxn modelId="{A8786FDA-AF43-4B9B-9A18-53857C848423}" type="presParOf" srcId="{AD5DE3DD-50ED-4BD3-8638-D844CDB59CB3}" destId="{79B024E1-0C34-4AC3-9ECF-604708EB0C90}" srcOrd="0" destOrd="0" presId="urn:microsoft.com/office/officeart/2005/8/layout/hierarchy1"/>
    <dgm:cxn modelId="{0B17EAFB-30EC-4F2F-9243-BFF4F2FB1ADD}" type="presParOf" srcId="{AD5DE3DD-50ED-4BD3-8638-D844CDB59CB3}" destId="{9AF48A5C-BA91-4CD3-9ED6-631C1012696E}" srcOrd="1" destOrd="0" presId="urn:microsoft.com/office/officeart/2005/8/layout/hierarchy1"/>
    <dgm:cxn modelId="{997C38C0-215C-40D7-91C8-29CCE50C1BBC}" type="presParOf" srcId="{A6C574F0-083E-4806-9691-55090D97D055}" destId="{289926BA-658C-4A37-910F-2B6DF3D9BB11}" srcOrd="1" destOrd="0" presId="urn:microsoft.com/office/officeart/2005/8/layout/hierarchy1"/>
    <dgm:cxn modelId="{A0207544-98F9-4944-AEED-7653A02F417B}" type="presParOf" srcId="{E1C0A522-D43A-48AF-8D42-BCB50AE5AFFC}" destId="{78A3A461-BB65-4297-ABFD-31C9B74E2AC1}" srcOrd="4" destOrd="0" presId="urn:microsoft.com/office/officeart/2005/8/layout/hierarchy1"/>
    <dgm:cxn modelId="{D2BADDA2-780A-47EF-97F7-E16E781EF903}" type="presParOf" srcId="{E1C0A522-D43A-48AF-8D42-BCB50AE5AFFC}" destId="{537549D6-5329-4947-9902-92CC4B772B80}" srcOrd="5" destOrd="0" presId="urn:microsoft.com/office/officeart/2005/8/layout/hierarchy1"/>
    <dgm:cxn modelId="{E427BCDD-331C-4FCE-B0ED-AA69F310E3F9}" type="presParOf" srcId="{537549D6-5329-4947-9902-92CC4B772B80}" destId="{4619D827-D152-42BF-8BFB-D953217C2264}" srcOrd="0" destOrd="0" presId="urn:microsoft.com/office/officeart/2005/8/layout/hierarchy1"/>
    <dgm:cxn modelId="{E2C1EDDA-DA03-4049-8C62-5C2FA87D29AE}" type="presParOf" srcId="{4619D827-D152-42BF-8BFB-D953217C2264}" destId="{3070BEF1-9430-4B63-AFE0-B600D8723B6D}" srcOrd="0" destOrd="0" presId="urn:microsoft.com/office/officeart/2005/8/layout/hierarchy1"/>
    <dgm:cxn modelId="{F8616F8A-91B1-4A71-94AE-FA00D3D2076D}" type="presParOf" srcId="{4619D827-D152-42BF-8BFB-D953217C2264}" destId="{D648C941-2196-4C05-BBA7-897A20D1786A}" srcOrd="1" destOrd="0" presId="urn:microsoft.com/office/officeart/2005/8/layout/hierarchy1"/>
    <dgm:cxn modelId="{B6D371A9-EF8D-4698-A130-7A90224CFF2A}" type="presParOf" srcId="{537549D6-5329-4947-9902-92CC4B772B80}" destId="{88664C8E-D7E4-44A2-826B-69DBB41A887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3E388B5-BFF0-4A6E-916A-6C64C8923299}"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80B2E994-44D0-44DE-96EB-FCE59091B75D}">
      <dgm:prSet/>
      <dgm:spPr/>
      <dgm:t>
        <a:bodyPr/>
        <a:lstStyle/>
        <a:p>
          <a:pPr>
            <a:lnSpc>
              <a:spcPct val="100000"/>
            </a:lnSpc>
            <a:defRPr cap="all"/>
          </a:pPr>
          <a:r>
            <a:rPr lang="en-US">
              <a:latin typeface="Calibri"/>
              <a:cs typeface="Calibri"/>
            </a:rPr>
            <a:t>1. Mature product – A product that has </a:t>
          </a:r>
          <a:r>
            <a:rPr lang="en-US" b="1">
              <a:latin typeface="Calibri"/>
              <a:cs typeface="Calibri"/>
            </a:rPr>
            <a:t>stopped growing</a:t>
          </a:r>
          <a:endParaRPr lang="en-US">
            <a:latin typeface="Calibri"/>
            <a:cs typeface="Calibri"/>
          </a:endParaRPr>
        </a:p>
      </dgm:t>
    </dgm:pt>
    <dgm:pt modelId="{1F006391-50D5-49C1-AA94-DF41DA76499D}" type="parTrans" cxnId="{F06D63A2-92CA-4419-956E-CB317B3CFE9C}">
      <dgm:prSet/>
      <dgm:spPr/>
      <dgm:t>
        <a:bodyPr/>
        <a:lstStyle/>
        <a:p>
          <a:endParaRPr lang="en-US"/>
        </a:p>
      </dgm:t>
    </dgm:pt>
    <dgm:pt modelId="{E3B7B991-EA16-4E1C-9A01-AD2A79211B37}" type="sibTrans" cxnId="{F06D63A2-92CA-4419-956E-CB317B3CFE9C}">
      <dgm:prSet/>
      <dgm:spPr/>
      <dgm:t>
        <a:bodyPr/>
        <a:lstStyle/>
        <a:p>
          <a:endParaRPr lang="en-US"/>
        </a:p>
      </dgm:t>
    </dgm:pt>
    <dgm:pt modelId="{5CD2B638-3950-4F7A-9EF1-EBA435DD59CB}">
      <dgm:prSet/>
      <dgm:spPr/>
      <dgm:t>
        <a:bodyPr/>
        <a:lstStyle/>
        <a:p>
          <a:pPr>
            <a:lnSpc>
              <a:spcPct val="100000"/>
            </a:lnSpc>
            <a:defRPr cap="all"/>
          </a:pPr>
          <a:r>
            <a:rPr lang="en-US">
              <a:latin typeface="Calibri"/>
              <a:cs typeface="Calibri"/>
            </a:rPr>
            <a:t>2. Historical time -</a:t>
          </a:r>
          <a:r>
            <a:rPr lang="en-US" b="1">
              <a:latin typeface="Calibri"/>
              <a:cs typeface="Calibri"/>
            </a:rPr>
            <a:t> era</a:t>
          </a:r>
          <a:endParaRPr lang="en-US">
            <a:latin typeface="Calibri"/>
            <a:cs typeface="Calibri"/>
          </a:endParaRPr>
        </a:p>
      </dgm:t>
    </dgm:pt>
    <dgm:pt modelId="{903955C8-D6FE-43B0-B80C-9997378F9F63}" type="parTrans" cxnId="{54D384F8-101E-43FA-BD05-560A0CB1058F}">
      <dgm:prSet/>
      <dgm:spPr/>
      <dgm:t>
        <a:bodyPr/>
        <a:lstStyle/>
        <a:p>
          <a:endParaRPr lang="en-US"/>
        </a:p>
      </dgm:t>
    </dgm:pt>
    <dgm:pt modelId="{790477D3-52D7-4FCD-A379-0E02F085859D}" type="sibTrans" cxnId="{54D384F8-101E-43FA-BD05-560A0CB1058F}">
      <dgm:prSet/>
      <dgm:spPr/>
      <dgm:t>
        <a:bodyPr/>
        <a:lstStyle/>
        <a:p>
          <a:endParaRPr lang="en-US"/>
        </a:p>
      </dgm:t>
    </dgm:pt>
    <dgm:pt modelId="{EC13E5D1-C7AA-4A8B-9718-06D3E588FFF6}">
      <dgm:prSet/>
      <dgm:spPr/>
      <dgm:t>
        <a:bodyPr/>
        <a:lstStyle/>
        <a:p>
          <a:pPr>
            <a:lnSpc>
              <a:spcPct val="100000"/>
            </a:lnSpc>
            <a:defRPr cap="all"/>
          </a:pPr>
          <a:r>
            <a:rPr lang="en-US" b="1">
              <a:latin typeface="Calibri"/>
              <a:cs typeface="Calibri"/>
            </a:rPr>
            <a:t>3. Difficulties</a:t>
          </a:r>
          <a:r>
            <a:rPr lang="en-US">
              <a:latin typeface="Calibri"/>
              <a:cs typeface="Calibri"/>
            </a:rPr>
            <a:t> to (estimate)</a:t>
          </a:r>
          <a:r>
            <a:rPr lang="en-US" b="1">
              <a:latin typeface="Calibri"/>
              <a:cs typeface="Calibri"/>
            </a:rPr>
            <a:t> forecast examples</a:t>
          </a:r>
          <a:r>
            <a:rPr lang="en-US">
              <a:latin typeface="Calibri"/>
              <a:cs typeface="Calibri"/>
            </a:rPr>
            <a:t> – clothing and electronics sectors etc..,</a:t>
          </a:r>
        </a:p>
      </dgm:t>
    </dgm:pt>
    <dgm:pt modelId="{1A7C7D6A-CB64-4277-BD87-27410350CCAC}" type="parTrans" cxnId="{012505C7-3480-49FF-86AB-863700C23D17}">
      <dgm:prSet/>
      <dgm:spPr/>
      <dgm:t>
        <a:bodyPr/>
        <a:lstStyle/>
        <a:p>
          <a:endParaRPr lang="en-US"/>
        </a:p>
      </dgm:t>
    </dgm:pt>
    <dgm:pt modelId="{540DDDC7-5640-4C17-B2E8-62B7CE96C778}" type="sibTrans" cxnId="{012505C7-3480-49FF-86AB-863700C23D17}">
      <dgm:prSet/>
      <dgm:spPr/>
      <dgm:t>
        <a:bodyPr/>
        <a:lstStyle/>
        <a:p>
          <a:endParaRPr lang="en-US"/>
        </a:p>
      </dgm:t>
    </dgm:pt>
    <dgm:pt modelId="{E6ACF9ED-CCCB-460F-9F50-34F707396E37}" type="pres">
      <dgm:prSet presAssocID="{D3E388B5-BFF0-4A6E-916A-6C64C8923299}" presName="root" presStyleCnt="0">
        <dgm:presLayoutVars>
          <dgm:dir/>
          <dgm:resizeHandles val="exact"/>
        </dgm:presLayoutVars>
      </dgm:prSet>
      <dgm:spPr/>
    </dgm:pt>
    <dgm:pt modelId="{3160BC51-20D4-4627-807B-6A0CD66ED4A7}" type="pres">
      <dgm:prSet presAssocID="{80B2E994-44D0-44DE-96EB-FCE59091B75D}" presName="compNode" presStyleCnt="0"/>
      <dgm:spPr/>
    </dgm:pt>
    <dgm:pt modelId="{48F8FC8E-65B4-4881-A6AB-01D28C386D6B}" type="pres">
      <dgm:prSet presAssocID="{80B2E994-44D0-44DE-96EB-FCE59091B75D}" presName="iconBgRect" presStyleLbl="bgShp" presStyleIdx="0" presStyleCnt="3"/>
      <dgm:spPr>
        <a:prstGeom prst="round2DiagRect">
          <a:avLst>
            <a:gd name="adj1" fmla="val 29727"/>
            <a:gd name="adj2" fmla="val 0"/>
          </a:avLst>
        </a:prstGeom>
      </dgm:spPr>
    </dgm:pt>
    <dgm:pt modelId="{8753E6BC-3620-46B9-AAC7-95ACD371EACA}" type="pres">
      <dgm:prSet presAssocID="{80B2E994-44D0-44DE-96EB-FCE59091B75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eturn"/>
        </a:ext>
      </dgm:extLst>
    </dgm:pt>
    <dgm:pt modelId="{EE662D6E-77E0-4EA2-945A-E1F743C10F3B}" type="pres">
      <dgm:prSet presAssocID="{80B2E994-44D0-44DE-96EB-FCE59091B75D}" presName="spaceRect" presStyleCnt="0"/>
      <dgm:spPr/>
    </dgm:pt>
    <dgm:pt modelId="{5B851FDD-C0A0-497B-A496-251AD3787B2B}" type="pres">
      <dgm:prSet presAssocID="{80B2E994-44D0-44DE-96EB-FCE59091B75D}" presName="textRect" presStyleLbl="revTx" presStyleIdx="0" presStyleCnt="3">
        <dgm:presLayoutVars>
          <dgm:chMax val="1"/>
          <dgm:chPref val="1"/>
        </dgm:presLayoutVars>
      </dgm:prSet>
      <dgm:spPr/>
    </dgm:pt>
    <dgm:pt modelId="{BD5547D9-3EC0-4B7C-A36F-D2B3B530FBF2}" type="pres">
      <dgm:prSet presAssocID="{E3B7B991-EA16-4E1C-9A01-AD2A79211B37}" presName="sibTrans" presStyleCnt="0"/>
      <dgm:spPr/>
    </dgm:pt>
    <dgm:pt modelId="{A39EB336-29B6-49F0-9C7B-9D24D3C11E4E}" type="pres">
      <dgm:prSet presAssocID="{5CD2B638-3950-4F7A-9EF1-EBA435DD59CB}" presName="compNode" presStyleCnt="0"/>
      <dgm:spPr/>
    </dgm:pt>
    <dgm:pt modelId="{7EFA8F98-2CD2-48E0-8416-3F7D3AC1649E}" type="pres">
      <dgm:prSet presAssocID="{5CD2B638-3950-4F7A-9EF1-EBA435DD59CB}" presName="iconBgRect" presStyleLbl="bgShp" presStyleIdx="1" presStyleCnt="3"/>
      <dgm:spPr>
        <a:prstGeom prst="round2DiagRect">
          <a:avLst>
            <a:gd name="adj1" fmla="val 29727"/>
            <a:gd name="adj2" fmla="val 0"/>
          </a:avLst>
        </a:prstGeom>
      </dgm:spPr>
    </dgm:pt>
    <dgm:pt modelId="{42DEF948-5234-412B-82B2-5BB9F5FA396B}" type="pres">
      <dgm:prSet presAssocID="{5CD2B638-3950-4F7A-9EF1-EBA435DD59C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ourglass"/>
        </a:ext>
      </dgm:extLst>
    </dgm:pt>
    <dgm:pt modelId="{FF40BAA6-5C48-43A9-ACD9-BF142CEEB7EE}" type="pres">
      <dgm:prSet presAssocID="{5CD2B638-3950-4F7A-9EF1-EBA435DD59CB}" presName="spaceRect" presStyleCnt="0"/>
      <dgm:spPr/>
    </dgm:pt>
    <dgm:pt modelId="{F4938B43-4995-40BD-83B8-150A44D67188}" type="pres">
      <dgm:prSet presAssocID="{5CD2B638-3950-4F7A-9EF1-EBA435DD59CB}" presName="textRect" presStyleLbl="revTx" presStyleIdx="1" presStyleCnt="3">
        <dgm:presLayoutVars>
          <dgm:chMax val="1"/>
          <dgm:chPref val="1"/>
        </dgm:presLayoutVars>
      </dgm:prSet>
      <dgm:spPr/>
    </dgm:pt>
    <dgm:pt modelId="{1A009D00-57AC-42F5-93A1-8B7883AB97E9}" type="pres">
      <dgm:prSet presAssocID="{790477D3-52D7-4FCD-A379-0E02F085859D}" presName="sibTrans" presStyleCnt="0"/>
      <dgm:spPr/>
    </dgm:pt>
    <dgm:pt modelId="{02AFE048-3C87-4428-B6ED-944BC7F9265B}" type="pres">
      <dgm:prSet presAssocID="{EC13E5D1-C7AA-4A8B-9718-06D3E588FFF6}" presName="compNode" presStyleCnt="0"/>
      <dgm:spPr/>
    </dgm:pt>
    <dgm:pt modelId="{FB897982-A143-4449-B5AA-2C5710C80518}" type="pres">
      <dgm:prSet presAssocID="{EC13E5D1-C7AA-4A8B-9718-06D3E588FFF6}" presName="iconBgRect" presStyleLbl="bgShp" presStyleIdx="2" presStyleCnt="3"/>
      <dgm:spPr>
        <a:prstGeom prst="round2DiagRect">
          <a:avLst>
            <a:gd name="adj1" fmla="val 29727"/>
            <a:gd name="adj2" fmla="val 0"/>
          </a:avLst>
        </a:prstGeom>
      </dgm:spPr>
    </dgm:pt>
    <dgm:pt modelId="{FD8C3ED8-A5E3-4AF8-9AB6-BB80FCAF74DE}" type="pres">
      <dgm:prSet presAssocID="{EC13E5D1-C7AA-4A8B-9718-06D3E588FFF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56A708A3-7E22-40DE-AE85-614BF052C66C}" type="pres">
      <dgm:prSet presAssocID="{EC13E5D1-C7AA-4A8B-9718-06D3E588FFF6}" presName="spaceRect" presStyleCnt="0"/>
      <dgm:spPr/>
    </dgm:pt>
    <dgm:pt modelId="{5D3E2DE5-9708-4964-8988-6745DB696B02}" type="pres">
      <dgm:prSet presAssocID="{EC13E5D1-C7AA-4A8B-9718-06D3E588FFF6}" presName="textRect" presStyleLbl="revTx" presStyleIdx="2" presStyleCnt="3">
        <dgm:presLayoutVars>
          <dgm:chMax val="1"/>
          <dgm:chPref val="1"/>
        </dgm:presLayoutVars>
      </dgm:prSet>
      <dgm:spPr/>
    </dgm:pt>
  </dgm:ptLst>
  <dgm:cxnLst>
    <dgm:cxn modelId="{FDCF2213-B39A-4CA8-BF17-120B33D8E4C7}" type="presOf" srcId="{EC13E5D1-C7AA-4A8B-9718-06D3E588FFF6}" destId="{5D3E2DE5-9708-4964-8988-6745DB696B02}" srcOrd="0" destOrd="0" presId="urn:microsoft.com/office/officeart/2018/5/layout/IconLeafLabelList"/>
    <dgm:cxn modelId="{FDFB1C36-903A-4CC0-9B9A-4B079CBC931F}" type="presOf" srcId="{D3E388B5-BFF0-4A6E-916A-6C64C8923299}" destId="{E6ACF9ED-CCCB-460F-9F50-34F707396E37}" srcOrd="0" destOrd="0" presId="urn:microsoft.com/office/officeart/2018/5/layout/IconLeafLabelList"/>
    <dgm:cxn modelId="{5614F670-DBEB-4517-AF84-93949AC20489}" type="presOf" srcId="{80B2E994-44D0-44DE-96EB-FCE59091B75D}" destId="{5B851FDD-C0A0-497B-A496-251AD3787B2B}" srcOrd="0" destOrd="0" presId="urn:microsoft.com/office/officeart/2018/5/layout/IconLeafLabelList"/>
    <dgm:cxn modelId="{F06D63A2-92CA-4419-956E-CB317B3CFE9C}" srcId="{D3E388B5-BFF0-4A6E-916A-6C64C8923299}" destId="{80B2E994-44D0-44DE-96EB-FCE59091B75D}" srcOrd="0" destOrd="0" parTransId="{1F006391-50D5-49C1-AA94-DF41DA76499D}" sibTransId="{E3B7B991-EA16-4E1C-9A01-AD2A79211B37}"/>
    <dgm:cxn modelId="{012505C7-3480-49FF-86AB-863700C23D17}" srcId="{D3E388B5-BFF0-4A6E-916A-6C64C8923299}" destId="{EC13E5D1-C7AA-4A8B-9718-06D3E588FFF6}" srcOrd="2" destOrd="0" parTransId="{1A7C7D6A-CB64-4277-BD87-27410350CCAC}" sibTransId="{540DDDC7-5640-4C17-B2E8-62B7CE96C778}"/>
    <dgm:cxn modelId="{11282CD4-C4EF-4BA1-B523-7465613B3022}" type="presOf" srcId="{5CD2B638-3950-4F7A-9EF1-EBA435DD59CB}" destId="{F4938B43-4995-40BD-83B8-150A44D67188}" srcOrd="0" destOrd="0" presId="urn:microsoft.com/office/officeart/2018/5/layout/IconLeafLabelList"/>
    <dgm:cxn modelId="{54D384F8-101E-43FA-BD05-560A0CB1058F}" srcId="{D3E388B5-BFF0-4A6E-916A-6C64C8923299}" destId="{5CD2B638-3950-4F7A-9EF1-EBA435DD59CB}" srcOrd="1" destOrd="0" parTransId="{903955C8-D6FE-43B0-B80C-9997378F9F63}" sibTransId="{790477D3-52D7-4FCD-A379-0E02F085859D}"/>
    <dgm:cxn modelId="{0C500D19-D37F-4DFC-A579-BA8D17F123CD}" type="presParOf" srcId="{E6ACF9ED-CCCB-460F-9F50-34F707396E37}" destId="{3160BC51-20D4-4627-807B-6A0CD66ED4A7}" srcOrd="0" destOrd="0" presId="urn:microsoft.com/office/officeart/2018/5/layout/IconLeafLabelList"/>
    <dgm:cxn modelId="{7F1D1DE5-B00D-4CA4-9BCC-5A4469C46921}" type="presParOf" srcId="{3160BC51-20D4-4627-807B-6A0CD66ED4A7}" destId="{48F8FC8E-65B4-4881-A6AB-01D28C386D6B}" srcOrd="0" destOrd="0" presId="urn:microsoft.com/office/officeart/2018/5/layout/IconLeafLabelList"/>
    <dgm:cxn modelId="{74AFA140-936D-4E54-9684-F749E9025CF1}" type="presParOf" srcId="{3160BC51-20D4-4627-807B-6A0CD66ED4A7}" destId="{8753E6BC-3620-46B9-AAC7-95ACD371EACA}" srcOrd="1" destOrd="0" presId="urn:microsoft.com/office/officeart/2018/5/layout/IconLeafLabelList"/>
    <dgm:cxn modelId="{8B707630-6418-451E-B809-192D46EC0958}" type="presParOf" srcId="{3160BC51-20D4-4627-807B-6A0CD66ED4A7}" destId="{EE662D6E-77E0-4EA2-945A-E1F743C10F3B}" srcOrd="2" destOrd="0" presId="urn:microsoft.com/office/officeart/2018/5/layout/IconLeafLabelList"/>
    <dgm:cxn modelId="{638DE24F-6F5A-4416-BB56-C734AE5B48F7}" type="presParOf" srcId="{3160BC51-20D4-4627-807B-6A0CD66ED4A7}" destId="{5B851FDD-C0A0-497B-A496-251AD3787B2B}" srcOrd="3" destOrd="0" presId="urn:microsoft.com/office/officeart/2018/5/layout/IconLeafLabelList"/>
    <dgm:cxn modelId="{E6FB7837-1AA6-431A-974B-DFB7EC7577C3}" type="presParOf" srcId="{E6ACF9ED-CCCB-460F-9F50-34F707396E37}" destId="{BD5547D9-3EC0-4B7C-A36F-D2B3B530FBF2}" srcOrd="1" destOrd="0" presId="urn:microsoft.com/office/officeart/2018/5/layout/IconLeafLabelList"/>
    <dgm:cxn modelId="{A9CD5C45-3F7E-4DA6-A706-90195C3C147C}" type="presParOf" srcId="{E6ACF9ED-CCCB-460F-9F50-34F707396E37}" destId="{A39EB336-29B6-49F0-9C7B-9D24D3C11E4E}" srcOrd="2" destOrd="0" presId="urn:microsoft.com/office/officeart/2018/5/layout/IconLeafLabelList"/>
    <dgm:cxn modelId="{54689AAD-AA22-4A7A-8889-20D3ABFF2A8F}" type="presParOf" srcId="{A39EB336-29B6-49F0-9C7B-9D24D3C11E4E}" destId="{7EFA8F98-2CD2-48E0-8416-3F7D3AC1649E}" srcOrd="0" destOrd="0" presId="urn:microsoft.com/office/officeart/2018/5/layout/IconLeafLabelList"/>
    <dgm:cxn modelId="{0CEF0465-AE4E-4E1A-A8C9-61065DA7910B}" type="presParOf" srcId="{A39EB336-29B6-49F0-9C7B-9D24D3C11E4E}" destId="{42DEF948-5234-412B-82B2-5BB9F5FA396B}" srcOrd="1" destOrd="0" presId="urn:microsoft.com/office/officeart/2018/5/layout/IconLeafLabelList"/>
    <dgm:cxn modelId="{78718C9C-E780-4E84-A925-CB095EE9BA2C}" type="presParOf" srcId="{A39EB336-29B6-49F0-9C7B-9D24D3C11E4E}" destId="{FF40BAA6-5C48-43A9-ACD9-BF142CEEB7EE}" srcOrd="2" destOrd="0" presId="urn:microsoft.com/office/officeart/2018/5/layout/IconLeafLabelList"/>
    <dgm:cxn modelId="{01DBF742-E885-48A9-993C-A04D468245B9}" type="presParOf" srcId="{A39EB336-29B6-49F0-9C7B-9D24D3C11E4E}" destId="{F4938B43-4995-40BD-83B8-150A44D67188}" srcOrd="3" destOrd="0" presId="urn:microsoft.com/office/officeart/2018/5/layout/IconLeafLabelList"/>
    <dgm:cxn modelId="{C3818DD4-2FE8-42C8-A402-1E86A195587A}" type="presParOf" srcId="{E6ACF9ED-CCCB-460F-9F50-34F707396E37}" destId="{1A009D00-57AC-42F5-93A1-8B7883AB97E9}" srcOrd="3" destOrd="0" presId="urn:microsoft.com/office/officeart/2018/5/layout/IconLeafLabelList"/>
    <dgm:cxn modelId="{29A163D5-A5F1-42D3-B600-972C5C8FF934}" type="presParOf" srcId="{E6ACF9ED-CCCB-460F-9F50-34F707396E37}" destId="{02AFE048-3C87-4428-B6ED-944BC7F9265B}" srcOrd="4" destOrd="0" presId="urn:microsoft.com/office/officeart/2018/5/layout/IconLeafLabelList"/>
    <dgm:cxn modelId="{12F46CD6-A26B-4C53-86BE-06AB9B586C08}" type="presParOf" srcId="{02AFE048-3C87-4428-B6ED-944BC7F9265B}" destId="{FB897982-A143-4449-B5AA-2C5710C80518}" srcOrd="0" destOrd="0" presId="urn:microsoft.com/office/officeart/2018/5/layout/IconLeafLabelList"/>
    <dgm:cxn modelId="{6EA9813A-95D7-40EC-A4A6-E84ACC233AAB}" type="presParOf" srcId="{02AFE048-3C87-4428-B6ED-944BC7F9265B}" destId="{FD8C3ED8-A5E3-4AF8-9AB6-BB80FCAF74DE}" srcOrd="1" destOrd="0" presId="urn:microsoft.com/office/officeart/2018/5/layout/IconLeafLabelList"/>
    <dgm:cxn modelId="{B25425BA-A63A-406B-9FED-39AABD6C21DA}" type="presParOf" srcId="{02AFE048-3C87-4428-B6ED-944BC7F9265B}" destId="{56A708A3-7E22-40DE-AE85-614BF052C66C}" srcOrd="2" destOrd="0" presId="urn:microsoft.com/office/officeart/2018/5/layout/IconLeafLabelList"/>
    <dgm:cxn modelId="{608BC90B-B8A9-427C-B15A-60DF880AF3E8}" type="presParOf" srcId="{02AFE048-3C87-4428-B6ED-944BC7F9265B}" destId="{5D3E2DE5-9708-4964-8988-6745DB696B02}"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56A1FA-553A-46A8-A2DC-D3B8BCA8E966}">
      <dsp:nvSpPr>
        <dsp:cNvPr id="0" name=""/>
        <dsp:cNvSpPr/>
      </dsp:nvSpPr>
      <dsp:spPr>
        <a:xfrm>
          <a:off x="638475" y="107206"/>
          <a:ext cx="1852875" cy="185287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270141-4CC8-4DBE-9904-5DA55E231B81}">
      <dsp:nvSpPr>
        <dsp:cNvPr id="0" name=""/>
        <dsp:cNvSpPr/>
      </dsp:nvSpPr>
      <dsp:spPr>
        <a:xfrm>
          <a:off x="1033350" y="502081"/>
          <a:ext cx="1063125" cy="10631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9357A3-A8ED-44F9-B7FB-59FC43C43BFE}">
      <dsp:nvSpPr>
        <dsp:cNvPr id="0" name=""/>
        <dsp:cNvSpPr/>
      </dsp:nvSpPr>
      <dsp:spPr>
        <a:xfrm>
          <a:off x="46162" y="2537207"/>
          <a:ext cx="30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latin typeface="Calibri"/>
              <a:cs typeface="Calibri"/>
            </a:rPr>
            <a:t>1.  </a:t>
          </a:r>
          <a:r>
            <a:rPr lang="en-US" sz="1500" b="1" kern="1200">
              <a:latin typeface="Calibri"/>
              <a:cs typeface="Calibri"/>
            </a:rPr>
            <a:t>UNDERSTANDING </a:t>
          </a:r>
          <a:r>
            <a:rPr lang="en-US" sz="1500" kern="1200">
              <a:latin typeface="Calibri"/>
              <a:cs typeface="Calibri"/>
            </a:rPr>
            <a:t>the role of forecasting for both an enterprise and a supply chain</a:t>
          </a:r>
          <a:endParaRPr lang="en-US" sz="1500" b="0" i="0" u="none" strike="noStrike" kern="1200" cap="none" baseline="0" noProof="0">
            <a:latin typeface="Calibri"/>
            <a:cs typeface="Calibri"/>
          </a:endParaRPr>
        </a:p>
      </dsp:txBody>
      <dsp:txXfrm>
        <a:off x="46162" y="2537207"/>
        <a:ext cx="3037500" cy="720000"/>
      </dsp:txXfrm>
    </dsp:sp>
    <dsp:sp modelId="{91CA4ED0-8C8E-44F9-B6E5-5BAE5E9E51E6}">
      <dsp:nvSpPr>
        <dsp:cNvPr id="0" name=""/>
        <dsp:cNvSpPr/>
      </dsp:nvSpPr>
      <dsp:spPr>
        <a:xfrm>
          <a:off x="4207537" y="107206"/>
          <a:ext cx="1852875" cy="185287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11EAF7-6AFD-4BC6-BAF9-F6D70ABC3B84}">
      <dsp:nvSpPr>
        <dsp:cNvPr id="0" name=""/>
        <dsp:cNvSpPr/>
      </dsp:nvSpPr>
      <dsp:spPr>
        <a:xfrm>
          <a:off x="4602412" y="502081"/>
          <a:ext cx="1063125" cy="10631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F66EBC3-1CD9-4DC6-AE3C-D4E0126C869A}">
      <dsp:nvSpPr>
        <dsp:cNvPr id="0" name=""/>
        <dsp:cNvSpPr/>
      </dsp:nvSpPr>
      <dsp:spPr>
        <a:xfrm>
          <a:off x="3615225" y="2537207"/>
          <a:ext cx="30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latin typeface="Calibri"/>
              <a:cs typeface="Calibri"/>
            </a:rPr>
            <a:t>2. </a:t>
          </a:r>
          <a:r>
            <a:rPr lang="en-US" sz="1500" b="1" kern="1200">
              <a:latin typeface="Calibri"/>
              <a:cs typeface="Calibri"/>
            </a:rPr>
            <a:t>IDENTIFYING </a:t>
          </a:r>
          <a:r>
            <a:rPr lang="en-US" sz="1500" kern="1200">
              <a:latin typeface="Calibri"/>
              <a:cs typeface="Calibri"/>
            </a:rPr>
            <a:t>the components of a demand forecast</a:t>
          </a:r>
        </a:p>
      </dsp:txBody>
      <dsp:txXfrm>
        <a:off x="3615225" y="2537207"/>
        <a:ext cx="3037500" cy="720000"/>
      </dsp:txXfrm>
    </dsp:sp>
    <dsp:sp modelId="{1FB08BAE-AE6B-4D4B-BDF3-4EFBF02F1C6F}">
      <dsp:nvSpPr>
        <dsp:cNvPr id="0" name=""/>
        <dsp:cNvSpPr/>
      </dsp:nvSpPr>
      <dsp:spPr>
        <a:xfrm>
          <a:off x="7776600" y="107206"/>
          <a:ext cx="1852875" cy="185287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52A836-05B9-46BC-BAC8-2828825C0D34}">
      <dsp:nvSpPr>
        <dsp:cNvPr id="0" name=""/>
        <dsp:cNvSpPr/>
      </dsp:nvSpPr>
      <dsp:spPr>
        <a:xfrm>
          <a:off x="8171475" y="502081"/>
          <a:ext cx="1063125" cy="10631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245622-22B0-4CE1-9C68-168BF17E4B91}">
      <dsp:nvSpPr>
        <dsp:cNvPr id="0" name=""/>
        <dsp:cNvSpPr/>
      </dsp:nvSpPr>
      <dsp:spPr>
        <a:xfrm>
          <a:off x="7184287" y="2537207"/>
          <a:ext cx="30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latin typeface="Calibri"/>
              <a:cs typeface="Calibri"/>
            </a:rPr>
            <a:t>3. </a:t>
          </a:r>
          <a:r>
            <a:rPr lang="en-US" sz="1500" b="1" kern="1200">
              <a:latin typeface="Calibri"/>
              <a:cs typeface="Calibri"/>
            </a:rPr>
            <a:t>ANALYZING </a:t>
          </a:r>
          <a:r>
            <a:rPr lang="en-US" sz="1500" kern="1200">
              <a:latin typeface="Calibri"/>
              <a:cs typeface="Calibri"/>
            </a:rPr>
            <a:t>demand forecasts to estimate forecast error </a:t>
          </a:r>
        </a:p>
      </dsp:txBody>
      <dsp:txXfrm>
        <a:off x="7184287" y="2537207"/>
        <a:ext cx="30375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BA36CF-0EB9-49F9-95F8-CAFBB86564BE}">
      <dsp:nvSpPr>
        <dsp:cNvPr id="0" name=""/>
        <dsp:cNvSpPr/>
      </dsp:nvSpPr>
      <dsp:spPr>
        <a:xfrm>
          <a:off x="865366" y="496357"/>
          <a:ext cx="1259420" cy="125942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11C37C-9DE2-4873-9D40-565A3738A6E0}">
      <dsp:nvSpPr>
        <dsp:cNvPr id="0" name=""/>
        <dsp:cNvSpPr/>
      </dsp:nvSpPr>
      <dsp:spPr>
        <a:xfrm>
          <a:off x="1133767" y="764758"/>
          <a:ext cx="722618" cy="72261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926044E-4FC8-48F5-9DFC-FAE04CB1BD45}">
      <dsp:nvSpPr>
        <dsp:cNvPr id="0" name=""/>
        <dsp:cNvSpPr/>
      </dsp:nvSpPr>
      <dsp:spPr>
        <a:xfrm>
          <a:off x="462764" y="2148056"/>
          <a:ext cx="20646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t>Level</a:t>
          </a:r>
          <a:r>
            <a:rPr lang="en-US" sz="1100" kern="1200"/>
            <a:t>- level of demand: m</a:t>
          </a:r>
          <a:r>
            <a:rPr lang="en-US" sz="1100" kern="1200">
              <a:latin typeface="Calibri"/>
              <a:cs typeface="Calibri"/>
            </a:rPr>
            <a:t>easure the current demand after deducting seasonal factors.</a:t>
          </a:r>
          <a:endParaRPr lang="en-US" sz="1100" b="0" i="0" u="none" strike="noStrike" kern="1200" cap="all" baseline="0" noProof="0">
            <a:solidFill>
              <a:srgbClr val="010000"/>
            </a:solidFill>
            <a:latin typeface="Calibri"/>
            <a:cs typeface="Calibri"/>
          </a:endParaRPr>
        </a:p>
      </dsp:txBody>
      <dsp:txXfrm>
        <a:off x="462764" y="2148056"/>
        <a:ext cx="2064623" cy="720000"/>
      </dsp:txXfrm>
    </dsp:sp>
    <dsp:sp modelId="{4A3322E4-5736-46FC-B9E0-0D99CE0CD98A}">
      <dsp:nvSpPr>
        <dsp:cNvPr id="0" name=""/>
        <dsp:cNvSpPr/>
      </dsp:nvSpPr>
      <dsp:spPr>
        <a:xfrm>
          <a:off x="3291298" y="496357"/>
          <a:ext cx="1259420" cy="125942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8F215C-FFDB-4FA1-A254-E835939089FB}">
      <dsp:nvSpPr>
        <dsp:cNvPr id="0" name=""/>
        <dsp:cNvSpPr/>
      </dsp:nvSpPr>
      <dsp:spPr>
        <a:xfrm>
          <a:off x="3559699" y="764758"/>
          <a:ext cx="722618" cy="72261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4A0EAA-6D78-40C5-8E2F-C0375BB62A28}">
      <dsp:nvSpPr>
        <dsp:cNvPr id="0" name=""/>
        <dsp:cNvSpPr/>
      </dsp:nvSpPr>
      <dsp:spPr>
        <a:xfrm>
          <a:off x="2888697" y="2148056"/>
          <a:ext cx="20646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latin typeface="Calibri"/>
              <a:cs typeface="Calibri"/>
            </a:rPr>
            <a:t>Trend- demand trend:</a:t>
          </a:r>
          <a:r>
            <a:rPr lang="en-US" sz="1100" kern="1200">
              <a:latin typeface="Calibri"/>
              <a:cs typeface="Calibri"/>
            </a:rPr>
            <a:t> measure the current rate of growth or decline in demand.</a:t>
          </a:r>
        </a:p>
      </dsp:txBody>
      <dsp:txXfrm>
        <a:off x="2888697" y="2148056"/>
        <a:ext cx="2064623" cy="720000"/>
      </dsp:txXfrm>
    </dsp:sp>
    <dsp:sp modelId="{1009B0BD-A237-402E-95DC-315BB5985D44}">
      <dsp:nvSpPr>
        <dsp:cNvPr id="0" name=""/>
        <dsp:cNvSpPr/>
      </dsp:nvSpPr>
      <dsp:spPr>
        <a:xfrm>
          <a:off x="5717231" y="496357"/>
          <a:ext cx="1259420" cy="125942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771069-02FC-4A16-9828-FD57FAF25EB3}">
      <dsp:nvSpPr>
        <dsp:cNvPr id="0" name=""/>
        <dsp:cNvSpPr/>
      </dsp:nvSpPr>
      <dsp:spPr>
        <a:xfrm>
          <a:off x="5985632" y="764758"/>
          <a:ext cx="722618" cy="72261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3FDF54-88DF-45C0-97C8-C53CDC59A39E}">
      <dsp:nvSpPr>
        <dsp:cNvPr id="0" name=""/>
        <dsp:cNvSpPr/>
      </dsp:nvSpPr>
      <dsp:spPr>
        <a:xfrm>
          <a:off x="5314629" y="2148056"/>
          <a:ext cx="20646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latin typeface="Calibri"/>
              <a:cs typeface="Calibri"/>
            </a:rPr>
            <a:t>Seasonality- seasonal demand</a:t>
          </a:r>
          <a:r>
            <a:rPr lang="en-US" sz="1100" kern="1200">
              <a:latin typeface="Calibri"/>
              <a:cs typeface="Calibri"/>
            </a:rPr>
            <a:t>: measure predictable seasonal demand changes.</a:t>
          </a:r>
        </a:p>
      </dsp:txBody>
      <dsp:txXfrm>
        <a:off x="5314629" y="2148056"/>
        <a:ext cx="2064623" cy="720000"/>
      </dsp:txXfrm>
    </dsp:sp>
    <dsp:sp modelId="{5C34018C-A852-4277-B980-D748085147C6}">
      <dsp:nvSpPr>
        <dsp:cNvPr id="0" name=""/>
        <dsp:cNvSpPr/>
      </dsp:nvSpPr>
      <dsp:spPr>
        <a:xfrm>
          <a:off x="8143163" y="496357"/>
          <a:ext cx="1259420" cy="125942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A33E43-6AC7-43F0-A540-13113332FD48}">
      <dsp:nvSpPr>
        <dsp:cNvPr id="0" name=""/>
        <dsp:cNvSpPr/>
      </dsp:nvSpPr>
      <dsp:spPr>
        <a:xfrm>
          <a:off x="8411564" y="764758"/>
          <a:ext cx="722618" cy="72261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4F615EA-8493-4321-9345-9854F8373E12}">
      <dsp:nvSpPr>
        <dsp:cNvPr id="0" name=""/>
        <dsp:cNvSpPr/>
      </dsp:nvSpPr>
      <dsp:spPr>
        <a:xfrm>
          <a:off x="7740562" y="2148056"/>
          <a:ext cx="20646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latin typeface="Calibri"/>
              <a:cs typeface="Calibri"/>
            </a:rPr>
            <a:t>The idealized forecast</a:t>
          </a:r>
          <a:r>
            <a:rPr lang="en-US" sz="1100" kern="1200">
              <a:latin typeface="Calibri"/>
              <a:cs typeface="Calibri"/>
            </a:rPr>
            <a:t>: forecast error = random component</a:t>
          </a:r>
        </a:p>
      </dsp:txBody>
      <dsp:txXfrm>
        <a:off x="7740562" y="2148056"/>
        <a:ext cx="2064623"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E27D01-1E11-4BD1-A235-3CFAE85BB210}">
      <dsp:nvSpPr>
        <dsp:cNvPr id="0" name=""/>
        <dsp:cNvSpPr/>
      </dsp:nvSpPr>
      <dsp:spPr>
        <a:xfrm>
          <a:off x="802" y="0"/>
          <a:ext cx="3248843" cy="3364414"/>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320914" tIns="0" rIns="320914" bIns="330200" numCol="1" spcCol="1270" anchor="t" anchorCtr="0">
          <a:noAutofit/>
        </a:bodyPr>
        <a:lstStyle/>
        <a:p>
          <a:pPr marL="0" lvl="0" indent="0" algn="l" defTabSz="1066800" rtl="0">
            <a:lnSpc>
              <a:spcPct val="90000"/>
            </a:lnSpc>
            <a:spcBef>
              <a:spcPct val="0"/>
            </a:spcBef>
            <a:spcAft>
              <a:spcPct val="35000"/>
            </a:spcAft>
            <a:buNone/>
          </a:pPr>
          <a:r>
            <a:rPr lang="en-US" sz="2400" kern="1200">
              <a:latin typeface="Calibri"/>
              <a:cs typeface="Calibri"/>
            </a:rPr>
            <a:t>Determine what is the systemic component of the demand </a:t>
          </a:r>
          <a:endParaRPr lang="en-US" sz="2400" b="0" i="0" u="none" strike="noStrike" kern="1200" cap="none" baseline="0" noProof="0">
            <a:latin typeface="Calibri"/>
            <a:cs typeface="Calibri"/>
          </a:endParaRPr>
        </a:p>
      </dsp:txBody>
      <dsp:txXfrm>
        <a:off x="802" y="1345765"/>
        <a:ext cx="3248843" cy="2018648"/>
      </dsp:txXfrm>
    </dsp:sp>
    <dsp:sp modelId="{0B1044AC-C1F9-4FC8-A513-54FAEB417DD8}">
      <dsp:nvSpPr>
        <dsp:cNvPr id="0" name=""/>
        <dsp:cNvSpPr/>
      </dsp:nvSpPr>
      <dsp:spPr>
        <a:xfrm>
          <a:off x="802" y="0"/>
          <a:ext cx="3248843" cy="1345765"/>
        </a:xfrm>
        <a:prstGeom prst="rect">
          <a:avLst/>
        </a:prstGeom>
        <a:noFill/>
        <a:ln w="6350" cap="flat" cmpd="sng" algn="ctr">
          <a:noFill/>
          <a:prstDash val="solid"/>
          <a:miter lim="800000"/>
        </a:ln>
        <a:effectLst/>
        <a:sp3d/>
      </dsp:spPr>
      <dsp:style>
        <a:lnRef idx="1">
          <a:scrgbClr r="0" g="0" b="0"/>
        </a:lnRef>
        <a:fillRef idx="3">
          <a:scrgbClr r="0" g="0" b="0"/>
        </a:fillRef>
        <a:effectRef idx="2">
          <a:scrgbClr r="0" g="0" b="0"/>
        </a:effectRef>
        <a:fontRef idx="minor">
          <a:schemeClr val="lt1"/>
        </a:fontRef>
      </dsp:style>
      <dsp:txBody>
        <a:bodyPr spcFirstLastPara="0" vert="horz" wrap="square" lIns="320914" tIns="165100" rIns="320914"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802" y="0"/>
        <a:ext cx="3248843" cy="1345765"/>
      </dsp:txXfrm>
    </dsp:sp>
    <dsp:sp modelId="{869B07F4-805A-4CB9-86A9-759CE2EA96C1}">
      <dsp:nvSpPr>
        <dsp:cNvPr id="0" name=""/>
        <dsp:cNvSpPr/>
      </dsp:nvSpPr>
      <dsp:spPr>
        <a:xfrm>
          <a:off x="3509553" y="0"/>
          <a:ext cx="3248843" cy="3364414"/>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320914" tIns="0" rIns="320914" bIns="330200" numCol="1" spcCol="1270" anchor="t" anchorCtr="0">
          <a:noAutofit/>
        </a:bodyPr>
        <a:lstStyle/>
        <a:p>
          <a:pPr marL="0" lvl="0" indent="0" algn="l" defTabSz="1066800">
            <a:lnSpc>
              <a:spcPct val="90000"/>
            </a:lnSpc>
            <a:spcBef>
              <a:spcPct val="0"/>
            </a:spcBef>
            <a:spcAft>
              <a:spcPct val="35000"/>
            </a:spcAft>
            <a:buNone/>
          </a:pPr>
          <a:r>
            <a:rPr lang="en-US" sz="2400" kern="1200">
              <a:latin typeface="Calibri"/>
              <a:cs typeface="Calibri"/>
            </a:rPr>
            <a:t>Put in place contingency plans in anticipation of significant variances in demand</a:t>
          </a:r>
        </a:p>
      </dsp:txBody>
      <dsp:txXfrm>
        <a:off x="3509553" y="1345765"/>
        <a:ext cx="3248843" cy="2018648"/>
      </dsp:txXfrm>
    </dsp:sp>
    <dsp:sp modelId="{463112E0-03F9-4FAE-A2BD-A3D3CED63D3F}">
      <dsp:nvSpPr>
        <dsp:cNvPr id="0" name=""/>
        <dsp:cNvSpPr/>
      </dsp:nvSpPr>
      <dsp:spPr>
        <a:xfrm>
          <a:off x="3509553" y="0"/>
          <a:ext cx="3248843" cy="1345765"/>
        </a:xfrm>
        <a:prstGeom prst="rect">
          <a:avLst/>
        </a:prstGeom>
        <a:noFill/>
        <a:ln w="6350" cap="flat" cmpd="sng" algn="ctr">
          <a:noFill/>
          <a:prstDash val="solid"/>
          <a:miter lim="800000"/>
        </a:ln>
        <a:effectLst/>
        <a:sp3d/>
      </dsp:spPr>
      <dsp:style>
        <a:lnRef idx="1">
          <a:scrgbClr r="0" g="0" b="0"/>
        </a:lnRef>
        <a:fillRef idx="3">
          <a:scrgbClr r="0" g="0" b="0"/>
        </a:fillRef>
        <a:effectRef idx="2">
          <a:scrgbClr r="0" g="0" b="0"/>
        </a:effectRef>
        <a:fontRef idx="minor">
          <a:schemeClr val="lt1"/>
        </a:fontRef>
      </dsp:style>
      <dsp:txBody>
        <a:bodyPr spcFirstLastPara="0" vert="horz" wrap="square" lIns="320914" tIns="165100" rIns="320914"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509553" y="0"/>
        <a:ext cx="3248843" cy="1345765"/>
      </dsp:txXfrm>
    </dsp:sp>
    <dsp:sp modelId="{369D95FC-6247-45ED-AB21-38942E61D3E6}">
      <dsp:nvSpPr>
        <dsp:cNvPr id="0" name=""/>
        <dsp:cNvSpPr/>
      </dsp:nvSpPr>
      <dsp:spPr>
        <a:xfrm>
          <a:off x="7018304" y="0"/>
          <a:ext cx="3248843" cy="3364414"/>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320914" tIns="0" rIns="320914" bIns="330200" numCol="1" spcCol="1270" anchor="t" anchorCtr="0">
          <a:noAutofit/>
        </a:bodyPr>
        <a:lstStyle/>
        <a:p>
          <a:pPr marL="0" lvl="0" indent="0" algn="l" defTabSz="1066800" rtl="0">
            <a:lnSpc>
              <a:spcPct val="90000"/>
            </a:lnSpc>
            <a:spcBef>
              <a:spcPct val="0"/>
            </a:spcBef>
            <a:spcAft>
              <a:spcPct val="35000"/>
            </a:spcAft>
            <a:buNone/>
          </a:pPr>
          <a:r>
            <a:rPr lang="en-US" sz="2400" kern="1200">
              <a:latin typeface="Calibri"/>
              <a:cs typeface="Calibri"/>
            </a:rPr>
            <a:t>Thanks to historical data, analyze the forecasting method</a:t>
          </a:r>
        </a:p>
      </dsp:txBody>
      <dsp:txXfrm>
        <a:off x="7018304" y="1345765"/>
        <a:ext cx="3248843" cy="2018648"/>
      </dsp:txXfrm>
    </dsp:sp>
    <dsp:sp modelId="{1C997F0A-643F-4616-BBF0-148E21056B8F}">
      <dsp:nvSpPr>
        <dsp:cNvPr id="0" name=""/>
        <dsp:cNvSpPr/>
      </dsp:nvSpPr>
      <dsp:spPr>
        <a:xfrm>
          <a:off x="7018304" y="0"/>
          <a:ext cx="3248843" cy="1345765"/>
        </a:xfrm>
        <a:prstGeom prst="rect">
          <a:avLst/>
        </a:prstGeom>
        <a:noFill/>
        <a:ln w="6350" cap="flat" cmpd="sng" algn="ctr">
          <a:noFill/>
          <a:prstDash val="solid"/>
          <a:miter lim="800000"/>
        </a:ln>
        <a:effectLst/>
        <a:sp3d/>
      </dsp:spPr>
      <dsp:style>
        <a:lnRef idx="1">
          <a:scrgbClr r="0" g="0" b="0"/>
        </a:lnRef>
        <a:fillRef idx="3">
          <a:scrgbClr r="0" g="0" b="0"/>
        </a:fillRef>
        <a:effectRef idx="2">
          <a:scrgbClr r="0" g="0" b="0"/>
        </a:effectRef>
        <a:fontRef idx="minor">
          <a:schemeClr val="lt1"/>
        </a:fontRef>
      </dsp:style>
      <dsp:txBody>
        <a:bodyPr spcFirstLastPara="0" vert="horz" wrap="square" lIns="320914" tIns="165100" rIns="320914"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018304" y="0"/>
        <a:ext cx="3248843" cy="13457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787017-CED5-4416-84A2-F6F931F44176}">
      <dsp:nvSpPr>
        <dsp:cNvPr id="0" name=""/>
        <dsp:cNvSpPr/>
      </dsp:nvSpPr>
      <dsp:spPr>
        <a:xfrm>
          <a:off x="928778" y="128"/>
          <a:ext cx="3364157" cy="3364157"/>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baseline="0">
              <a:latin typeface="Calibri"/>
              <a:cs typeface="Calibri"/>
            </a:rPr>
            <a:t>Is the arithmetic average of the squares of the differences between model predictions and observations.</a:t>
          </a:r>
          <a:endParaRPr lang="en-US" sz="2300" b="0" i="0" u="none" strike="noStrike" kern="1200" cap="none" baseline="0" noProof="0">
            <a:latin typeface="Calibri"/>
            <a:cs typeface="Calibri"/>
          </a:endParaRPr>
        </a:p>
      </dsp:txBody>
      <dsp:txXfrm>
        <a:off x="1421447" y="492797"/>
        <a:ext cx="2378819" cy="2378819"/>
      </dsp:txXfrm>
    </dsp:sp>
    <dsp:sp modelId="{91A590B5-9E21-4718-9937-EDBABE1F6328}">
      <dsp:nvSpPr>
        <dsp:cNvPr id="0" name=""/>
        <dsp:cNvSpPr/>
      </dsp:nvSpPr>
      <dsp:spPr>
        <a:xfrm rot="5400000">
          <a:off x="4570478" y="1236456"/>
          <a:ext cx="1177455" cy="891501"/>
        </a:xfrm>
        <a:prstGeom prst="triangl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BEE26F8-8694-4F6D-B437-7037EE9BD58A}">
      <dsp:nvSpPr>
        <dsp:cNvPr id="0" name=""/>
        <dsp:cNvSpPr/>
      </dsp:nvSpPr>
      <dsp:spPr>
        <a:xfrm>
          <a:off x="5975014" y="128"/>
          <a:ext cx="3364157" cy="3364157"/>
        </a:xfrm>
        <a:prstGeom prst="ellipse">
          <a:avLst/>
        </a:prstGeom>
        <a:gradFill rotWithShape="0">
          <a:gsLst>
            <a:gs pos="0">
              <a:schemeClr val="accent5">
                <a:hueOff val="1501824"/>
                <a:satOff val="6555"/>
                <a:lumOff val="-1568"/>
                <a:alphaOff val="0"/>
                <a:satMod val="103000"/>
                <a:lumMod val="102000"/>
                <a:tint val="94000"/>
              </a:schemeClr>
            </a:gs>
            <a:gs pos="50000">
              <a:schemeClr val="accent5">
                <a:hueOff val="1501824"/>
                <a:satOff val="6555"/>
                <a:lumOff val="-1568"/>
                <a:alphaOff val="0"/>
                <a:satMod val="110000"/>
                <a:lumMod val="100000"/>
                <a:shade val="100000"/>
              </a:schemeClr>
            </a:gs>
            <a:gs pos="100000">
              <a:schemeClr val="accent5">
                <a:hueOff val="1501824"/>
                <a:satOff val="6555"/>
                <a:lumOff val="-156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baseline="0">
              <a:latin typeface="Calibri"/>
              <a:cs typeface="Calibri"/>
            </a:rPr>
            <a:t>This method is mainly used when the cost of a forecast error can generate large expenses for the company. </a:t>
          </a:r>
          <a:endParaRPr lang="en-US" sz="2300" kern="1200">
            <a:latin typeface="Calibri"/>
            <a:cs typeface="Calibri"/>
          </a:endParaRPr>
        </a:p>
      </dsp:txBody>
      <dsp:txXfrm>
        <a:off x="6467683" y="492797"/>
        <a:ext cx="2378819" cy="237881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B8764B-1776-4AD0-A2CC-870AA85AE42F}">
      <dsp:nvSpPr>
        <dsp:cNvPr id="0" name=""/>
        <dsp:cNvSpPr/>
      </dsp:nvSpPr>
      <dsp:spPr>
        <a:xfrm>
          <a:off x="4602884" y="1636486"/>
          <a:ext cx="1027981" cy="91440"/>
        </a:xfrm>
        <a:custGeom>
          <a:avLst/>
          <a:gdLst/>
          <a:ahLst/>
          <a:cxnLst/>
          <a:rect l="0" t="0" r="0" b="0"/>
          <a:pathLst>
            <a:path>
              <a:moveTo>
                <a:pt x="0" y="45720"/>
              </a:moveTo>
              <a:lnTo>
                <a:pt x="1027981"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90410" y="1676914"/>
        <a:ext cx="52929" cy="10585"/>
      </dsp:txXfrm>
    </dsp:sp>
    <dsp:sp modelId="{DF0FFCFA-4ED1-490E-AA1D-749DE0C3CD56}">
      <dsp:nvSpPr>
        <dsp:cNvPr id="0" name=""/>
        <dsp:cNvSpPr/>
      </dsp:nvSpPr>
      <dsp:spPr>
        <a:xfrm>
          <a:off x="2155" y="301448"/>
          <a:ext cx="4602528" cy="2761517"/>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5528" tIns="236731" rIns="225528" bIns="236731" numCol="1" spcCol="1270" anchor="ctr" anchorCtr="0">
          <a:noAutofit/>
        </a:bodyPr>
        <a:lstStyle/>
        <a:p>
          <a:pPr marL="0" lvl="0" indent="0" algn="ctr" defTabSz="1200150">
            <a:lnSpc>
              <a:spcPct val="90000"/>
            </a:lnSpc>
            <a:spcBef>
              <a:spcPct val="0"/>
            </a:spcBef>
            <a:spcAft>
              <a:spcPct val="35000"/>
            </a:spcAft>
            <a:buNone/>
          </a:pPr>
          <a:r>
            <a:rPr lang="en-US" sz="2700" kern="1200">
              <a:latin typeface="Calibri"/>
              <a:cs typeface="Calibri"/>
            </a:rPr>
            <a:t>Estimates the standard deviation of the random component assuming the random component is normally distributed. </a:t>
          </a:r>
          <a:endParaRPr lang="en-US" sz="2700" b="0" i="0" u="none" strike="noStrike" kern="1200" cap="none" baseline="0" noProof="0">
            <a:latin typeface="Calibri"/>
            <a:cs typeface="Calibri"/>
          </a:endParaRPr>
        </a:p>
      </dsp:txBody>
      <dsp:txXfrm>
        <a:off x="2155" y="301448"/>
        <a:ext cx="4602528" cy="2761517"/>
      </dsp:txXfrm>
    </dsp:sp>
    <dsp:sp modelId="{C29C478A-9C3B-484D-B1D4-C16E4DB67BCF}">
      <dsp:nvSpPr>
        <dsp:cNvPr id="0" name=""/>
        <dsp:cNvSpPr/>
      </dsp:nvSpPr>
      <dsp:spPr>
        <a:xfrm>
          <a:off x="5663265" y="301448"/>
          <a:ext cx="4602528" cy="2761517"/>
        </a:xfrm>
        <a:prstGeom prst="rect">
          <a:avLst/>
        </a:prstGeom>
        <a:gradFill rotWithShape="0">
          <a:gsLst>
            <a:gs pos="0">
              <a:schemeClr val="accent5">
                <a:hueOff val="1501824"/>
                <a:satOff val="6555"/>
                <a:lumOff val="-1568"/>
                <a:alphaOff val="0"/>
                <a:satMod val="103000"/>
                <a:lumMod val="102000"/>
                <a:tint val="94000"/>
              </a:schemeClr>
            </a:gs>
            <a:gs pos="50000">
              <a:schemeClr val="accent5">
                <a:hueOff val="1501824"/>
                <a:satOff val="6555"/>
                <a:lumOff val="-1568"/>
                <a:alphaOff val="0"/>
                <a:satMod val="110000"/>
                <a:lumMod val="100000"/>
                <a:shade val="100000"/>
              </a:schemeClr>
            </a:gs>
            <a:gs pos="100000">
              <a:schemeClr val="accent5">
                <a:hueOff val="1501824"/>
                <a:satOff val="6555"/>
                <a:lumOff val="-156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5528" tIns="236731" rIns="225528" bIns="236731" numCol="1" spcCol="1270" anchor="ctr" anchorCtr="0">
          <a:noAutofit/>
        </a:bodyPr>
        <a:lstStyle/>
        <a:p>
          <a:pPr marL="0" lvl="0" indent="0" algn="ctr" defTabSz="1200150">
            <a:lnSpc>
              <a:spcPct val="90000"/>
            </a:lnSpc>
            <a:spcBef>
              <a:spcPct val="0"/>
            </a:spcBef>
            <a:spcAft>
              <a:spcPct val="35000"/>
            </a:spcAft>
            <a:buNone/>
          </a:pPr>
          <a:r>
            <a:rPr lang="en-US" sz="2700" kern="1200">
              <a:latin typeface="Calibri"/>
              <a:cs typeface="Calibri"/>
            </a:rPr>
            <a:t>MAD is an appropriate choice when selecting forecasting methods if the cost of a forecast error is proportional to the size of the error. </a:t>
          </a:r>
        </a:p>
      </dsp:txBody>
      <dsp:txXfrm>
        <a:off x="5663265" y="301448"/>
        <a:ext cx="4602528" cy="276151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15E8B5-5559-4C73-A6E2-322BE3A7EBD3}">
      <dsp:nvSpPr>
        <dsp:cNvPr id="0" name=""/>
        <dsp:cNvSpPr/>
      </dsp:nvSpPr>
      <dsp:spPr>
        <a:xfrm>
          <a:off x="0" y="35377"/>
          <a:ext cx="10267950" cy="1061406"/>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latin typeface="Calibri"/>
              <a:cs typeface="Calibri"/>
            </a:rPr>
            <a:t>Average absolute error as a percentage of demand. </a:t>
          </a:r>
          <a:endParaRPr lang="en-US" sz="1900" b="0" i="0" u="none" strike="noStrike" kern="1200" cap="none" baseline="0" noProof="0">
            <a:latin typeface="Calibri"/>
            <a:cs typeface="Calibri"/>
          </a:endParaRPr>
        </a:p>
      </dsp:txBody>
      <dsp:txXfrm>
        <a:off x="51814" y="87191"/>
        <a:ext cx="10164322" cy="957778"/>
      </dsp:txXfrm>
    </dsp:sp>
    <dsp:sp modelId="{41117BCF-FEA1-4166-AF62-F5DAC6B44623}">
      <dsp:nvSpPr>
        <dsp:cNvPr id="0" name=""/>
        <dsp:cNvSpPr/>
      </dsp:nvSpPr>
      <dsp:spPr>
        <a:xfrm>
          <a:off x="0" y="1151503"/>
          <a:ext cx="10267950" cy="1061406"/>
        </a:xfrm>
        <a:prstGeom prst="roundRect">
          <a:avLst/>
        </a:prstGeom>
        <a:gradFill rotWithShape="0">
          <a:gsLst>
            <a:gs pos="0">
              <a:schemeClr val="accent5">
                <a:hueOff val="750912"/>
                <a:satOff val="3277"/>
                <a:lumOff val="-784"/>
                <a:alphaOff val="0"/>
                <a:satMod val="103000"/>
                <a:lumMod val="102000"/>
                <a:tint val="94000"/>
              </a:schemeClr>
            </a:gs>
            <a:gs pos="50000">
              <a:schemeClr val="accent5">
                <a:hueOff val="750912"/>
                <a:satOff val="3277"/>
                <a:lumOff val="-784"/>
                <a:alphaOff val="0"/>
                <a:satMod val="110000"/>
                <a:lumMod val="100000"/>
                <a:shade val="100000"/>
              </a:schemeClr>
            </a:gs>
            <a:gs pos="100000">
              <a:schemeClr val="accent5">
                <a:hueOff val="750912"/>
                <a:satOff val="3277"/>
                <a:lumOff val="-78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latin typeface="Calibri"/>
              <a:cs typeface="Calibri"/>
            </a:rPr>
            <a:t>MAPE is a good measure of forecast error when the underlying forecast has significant seasonality and demand varies considerably from one period to the next.</a:t>
          </a:r>
        </a:p>
      </dsp:txBody>
      <dsp:txXfrm>
        <a:off x="51814" y="1203317"/>
        <a:ext cx="10164322" cy="957778"/>
      </dsp:txXfrm>
    </dsp:sp>
    <dsp:sp modelId="{AC5FDBE3-BE6E-45F3-AB3B-F079D9217847}">
      <dsp:nvSpPr>
        <dsp:cNvPr id="0" name=""/>
        <dsp:cNvSpPr/>
      </dsp:nvSpPr>
      <dsp:spPr>
        <a:xfrm>
          <a:off x="0" y="2267630"/>
          <a:ext cx="10267950" cy="1061406"/>
        </a:xfrm>
        <a:prstGeom prst="roundRect">
          <a:avLst/>
        </a:prstGeom>
        <a:gradFill rotWithShape="0">
          <a:gsLst>
            <a:gs pos="0">
              <a:schemeClr val="accent5">
                <a:hueOff val="1501824"/>
                <a:satOff val="6555"/>
                <a:lumOff val="-1568"/>
                <a:alphaOff val="0"/>
                <a:satMod val="103000"/>
                <a:lumMod val="102000"/>
                <a:tint val="94000"/>
              </a:schemeClr>
            </a:gs>
            <a:gs pos="50000">
              <a:schemeClr val="accent5">
                <a:hueOff val="1501824"/>
                <a:satOff val="6555"/>
                <a:lumOff val="-1568"/>
                <a:alphaOff val="0"/>
                <a:satMod val="110000"/>
                <a:lumMod val="100000"/>
                <a:shade val="100000"/>
              </a:schemeClr>
            </a:gs>
            <a:gs pos="100000">
              <a:schemeClr val="accent5">
                <a:hueOff val="1501824"/>
                <a:satOff val="6555"/>
                <a:lumOff val="-156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latin typeface="Calibri"/>
              <a:cs typeface="Calibri"/>
            </a:rPr>
            <a:t>Unfortunately, MAPE can only be applied to strictly POSITIVE values. It therefore makes it possible to judge whether the sales forecasting system is good, but it is ineffective for assessing the quality of estimates of results that can be either profits or losses.</a:t>
          </a:r>
        </a:p>
      </dsp:txBody>
      <dsp:txXfrm>
        <a:off x="51814" y="2319444"/>
        <a:ext cx="10164322" cy="95777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A3A461-BB65-4297-ABFD-31C9B74E2AC1}">
      <dsp:nvSpPr>
        <dsp:cNvPr id="0" name=""/>
        <dsp:cNvSpPr/>
      </dsp:nvSpPr>
      <dsp:spPr>
        <a:xfrm>
          <a:off x="5182459" y="1991578"/>
          <a:ext cx="3677874" cy="875166"/>
        </a:xfrm>
        <a:custGeom>
          <a:avLst/>
          <a:gdLst/>
          <a:ahLst/>
          <a:cxnLst/>
          <a:rect l="0" t="0" r="0" b="0"/>
          <a:pathLst>
            <a:path>
              <a:moveTo>
                <a:pt x="0" y="0"/>
              </a:moveTo>
              <a:lnTo>
                <a:pt x="0" y="596400"/>
              </a:lnTo>
              <a:lnTo>
                <a:pt x="3677874" y="596400"/>
              </a:lnTo>
              <a:lnTo>
                <a:pt x="3677874" y="875166"/>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DEB0944-BFEF-4A88-B201-6C4681E481E7}">
      <dsp:nvSpPr>
        <dsp:cNvPr id="0" name=""/>
        <dsp:cNvSpPr/>
      </dsp:nvSpPr>
      <dsp:spPr>
        <a:xfrm>
          <a:off x="5136739" y="1991578"/>
          <a:ext cx="91440" cy="875166"/>
        </a:xfrm>
        <a:custGeom>
          <a:avLst/>
          <a:gdLst/>
          <a:ahLst/>
          <a:cxnLst/>
          <a:rect l="0" t="0" r="0" b="0"/>
          <a:pathLst>
            <a:path>
              <a:moveTo>
                <a:pt x="45720" y="0"/>
              </a:moveTo>
              <a:lnTo>
                <a:pt x="45720" y="875166"/>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4B46769-F489-4BE2-85C1-831CE2392E21}">
      <dsp:nvSpPr>
        <dsp:cNvPr id="0" name=""/>
        <dsp:cNvSpPr/>
      </dsp:nvSpPr>
      <dsp:spPr>
        <a:xfrm>
          <a:off x="1504584" y="1991578"/>
          <a:ext cx="3677874" cy="875166"/>
        </a:xfrm>
        <a:custGeom>
          <a:avLst/>
          <a:gdLst/>
          <a:ahLst/>
          <a:cxnLst/>
          <a:rect l="0" t="0" r="0" b="0"/>
          <a:pathLst>
            <a:path>
              <a:moveTo>
                <a:pt x="3677874" y="0"/>
              </a:moveTo>
              <a:lnTo>
                <a:pt x="3677874" y="596400"/>
              </a:lnTo>
              <a:lnTo>
                <a:pt x="0" y="596400"/>
              </a:lnTo>
              <a:lnTo>
                <a:pt x="0" y="875166"/>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8443032-9A4A-416A-9E19-2E8BEACD0CC1}">
      <dsp:nvSpPr>
        <dsp:cNvPr id="0" name=""/>
        <dsp:cNvSpPr/>
      </dsp:nvSpPr>
      <dsp:spPr>
        <a:xfrm>
          <a:off x="3677874" y="80755"/>
          <a:ext cx="3009169" cy="1910822"/>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AC31ACC-5B48-4B46-B5B1-6FED8F923037}">
      <dsp:nvSpPr>
        <dsp:cNvPr id="0" name=""/>
        <dsp:cNvSpPr/>
      </dsp:nvSpPr>
      <dsp:spPr>
        <a:xfrm>
          <a:off x="4012226" y="398390"/>
          <a:ext cx="3009169" cy="1910822"/>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latin typeface="Calibri"/>
              <a:cs typeface="Calibri"/>
            </a:rPr>
            <a:t>This constant determines how historical time series values are weighted. The higher the smoothing constant, the higher the weight given to the values of the last period and therefore the faster a reaction to systematic changes in the time series is possible</a:t>
          </a:r>
          <a:endParaRPr lang="en-US" sz="1500" b="0" i="0" u="none" strike="noStrike" kern="1200" cap="none" baseline="0" noProof="0">
            <a:solidFill>
              <a:srgbClr val="010000"/>
            </a:solidFill>
            <a:latin typeface="Calibri"/>
            <a:cs typeface="Calibri"/>
          </a:endParaRPr>
        </a:p>
      </dsp:txBody>
      <dsp:txXfrm>
        <a:off x="4068192" y="454356"/>
        <a:ext cx="2897237" cy="1798890"/>
      </dsp:txXfrm>
    </dsp:sp>
    <dsp:sp modelId="{42D29D77-74A0-4057-87D2-A50DEF0EBC85}">
      <dsp:nvSpPr>
        <dsp:cNvPr id="0" name=""/>
        <dsp:cNvSpPr/>
      </dsp:nvSpPr>
      <dsp:spPr>
        <a:xfrm>
          <a:off x="0" y="2866745"/>
          <a:ext cx="3009169" cy="1910822"/>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5FCD4D5-C16D-4CFA-BB61-AC35BF7CFBF4}">
      <dsp:nvSpPr>
        <dsp:cNvPr id="0" name=""/>
        <dsp:cNvSpPr/>
      </dsp:nvSpPr>
      <dsp:spPr>
        <a:xfrm>
          <a:off x="334352" y="3184380"/>
          <a:ext cx="3009169" cy="1910822"/>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latin typeface="Calibri"/>
              <a:cs typeface="Calibri"/>
            </a:rPr>
            <a:t>Alpha- smoothing the fluctuations of the base </a:t>
          </a:r>
        </a:p>
      </dsp:txBody>
      <dsp:txXfrm>
        <a:off x="390318" y="3240346"/>
        <a:ext cx="2897237" cy="1798890"/>
      </dsp:txXfrm>
    </dsp:sp>
    <dsp:sp modelId="{79B024E1-0C34-4AC3-9ECF-604708EB0C90}">
      <dsp:nvSpPr>
        <dsp:cNvPr id="0" name=""/>
        <dsp:cNvSpPr/>
      </dsp:nvSpPr>
      <dsp:spPr>
        <a:xfrm>
          <a:off x="3677874" y="2866745"/>
          <a:ext cx="3009169" cy="1910822"/>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AF48A5C-BA91-4CD3-9ED6-631C1012696E}">
      <dsp:nvSpPr>
        <dsp:cNvPr id="0" name=""/>
        <dsp:cNvSpPr/>
      </dsp:nvSpPr>
      <dsp:spPr>
        <a:xfrm>
          <a:off x="4012226" y="3184380"/>
          <a:ext cx="3009169" cy="1910822"/>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latin typeface="Calibri"/>
              <a:cs typeface="Calibri"/>
            </a:rPr>
            <a:t>Beta- smoothing the fluctuations of the trend</a:t>
          </a:r>
        </a:p>
      </dsp:txBody>
      <dsp:txXfrm>
        <a:off x="4068192" y="3240346"/>
        <a:ext cx="2897237" cy="1798890"/>
      </dsp:txXfrm>
    </dsp:sp>
    <dsp:sp modelId="{3070BEF1-9430-4B63-AFE0-B600D8723B6D}">
      <dsp:nvSpPr>
        <dsp:cNvPr id="0" name=""/>
        <dsp:cNvSpPr/>
      </dsp:nvSpPr>
      <dsp:spPr>
        <a:xfrm>
          <a:off x="7355748" y="2866745"/>
          <a:ext cx="3009169" cy="1910822"/>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648C941-2196-4C05-BBA7-897A20D1786A}">
      <dsp:nvSpPr>
        <dsp:cNvPr id="0" name=""/>
        <dsp:cNvSpPr/>
      </dsp:nvSpPr>
      <dsp:spPr>
        <a:xfrm>
          <a:off x="7690101" y="3184380"/>
          <a:ext cx="3009169" cy="1910822"/>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latin typeface="Calibri"/>
              <a:cs typeface="Calibri"/>
            </a:rPr>
            <a:t>Gamma- smoothing the fluctuations of seasonality.</a:t>
          </a:r>
        </a:p>
      </dsp:txBody>
      <dsp:txXfrm>
        <a:off x="7746067" y="3240346"/>
        <a:ext cx="2897237" cy="179889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F8FC8E-65B4-4881-A6AB-01D28C386D6B}">
      <dsp:nvSpPr>
        <dsp:cNvPr id="0" name=""/>
        <dsp:cNvSpPr/>
      </dsp:nvSpPr>
      <dsp:spPr>
        <a:xfrm>
          <a:off x="638475" y="107206"/>
          <a:ext cx="1852875" cy="1852875"/>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53E6BC-3620-46B9-AAC7-95ACD371EACA}">
      <dsp:nvSpPr>
        <dsp:cNvPr id="0" name=""/>
        <dsp:cNvSpPr/>
      </dsp:nvSpPr>
      <dsp:spPr>
        <a:xfrm>
          <a:off x="1033350" y="502081"/>
          <a:ext cx="1063125" cy="10631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B851FDD-C0A0-497B-A496-251AD3787B2B}">
      <dsp:nvSpPr>
        <dsp:cNvPr id="0" name=""/>
        <dsp:cNvSpPr/>
      </dsp:nvSpPr>
      <dsp:spPr>
        <a:xfrm>
          <a:off x="46162" y="2537207"/>
          <a:ext cx="30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latin typeface="Calibri"/>
              <a:cs typeface="Calibri"/>
            </a:rPr>
            <a:t>1. Mature product – A product that has </a:t>
          </a:r>
          <a:r>
            <a:rPr lang="en-US" sz="1500" b="1" kern="1200">
              <a:latin typeface="Calibri"/>
              <a:cs typeface="Calibri"/>
            </a:rPr>
            <a:t>stopped growing</a:t>
          </a:r>
          <a:endParaRPr lang="en-US" sz="1500" kern="1200">
            <a:latin typeface="Calibri"/>
            <a:cs typeface="Calibri"/>
          </a:endParaRPr>
        </a:p>
      </dsp:txBody>
      <dsp:txXfrm>
        <a:off x="46162" y="2537207"/>
        <a:ext cx="3037500" cy="720000"/>
      </dsp:txXfrm>
    </dsp:sp>
    <dsp:sp modelId="{7EFA8F98-2CD2-48E0-8416-3F7D3AC1649E}">
      <dsp:nvSpPr>
        <dsp:cNvPr id="0" name=""/>
        <dsp:cNvSpPr/>
      </dsp:nvSpPr>
      <dsp:spPr>
        <a:xfrm>
          <a:off x="4207537" y="107206"/>
          <a:ext cx="1852875" cy="1852875"/>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DEF948-5234-412B-82B2-5BB9F5FA396B}">
      <dsp:nvSpPr>
        <dsp:cNvPr id="0" name=""/>
        <dsp:cNvSpPr/>
      </dsp:nvSpPr>
      <dsp:spPr>
        <a:xfrm>
          <a:off x="4602412" y="502081"/>
          <a:ext cx="1063125" cy="10631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938B43-4995-40BD-83B8-150A44D67188}">
      <dsp:nvSpPr>
        <dsp:cNvPr id="0" name=""/>
        <dsp:cNvSpPr/>
      </dsp:nvSpPr>
      <dsp:spPr>
        <a:xfrm>
          <a:off x="3615225" y="2537207"/>
          <a:ext cx="30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latin typeface="Calibri"/>
              <a:cs typeface="Calibri"/>
            </a:rPr>
            <a:t>2. Historical time -</a:t>
          </a:r>
          <a:r>
            <a:rPr lang="en-US" sz="1500" b="1" kern="1200">
              <a:latin typeface="Calibri"/>
              <a:cs typeface="Calibri"/>
            </a:rPr>
            <a:t> era</a:t>
          </a:r>
          <a:endParaRPr lang="en-US" sz="1500" kern="1200">
            <a:latin typeface="Calibri"/>
            <a:cs typeface="Calibri"/>
          </a:endParaRPr>
        </a:p>
      </dsp:txBody>
      <dsp:txXfrm>
        <a:off x="3615225" y="2537207"/>
        <a:ext cx="3037500" cy="720000"/>
      </dsp:txXfrm>
    </dsp:sp>
    <dsp:sp modelId="{FB897982-A143-4449-B5AA-2C5710C80518}">
      <dsp:nvSpPr>
        <dsp:cNvPr id="0" name=""/>
        <dsp:cNvSpPr/>
      </dsp:nvSpPr>
      <dsp:spPr>
        <a:xfrm>
          <a:off x="7776600" y="107206"/>
          <a:ext cx="1852875" cy="1852875"/>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8C3ED8-A5E3-4AF8-9AB6-BB80FCAF74DE}">
      <dsp:nvSpPr>
        <dsp:cNvPr id="0" name=""/>
        <dsp:cNvSpPr/>
      </dsp:nvSpPr>
      <dsp:spPr>
        <a:xfrm>
          <a:off x="8171475" y="502081"/>
          <a:ext cx="1063125" cy="10631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D3E2DE5-9708-4964-8988-6745DB696B02}">
      <dsp:nvSpPr>
        <dsp:cNvPr id="0" name=""/>
        <dsp:cNvSpPr/>
      </dsp:nvSpPr>
      <dsp:spPr>
        <a:xfrm>
          <a:off x="7184287" y="2537207"/>
          <a:ext cx="30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b="1" kern="1200">
              <a:latin typeface="Calibri"/>
              <a:cs typeface="Calibri"/>
            </a:rPr>
            <a:t>3. Difficulties</a:t>
          </a:r>
          <a:r>
            <a:rPr lang="en-US" sz="1500" kern="1200">
              <a:latin typeface="Calibri"/>
              <a:cs typeface="Calibri"/>
            </a:rPr>
            <a:t> to (estimate)</a:t>
          </a:r>
          <a:r>
            <a:rPr lang="en-US" sz="1500" b="1" kern="1200">
              <a:latin typeface="Calibri"/>
              <a:cs typeface="Calibri"/>
            </a:rPr>
            <a:t> forecast examples</a:t>
          </a:r>
          <a:r>
            <a:rPr lang="en-US" sz="1500" kern="1200">
              <a:latin typeface="Calibri"/>
              <a:cs typeface="Calibri"/>
            </a:rPr>
            <a:t> – clothing and electronics sectors etc..,</a:t>
          </a:r>
        </a:p>
      </dsp:txBody>
      <dsp:txXfrm>
        <a:off x="7184287" y="2537207"/>
        <a:ext cx="30375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10/25/2020</a:t>
            </a:fld>
            <a:endParaRPr lang="en-US"/>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1423815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10/25/2020</a:t>
            </a:fld>
            <a:endParaRPr lang="en-US"/>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1238169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10/25/2020</a:t>
            </a:fld>
            <a:endParaRPr lang="en-US"/>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2856910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10/25/2020</a:t>
            </a:fld>
            <a:endParaRPr lang="en-US"/>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3900826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10/25/2020</a:t>
            </a:fld>
            <a:endParaRPr lang="en-US"/>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2869538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10/25/2020</a:t>
            </a:fld>
            <a:endParaRPr lang="en-US"/>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2233988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10/25/2020</a:t>
            </a:fld>
            <a:endParaRPr lang="en-US"/>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6579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10/25/2020</a:t>
            </a:fld>
            <a:endParaRPr lang="en-US"/>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2609049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10/25/2020</a:t>
            </a:fld>
            <a:endParaRPr lang="en-US"/>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1380876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10/25/2020</a:t>
            </a:fld>
            <a:endParaRPr lang="en-US"/>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16322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10/25/2020</a:t>
            </a:fld>
            <a:endParaRPr lang="en-US"/>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60367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10/25/2020</a:t>
            </a:fld>
            <a:endParaRPr lang="en-US" spc="5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1800672730"/>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0" r:id="rId6"/>
    <p:sldLayoutId id="2147483736" r:id="rId7"/>
    <p:sldLayoutId id="2147483737" r:id="rId8"/>
    <p:sldLayoutId id="2147483738" r:id="rId9"/>
    <p:sldLayoutId id="2147483739" r:id="rId10"/>
    <p:sldLayoutId id="2147483741"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comments" Target="../comments/comment2.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comments" Target="../comments/comment3.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comments" Target="../comments/comment4.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comments" Target="../comments/comment6.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Layout" Target="../slideLayouts/slideLayout2.xml"/><Relationship Id="rId4" Type="http://schemas.openxmlformats.org/officeDocument/2006/relationships/image" Target="../media/image30.sv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1.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2">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Graphical user interface&#10;&#10;Description automatically generated">
            <a:extLst>
              <a:ext uri="{FF2B5EF4-FFF2-40B4-BE49-F238E27FC236}">
                <a16:creationId xmlns:a16="http://schemas.microsoft.com/office/drawing/2014/main" id="{5C9CB453-F845-4BF6-BE00-72A486E8D05F}"/>
              </a:ext>
            </a:extLst>
          </p:cNvPr>
          <p:cNvPicPr>
            <a:picLocks noChangeAspect="1"/>
          </p:cNvPicPr>
          <p:nvPr/>
        </p:nvPicPr>
        <p:blipFill rotWithShape="1">
          <a:blip r:embed="rId2"/>
          <a:srcRect l="9618" r="8605" b="1"/>
          <a:stretch/>
        </p:blipFill>
        <p:spPr>
          <a:xfrm>
            <a:off x="20" y="10"/>
            <a:ext cx="12191980" cy="6857990"/>
          </a:xfrm>
          <a:prstGeom prst="rect">
            <a:avLst/>
          </a:prstGeom>
        </p:spPr>
      </p:pic>
      <p:sp>
        <p:nvSpPr>
          <p:cNvPr id="66" name="Rectangle 64">
            <a:extLst>
              <a:ext uri="{FF2B5EF4-FFF2-40B4-BE49-F238E27FC236}">
                <a16:creationId xmlns:a16="http://schemas.microsoft.com/office/drawing/2014/main" id="{5816E978-1809-4EE5-9DFC-90ECA301A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112520" y="-99971"/>
            <a:ext cx="10268712" cy="1550896"/>
          </a:xfrm>
        </p:spPr>
        <p:txBody>
          <a:bodyPr anchor="b">
            <a:normAutofit/>
          </a:bodyPr>
          <a:lstStyle/>
          <a:p>
            <a:r>
              <a:rPr lang="en-US" sz="4800">
                <a:solidFill>
                  <a:srgbClr val="FFFFFF"/>
                </a:solidFill>
                <a:latin typeface="Franklin Gothic Medium"/>
              </a:rPr>
              <a:t>Demand forecasting in a supply chain</a:t>
            </a:r>
            <a:r>
              <a:rPr lang="en-US" sz="4800" b="1">
                <a:solidFill>
                  <a:srgbClr val="FFFFFF"/>
                </a:solidFill>
              </a:rPr>
              <a:t> </a:t>
            </a:r>
          </a:p>
        </p:txBody>
      </p:sp>
      <p:sp>
        <p:nvSpPr>
          <p:cNvPr id="3" name="Subtitle 2"/>
          <p:cNvSpPr>
            <a:spLocks noGrp="1"/>
          </p:cNvSpPr>
          <p:nvPr>
            <p:ph type="subTitle" idx="1"/>
          </p:nvPr>
        </p:nvSpPr>
        <p:spPr>
          <a:xfrm>
            <a:off x="541020" y="6416536"/>
            <a:ext cx="10840212" cy="675778"/>
          </a:xfrm>
        </p:spPr>
        <p:txBody>
          <a:bodyPr anchor="t">
            <a:normAutofit/>
          </a:bodyPr>
          <a:lstStyle/>
          <a:p>
            <a:pPr>
              <a:lnSpc>
                <a:spcPct val="91000"/>
              </a:lnSpc>
            </a:pPr>
            <a:r>
              <a:rPr lang="en-US" sz="1700">
                <a:latin typeface="Calibri"/>
                <a:ea typeface="+mn-lt"/>
                <a:cs typeface="+mn-lt"/>
              </a:rPr>
              <a:t>TEAM 1 : Sahil POPLI, </a:t>
            </a:r>
            <a:r>
              <a:rPr lang="en-US" sz="1700" err="1">
                <a:latin typeface="Calibri"/>
                <a:ea typeface="+mn-lt"/>
                <a:cs typeface="+mn-lt"/>
              </a:rPr>
              <a:t>Sibish</a:t>
            </a:r>
            <a:r>
              <a:rPr lang="en-US" sz="1700">
                <a:latin typeface="Calibri"/>
                <a:ea typeface="+mn-lt"/>
                <a:cs typeface="+mn-lt"/>
              </a:rPr>
              <a:t> Ragul BHARATHI, Xinyue ZHAO, Mohamed </a:t>
            </a:r>
            <a:r>
              <a:rPr lang="en-US" sz="1700" err="1">
                <a:latin typeface="Calibri"/>
                <a:ea typeface="+mn-lt"/>
                <a:cs typeface="+mn-lt"/>
              </a:rPr>
              <a:t>Mustaq</a:t>
            </a:r>
            <a:r>
              <a:rPr lang="en-US" sz="1700">
                <a:latin typeface="Calibri"/>
                <a:ea typeface="+mn-lt"/>
                <a:cs typeface="+mn-lt"/>
              </a:rPr>
              <a:t> Ashraf ALI, Lucile SAUVESTRE</a:t>
            </a:r>
            <a:endParaRPr lang="en-US" sz="1700">
              <a:latin typeface="Calibri"/>
              <a:cs typeface="Calibri"/>
            </a:endParaRPr>
          </a:p>
        </p:txBody>
      </p:sp>
    </p:spTree>
    <p:extLst>
      <p:ext uri="{BB962C8B-B14F-4D97-AF65-F5344CB8AC3E}">
        <p14:creationId xmlns:p14="http://schemas.microsoft.com/office/powerpoint/2010/main" val="1194440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172E1-29BD-4287-AA39-131FDED4E162}"/>
              </a:ext>
            </a:extLst>
          </p:cNvPr>
          <p:cNvSpPr>
            <a:spLocks noGrp="1"/>
          </p:cNvSpPr>
          <p:nvPr>
            <p:ph type="title"/>
          </p:nvPr>
        </p:nvSpPr>
        <p:spPr/>
        <p:txBody>
          <a:bodyPr vert="horz" lIns="91440" tIns="45720" rIns="91440" bIns="45720" rtlCol="0" anchor="ctr">
            <a:noAutofit/>
          </a:bodyPr>
          <a:lstStyle/>
          <a:p>
            <a:r>
              <a:rPr lang="en-US" sz="5400"/>
              <a:t>Analyzing demand forecast to estimate forecast errors  </a:t>
            </a:r>
          </a:p>
        </p:txBody>
      </p:sp>
      <p:pic>
        <p:nvPicPr>
          <p:cNvPr id="5" name="Graphic 4" descr="Upward trend">
            <a:extLst>
              <a:ext uri="{FF2B5EF4-FFF2-40B4-BE49-F238E27FC236}">
                <a16:creationId xmlns:a16="http://schemas.microsoft.com/office/drawing/2014/main" id="{8B7D5345-22AB-41AF-8A4C-D36CD48575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04890" y="2104097"/>
            <a:ext cx="4648545" cy="4648545"/>
          </a:xfrm>
          <a:prstGeom prst="rect">
            <a:avLst/>
          </a:prstGeom>
        </p:spPr>
      </p:pic>
    </p:spTree>
    <p:extLst>
      <p:ext uri="{BB962C8B-B14F-4D97-AF65-F5344CB8AC3E}">
        <p14:creationId xmlns:p14="http://schemas.microsoft.com/office/powerpoint/2010/main" val="2355142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58FB36D-73B3-45EF-8CD4-221CCC8BE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D7835D7-DF12-420F-843A-1C5083D2B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11928B-F370-4BF2-AE53-C934AD8D5399}"/>
              </a:ext>
            </a:extLst>
          </p:cNvPr>
          <p:cNvSpPr>
            <a:spLocks noGrp="1"/>
          </p:cNvSpPr>
          <p:nvPr>
            <p:ph type="title"/>
          </p:nvPr>
        </p:nvSpPr>
        <p:spPr>
          <a:xfrm>
            <a:off x="960120" y="317814"/>
            <a:ext cx="10268712" cy="1700784"/>
          </a:xfrm>
        </p:spPr>
        <p:txBody>
          <a:bodyPr>
            <a:normAutofit/>
          </a:bodyPr>
          <a:lstStyle/>
          <a:p>
            <a:r>
              <a:rPr lang="en-US" sz="5400"/>
              <a:t>Definition of the forecast error </a:t>
            </a:r>
            <a:r>
              <a:rPr lang="en-US" sz="5600"/>
              <a:t> </a:t>
            </a:r>
          </a:p>
        </p:txBody>
      </p:sp>
      <p:sp>
        <p:nvSpPr>
          <p:cNvPr id="3" name="Content Placeholder 2">
            <a:extLst>
              <a:ext uri="{FF2B5EF4-FFF2-40B4-BE49-F238E27FC236}">
                <a16:creationId xmlns:a16="http://schemas.microsoft.com/office/drawing/2014/main" id="{FEB0DD83-3075-404F-B184-58ABD745FCA1}"/>
              </a:ext>
            </a:extLst>
          </p:cNvPr>
          <p:cNvSpPr>
            <a:spLocks noGrp="1"/>
          </p:cNvSpPr>
          <p:nvPr>
            <p:ph idx="1"/>
          </p:nvPr>
        </p:nvSpPr>
        <p:spPr>
          <a:xfrm>
            <a:off x="960120" y="2784143"/>
            <a:ext cx="8068586" cy="3433031"/>
          </a:xfrm>
        </p:spPr>
        <p:txBody>
          <a:bodyPr vert="horz" lIns="91440" tIns="45720" rIns="91440" bIns="45720" rtlCol="0" anchor="t">
            <a:normAutofit/>
          </a:bodyPr>
          <a:lstStyle/>
          <a:p>
            <a:pPr algn="ctr"/>
            <a:endParaRPr lang="en-US" sz="2000">
              <a:latin typeface="Calibri"/>
              <a:ea typeface="+mn-lt"/>
              <a:cs typeface="+mn-lt"/>
            </a:endParaRPr>
          </a:p>
          <a:p>
            <a:pPr algn="ctr"/>
            <a:r>
              <a:rPr lang="en-US" sz="2000" b="1">
                <a:latin typeface="Calibri"/>
                <a:ea typeface="+mn-lt"/>
                <a:cs typeface="+mn-lt"/>
              </a:rPr>
              <a:t>Forecast error</a:t>
            </a:r>
            <a:r>
              <a:rPr lang="en-US" sz="2000">
                <a:latin typeface="Calibri"/>
                <a:ea typeface="+mn-lt"/>
                <a:cs typeface="+mn-lt"/>
              </a:rPr>
              <a:t> measures the random component of demand. This measure is important because it reveals how inaccurate a forecast is likely to be and what contingencies a firm may have to plan for. </a:t>
            </a:r>
            <a:endParaRPr lang="en-US" sz="2000">
              <a:latin typeface="Calibri"/>
              <a:cs typeface="Calibri"/>
            </a:endParaRPr>
          </a:p>
        </p:txBody>
      </p:sp>
      <p:pic>
        <p:nvPicPr>
          <p:cNvPr id="4" name="Graphic 4" descr="Books">
            <a:extLst>
              <a:ext uri="{FF2B5EF4-FFF2-40B4-BE49-F238E27FC236}">
                <a16:creationId xmlns:a16="http://schemas.microsoft.com/office/drawing/2014/main" id="{775895D6-237C-4521-AFEA-102ABB8D873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35710" y="3434845"/>
            <a:ext cx="2093086" cy="2142717"/>
          </a:xfrm>
          <a:prstGeom prst="rect">
            <a:avLst/>
          </a:prstGeom>
        </p:spPr>
      </p:pic>
    </p:spTree>
    <p:extLst>
      <p:ext uri="{BB962C8B-B14F-4D97-AF65-F5344CB8AC3E}">
        <p14:creationId xmlns:p14="http://schemas.microsoft.com/office/powerpoint/2010/main" val="3821175398"/>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0AFBD7-68A0-4B12-8B83-2C36E06073DA}"/>
              </a:ext>
            </a:extLst>
          </p:cNvPr>
          <p:cNvSpPr>
            <a:spLocks noGrp="1"/>
          </p:cNvSpPr>
          <p:nvPr>
            <p:ph type="title"/>
          </p:nvPr>
        </p:nvSpPr>
        <p:spPr>
          <a:xfrm>
            <a:off x="960120" y="317814"/>
            <a:ext cx="10268712" cy="1700784"/>
          </a:xfrm>
        </p:spPr>
        <p:txBody>
          <a:bodyPr>
            <a:normAutofit/>
          </a:bodyPr>
          <a:lstStyle/>
          <a:p>
            <a:r>
              <a:rPr lang="en-US" sz="4600">
                <a:ea typeface="+mj-lt"/>
                <a:cs typeface="+mj-lt"/>
              </a:rPr>
              <a:t>how forecast errors can be turned to an advantage for the company? </a:t>
            </a:r>
          </a:p>
        </p:txBody>
      </p:sp>
      <p:graphicFrame>
        <p:nvGraphicFramePr>
          <p:cNvPr id="5" name="Content Placeholder 2">
            <a:extLst>
              <a:ext uri="{FF2B5EF4-FFF2-40B4-BE49-F238E27FC236}">
                <a16:creationId xmlns:a16="http://schemas.microsoft.com/office/drawing/2014/main" id="{CB6B9C32-26A4-4ACA-B22F-11BF9CA97596}"/>
              </a:ext>
            </a:extLst>
          </p:cNvPr>
          <p:cNvGraphicFramePr>
            <a:graphicFrameLocks noGrp="1"/>
          </p:cNvGraphicFramePr>
          <p:nvPr>
            <p:ph idx="1"/>
            <p:extLst>
              <p:ext uri="{D42A27DB-BD31-4B8C-83A1-F6EECF244321}">
                <p14:modId xmlns:p14="http://schemas.microsoft.com/office/powerpoint/2010/main" val="3314500128"/>
              </p:ext>
            </p:extLst>
          </p:nvPr>
        </p:nvGraphicFramePr>
        <p:xfrm>
          <a:off x="960438" y="2745545"/>
          <a:ext cx="10267950" cy="33644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32342375"/>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E7828C-D6ED-4079-8587-1BDD3033082A}"/>
              </a:ext>
            </a:extLst>
          </p:cNvPr>
          <p:cNvSpPr>
            <a:spLocks noGrp="1"/>
          </p:cNvSpPr>
          <p:nvPr>
            <p:ph type="title"/>
          </p:nvPr>
        </p:nvSpPr>
        <p:spPr>
          <a:xfrm>
            <a:off x="960120" y="317814"/>
            <a:ext cx="10268712" cy="1700784"/>
          </a:xfrm>
        </p:spPr>
        <p:txBody>
          <a:bodyPr vert="horz" lIns="91440" tIns="45720" rIns="91440" bIns="45720" rtlCol="0">
            <a:normAutofit/>
          </a:bodyPr>
          <a:lstStyle/>
          <a:p>
            <a:r>
              <a:rPr lang="en-US" sz="5400"/>
              <a:t>MEAN SQUARE ERROR (MSE)</a:t>
            </a:r>
            <a:r>
              <a:rPr lang="en-US"/>
              <a:t> </a:t>
            </a:r>
          </a:p>
        </p:txBody>
      </p:sp>
      <p:graphicFrame>
        <p:nvGraphicFramePr>
          <p:cNvPr id="5" name="Content Placeholder 2">
            <a:extLst>
              <a:ext uri="{FF2B5EF4-FFF2-40B4-BE49-F238E27FC236}">
                <a16:creationId xmlns:a16="http://schemas.microsoft.com/office/drawing/2014/main" id="{DD4E25B0-8611-4403-96FC-95D37553B5BE}"/>
              </a:ext>
            </a:extLst>
          </p:cNvPr>
          <p:cNvGraphicFramePr>
            <a:graphicFrameLocks noGrp="1"/>
          </p:cNvGraphicFramePr>
          <p:nvPr>
            <p:ph idx="1"/>
            <p:extLst>
              <p:ext uri="{D42A27DB-BD31-4B8C-83A1-F6EECF244321}">
                <p14:modId xmlns:p14="http://schemas.microsoft.com/office/powerpoint/2010/main" val="3688875326"/>
              </p:ext>
            </p:extLst>
          </p:nvPr>
        </p:nvGraphicFramePr>
        <p:xfrm>
          <a:off x="960438" y="2745545"/>
          <a:ext cx="10267950" cy="33644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1703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45F8E4-9CAF-4D01-A291-7BC86BCF639D}"/>
              </a:ext>
            </a:extLst>
          </p:cNvPr>
          <p:cNvSpPr>
            <a:spLocks noGrp="1"/>
          </p:cNvSpPr>
          <p:nvPr>
            <p:ph type="title"/>
          </p:nvPr>
        </p:nvSpPr>
        <p:spPr>
          <a:xfrm>
            <a:off x="672573" y="576606"/>
            <a:ext cx="10268712" cy="1700784"/>
          </a:xfrm>
        </p:spPr>
        <p:txBody>
          <a:bodyPr vert="horz" lIns="91440" tIns="45720" rIns="91440" bIns="45720" rtlCol="0">
            <a:normAutofit/>
          </a:bodyPr>
          <a:lstStyle/>
          <a:p>
            <a:r>
              <a:rPr lang="en-US" sz="5400">
                <a:ea typeface="+mj-lt"/>
                <a:cs typeface="+mj-lt"/>
              </a:rPr>
              <a:t>MEAN ABSOLUTE DEVIATION (MAD) </a:t>
            </a:r>
            <a:endParaRPr lang="en-US" sz="5400"/>
          </a:p>
          <a:p>
            <a:endParaRPr lang="en-US" sz="5600"/>
          </a:p>
        </p:txBody>
      </p:sp>
      <p:graphicFrame>
        <p:nvGraphicFramePr>
          <p:cNvPr id="8" name="Content Placeholder 2">
            <a:extLst>
              <a:ext uri="{FF2B5EF4-FFF2-40B4-BE49-F238E27FC236}">
                <a16:creationId xmlns:a16="http://schemas.microsoft.com/office/drawing/2014/main" id="{BBAE4438-68BD-4BB7-890F-9E74C5619109}"/>
              </a:ext>
            </a:extLst>
          </p:cNvPr>
          <p:cNvGraphicFramePr>
            <a:graphicFrameLocks noGrp="1"/>
          </p:cNvGraphicFramePr>
          <p:nvPr>
            <p:ph idx="1"/>
            <p:extLst>
              <p:ext uri="{D42A27DB-BD31-4B8C-83A1-F6EECF244321}">
                <p14:modId xmlns:p14="http://schemas.microsoft.com/office/powerpoint/2010/main" val="43584046"/>
              </p:ext>
            </p:extLst>
          </p:nvPr>
        </p:nvGraphicFramePr>
        <p:xfrm>
          <a:off x="960438" y="2745545"/>
          <a:ext cx="10267950" cy="33644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0945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337047-2E4C-4369-A559-4C46873DC976}"/>
              </a:ext>
            </a:extLst>
          </p:cNvPr>
          <p:cNvSpPr>
            <a:spLocks noGrp="1"/>
          </p:cNvSpPr>
          <p:nvPr>
            <p:ph type="title"/>
          </p:nvPr>
        </p:nvSpPr>
        <p:spPr>
          <a:xfrm>
            <a:off x="960120" y="576606"/>
            <a:ext cx="10268712" cy="1700784"/>
          </a:xfrm>
        </p:spPr>
        <p:txBody>
          <a:bodyPr vert="horz" lIns="91440" tIns="45720" rIns="91440" bIns="45720" rtlCol="0">
            <a:normAutofit/>
          </a:bodyPr>
          <a:lstStyle/>
          <a:p>
            <a:r>
              <a:rPr lang="en-US" sz="5400">
                <a:ea typeface="+mj-lt"/>
                <a:cs typeface="+mj-lt"/>
              </a:rPr>
              <a:t>MEAN ABSOLUTE PERCENTAGE (MAPE) </a:t>
            </a:r>
            <a:endParaRPr lang="en-US" sz="5400"/>
          </a:p>
          <a:p>
            <a:endParaRPr lang="en-US" sz="5600"/>
          </a:p>
        </p:txBody>
      </p:sp>
      <p:graphicFrame>
        <p:nvGraphicFramePr>
          <p:cNvPr id="5" name="Content Placeholder 2">
            <a:extLst>
              <a:ext uri="{FF2B5EF4-FFF2-40B4-BE49-F238E27FC236}">
                <a16:creationId xmlns:a16="http://schemas.microsoft.com/office/drawing/2014/main" id="{9B05D8C6-16A4-4E90-BD28-6D60AFD51648}"/>
              </a:ext>
            </a:extLst>
          </p:cNvPr>
          <p:cNvGraphicFramePr>
            <a:graphicFrameLocks noGrp="1"/>
          </p:cNvGraphicFramePr>
          <p:nvPr>
            <p:ph idx="1"/>
            <p:extLst>
              <p:ext uri="{D42A27DB-BD31-4B8C-83A1-F6EECF244321}">
                <p14:modId xmlns:p14="http://schemas.microsoft.com/office/powerpoint/2010/main" val="4277635069"/>
              </p:ext>
            </p:extLst>
          </p:nvPr>
        </p:nvGraphicFramePr>
        <p:xfrm>
          <a:off x="960438" y="2745545"/>
          <a:ext cx="10267950" cy="33644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947841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37BC5B-DAA9-4917-965C-56207D6148F8}"/>
              </a:ext>
            </a:extLst>
          </p:cNvPr>
          <p:cNvSpPr>
            <a:spLocks noGrp="1"/>
          </p:cNvSpPr>
          <p:nvPr>
            <p:ph type="title"/>
          </p:nvPr>
        </p:nvSpPr>
        <p:spPr>
          <a:xfrm>
            <a:off x="960120" y="317814"/>
            <a:ext cx="10268712" cy="1700784"/>
          </a:xfrm>
        </p:spPr>
        <p:txBody>
          <a:bodyPr>
            <a:normAutofit/>
          </a:bodyPr>
          <a:lstStyle/>
          <a:p>
            <a:r>
              <a:rPr lang="en-US" sz="5400"/>
              <a:t>THE BIAS AND THE TRACKING SIGNAL</a:t>
            </a:r>
            <a:r>
              <a:rPr lang="en-US" sz="5600"/>
              <a:t> </a:t>
            </a:r>
          </a:p>
        </p:txBody>
      </p:sp>
      <p:sp>
        <p:nvSpPr>
          <p:cNvPr id="3" name="Content Placeholder 2">
            <a:extLst>
              <a:ext uri="{FF2B5EF4-FFF2-40B4-BE49-F238E27FC236}">
                <a16:creationId xmlns:a16="http://schemas.microsoft.com/office/drawing/2014/main" id="{5AA61AEB-8D79-4BE1-A51F-BB6CECE0F428}"/>
              </a:ext>
            </a:extLst>
          </p:cNvPr>
          <p:cNvSpPr>
            <a:spLocks noGrp="1"/>
          </p:cNvSpPr>
          <p:nvPr>
            <p:ph idx="1"/>
          </p:nvPr>
        </p:nvSpPr>
        <p:spPr>
          <a:xfrm>
            <a:off x="868014" y="2792644"/>
            <a:ext cx="10432703" cy="3274183"/>
          </a:xfrm>
        </p:spPr>
        <p:txBody>
          <a:bodyPr vert="horz" lIns="91440" tIns="45720" rIns="91440" bIns="45720" rtlCol="0" anchor="ctr">
            <a:normAutofit/>
          </a:bodyPr>
          <a:lstStyle/>
          <a:p>
            <a:pPr>
              <a:lnSpc>
                <a:spcPct val="91000"/>
              </a:lnSpc>
            </a:pPr>
            <a:r>
              <a:rPr lang="en-US" sz="2000" b="1">
                <a:latin typeface="Calibri"/>
                <a:ea typeface="+mn-lt"/>
                <a:cs typeface="+mn-lt"/>
              </a:rPr>
              <a:t>The bias </a:t>
            </a:r>
            <a:r>
              <a:rPr lang="en-US" sz="2000">
                <a:latin typeface="Calibri"/>
                <a:ea typeface="+mn-lt"/>
                <a:cs typeface="+mn-lt"/>
              </a:rPr>
              <a:t>and </a:t>
            </a:r>
            <a:r>
              <a:rPr lang="en-US" sz="2000" b="1">
                <a:latin typeface="Calibri"/>
                <a:ea typeface="+mn-lt"/>
                <a:cs typeface="+mn-lt"/>
              </a:rPr>
              <a:t>TS </a:t>
            </a:r>
            <a:r>
              <a:rPr lang="en-US" sz="2000">
                <a:latin typeface="Calibri"/>
                <a:ea typeface="+mn-lt"/>
                <a:cs typeface="+mn-lt"/>
              </a:rPr>
              <a:t>are used to estimate if the forecast consistently over or under forecasts or if demand has deviated significantly from historical norms. </a:t>
            </a:r>
          </a:p>
          <a:p>
            <a:pPr marL="285750" indent="-285750">
              <a:lnSpc>
                <a:spcPct val="91000"/>
              </a:lnSpc>
              <a:buFont typeface="Symbol"/>
              <a:buChar char="•"/>
            </a:pPr>
            <a:r>
              <a:rPr lang="en-US" sz="2000" b="1">
                <a:latin typeface="Calibri"/>
                <a:ea typeface="+mn-lt"/>
                <a:cs typeface="+mn-lt"/>
              </a:rPr>
              <a:t>The bias</a:t>
            </a:r>
            <a:r>
              <a:rPr lang="en-US" sz="2000">
                <a:latin typeface="Calibri"/>
                <a:ea typeface="+mn-lt"/>
                <a:cs typeface="+mn-lt"/>
              </a:rPr>
              <a:t> : sum of the forecast errors </a:t>
            </a:r>
          </a:p>
          <a:p>
            <a:pPr marL="285750" indent="-285750">
              <a:lnSpc>
                <a:spcPct val="91000"/>
              </a:lnSpc>
              <a:buFont typeface="Symbol"/>
              <a:buChar char="•"/>
            </a:pPr>
            <a:r>
              <a:rPr lang="en-US" sz="2000" b="1">
                <a:latin typeface="Calibri"/>
                <a:ea typeface="+mn-lt"/>
                <a:cs typeface="+mn-lt"/>
              </a:rPr>
              <a:t>The tracking signal (TS)</a:t>
            </a:r>
            <a:r>
              <a:rPr lang="en-US" sz="2000">
                <a:latin typeface="Calibri"/>
                <a:ea typeface="+mn-lt"/>
                <a:cs typeface="+mn-lt"/>
              </a:rPr>
              <a:t> is the ratio of the bias and the MAD</a:t>
            </a:r>
          </a:p>
          <a:p>
            <a:pPr>
              <a:lnSpc>
                <a:spcPct val="91000"/>
              </a:lnSpc>
            </a:pPr>
            <a:r>
              <a:rPr lang="en-US" sz="2000">
                <a:latin typeface="Calibri"/>
                <a:ea typeface="+mn-lt"/>
                <a:cs typeface="+mn-lt"/>
              </a:rPr>
              <a:t>This method is useful to detect important changes like a sudden drop or an exponential growth </a:t>
            </a:r>
            <a:endParaRPr lang="en-US" sz="2000">
              <a:latin typeface="Calibri"/>
            </a:endParaRPr>
          </a:p>
          <a:p>
            <a:pPr>
              <a:lnSpc>
                <a:spcPct val="91000"/>
              </a:lnSpc>
            </a:pPr>
            <a:endParaRPr lang="en-US" sz="2000">
              <a:ea typeface="+mn-lt"/>
              <a:cs typeface="+mn-lt"/>
            </a:endParaRPr>
          </a:p>
          <a:p>
            <a:pPr>
              <a:lnSpc>
                <a:spcPct val="91000"/>
              </a:lnSpc>
            </a:pPr>
            <a:endParaRPr lang="en-US" sz="2000"/>
          </a:p>
        </p:txBody>
      </p:sp>
    </p:spTree>
    <p:extLst>
      <p:ext uri="{BB962C8B-B14F-4D97-AF65-F5344CB8AC3E}">
        <p14:creationId xmlns:p14="http://schemas.microsoft.com/office/powerpoint/2010/main" val="3846995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0AD992-DDE8-4F88-94B5-C6DB4E440CBF}"/>
              </a:ext>
            </a:extLst>
          </p:cNvPr>
          <p:cNvSpPr>
            <a:spLocks noGrp="1"/>
          </p:cNvSpPr>
          <p:nvPr>
            <p:ph type="title"/>
          </p:nvPr>
        </p:nvSpPr>
        <p:spPr>
          <a:xfrm>
            <a:off x="428158" y="15889"/>
            <a:ext cx="10268712" cy="1700784"/>
          </a:xfrm>
        </p:spPr>
        <p:txBody>
          <a:bodyPr>
            <a:normAutofit/>
          </a:bodyPr>
          <a:lstStyle/>
          <a:p>
            <a:r>
              <a:rPr lang="en-US" sz="4800"/>
              <a:t>Smoothing constant</a:t>
            </a:r>
            <a:r>
              <a:rPr lang="en-US"/>
              <a:t> </a:t>
            </a:r>
          </a:p>
        </p:txBody>
      </p:sp>
      <p:graphicFrame>
        <p:nvGraphicFramePr>
          <p:cNvPr id="5" name="Content Placeholder 2">
            <a:extLst>
              <a:ext uri="{FF2B5EF4-FFF2-40B4-BE49-F238E27FC236}">
                <a16:creationId xmlns:a16="http://schemas.microsoft.com/office/drawing/2014/main" id="{8D42537A-CCE6-4AA2-BF98-BAF60F89EB98}"/>
              </a:ext>
            </a:extLst>
          </p:cNvPr>
          <p:cNvGraphicFramePr>
            <a:graphicFrameLocks noGrp="1"/>
          </p:cNvGraphicFramePr>
          <p:nvPr>
            <p:ph idx="1"/>
            <p:extLst>
              <p:ext uri="{D42A27DB-BD31-4B8C-83A1-F6EECF244321}">
                <p14:modId xmlns:p14="http://schemas.microsoft.com/office/powerpoint/2010/main" val="840536543"/>
              </p:ext>
            </p:extLst>
          </p:nvPr>
        </p:nvGraphicFramePr>
        <p:xfrm>
          <a:off x="615382" y="1365320"/>
          <a:ext cx="10699271" cy="51759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91799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21">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23">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D246F9-5DDB-4795-8A6A-267AA84F02FF}"/>
              </a:ext>
            </a:extLst>
          </p:cNvPr>
          <p:cNvSpPr>
            <a:spLocks noGrp="1"/>
          </p:cNvSpPr>
          <p:nvPr>
            <p:ph type="title"/>
          </p:nvPr>
        </p:nvSpPr>
        <p:spPr>
          <a:xfrm>
            <a:off x="960120" y="317814"/>
            <a:ext cx="10268712" cy="1700784"/>
          </a:xfrm>
        </p:spPr>
        <p:txBody>
          <a:bodyPr vert="horz" lIns="91440" tIns="45720" rIns="91440" bIns="45720" rtlCol="0">
            <a:normAutofit/>
          </a:bodyPr>
          <a:lstStyle/>
          <a:p>
            <a:r>
              <a:rPr lang="en-US" sz="5400"/>
              <a:t>CASE STUDY</a:t>
            </a:r>
          </a:p>
        </p:txBody>
      </p:sp>
      <p:pic>
        <p:nvPicPr>
          <p:cNvPr id="4" name="Picture 4" descr="Chart, line chart&#10;&#10;Description automatically generated">
            <a:extLst>
              <a:ext uri="{FF2B5EF4-FFF2-40B4-BE49-F238E27FC236}">
                <a16:creationId xmlns:a16="http://schemas.microsoft.com/office/drawing/2014/main" id="{FC333C41-2E01-4FD8-9F12-119B2088C157}"/>
              </a:ext>
            </a:extLst>
          </p:cNvPr>
          <p:cNvPicPr>
            <a:picLocks noChangeAspect="1"/>
          </p:cNvPicPr>
          <p:nvPr/>
        </p:nvPicPr>
        <p:blipFill>
          <a:blip r:embed="rId2"/>
          <a:stretch>
            <a:fillRect/>
          </a:stretch>
        </p:blipFill>
        <p:spPr>
          <a:xfrm>
            <a:off x="535746" y="2432487"/>
            <a:ext cx="5943345" cy="4235667"/>
          </a:xfrm>
          <a:prstGeom prst="rect">
            <a:avLst/>
          </a:prstGeom>
        </p:spPr>
      </p:pic>
      <p:pic>
        <p:nvPicPr>
          <p:cNvPr id="3" name="Graphic 4" descr="Boxing Glove">
            <a:extLst>
              <a:ext uri="{FF2B5EF4-FFF2-40B4-BE49-F238E27FC236}">
                <a16:creationId xmlns:a16="http://schemas.microsoft.com/office/drawing/2014/main" id="{6AE94E14-DA02-4D94-B887-1DE2128B1E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29813" y="3055306"/>
            <a:ext cx="2991632" cy="2991632"/>
          </a:xfrm>
          <a:prstGeom prst="rect">
            <a:avLst/>
          </a:prstGeom>
        </p:spPr>
      </p:pic>
    </p:spTree>
    <p:extLst>
      <p:ext uri="{BB962C8B-B14F-4D97-AF65-F5344CB8AC3E}">
        <p14:creationId xmlns:p14="http://schemas.microsoft.com/office/powerpoint/2010/main" val="1357327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F58FB36D-73B3-45EF-8CD4-221CCC8BE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D7835D7-DF12-420F-843A-1C5083D2B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5B8B99-45C8-402A-8C85-15174F12A5CC}"/>
              </a:ext>
            </a:extLst>
          </p:cNvPr>
          <p:cNvSpPr>
            <a:spLocks noGrp="1"/>
          </p:cNvSpPr>
          <p:nvPr>
            <p:ph type="title"/>
          </p:nvPr>
        </p:nvSpPr>
        <p:spPr>
          <a:xfrm>
            <a:off x="960120" y="317814"/>
            <a:ext cx="10268712" cy="1700784"/>
          </a:xfrm>
        </p:spPr>
        <p:txBody>
          <a:bodyPr>
            <a:normAutofit/>
          </a:bodyPr>
          <a:lstStyle/>
          <a:p>
            <a:r>
              <a:rPr lang="en-US" sz="5400"/>
              <a:t>Characteristics of forecasts</a:t>
            </a:r>
            <a:r>
              <a:rPr lang="en-US" sz="5600"/>
              <a:t> </a:t>
            </a:r>
          </a:p>
        </p:txBody>
      </p:sp>
      <p:sp>
        <p:nvSpPr>
          <p:cNvPr id="3" name="Content Placeholder 2">
            <a:extLst>
              <a:ext uri="{FF2B5EF4-FFF2-40B4-BE49-F238E27FC236}">
                <a16:creationId xmlns:a16="http://schemas.microsoft.com/office/drawing/2014/main" id="{4EE28C87-AB70-431E-A678-A1B694D94312}"/>
              </a:ext>
            </a:extLst>
          </p:cNvPr>
          <p:cNvSpPr>
            <a:spLocks noGrp="1"/>
          </p:cNvSpPr>
          <p:nvPr>
            <p:ph idx="1"/>
          </p:nvPr>
        </p:nvSpPr>
        <p:spPr>
          <a:xfrm>
            <a:off x="960120" y="3431124"/>
            <a:ext cx="10038284" cy="2254088"/>
          </a:xfrm>
        </p:spPr>
        <p:txBody>
          <a:bodyPr vert="horz" lIns="91440" tIns="45720" rIns="91440" bIns="45720" rtlCol="0" anchor="t">
            <a:normAutofit/>
          </a:bodyPr>
          <a:lstStyle/>
          <a:p>
            <a:r>
              <a:rPr lang="en-US" sz="2000" b="1">
                <a:latin typeface="Calibri"/>
                <a:cs typeface="Calibri"/>
              </a:rPr>
              <a:t>1.</a:t>
            </a:r>
            <a:r>
              <a:rPr lang="en-US" sz="2000">
                <a:latin typeface="Calibri"/>
                <a:cs typeface="Calibri"/>
              </a:rPr>
              <a:t> Forecasts are </a:t>
            </a:r>
            <a:r>
              <a:rPr lang="en-US" sz="2000" b="1">
                <a:latin typeface="Calibri"/>
                <a:cs typeface="Calibri"/>
              </a:rPr>
              <a:t>always inaccurate,</a:t>
            </a:r>
            <a:r>
              <a:rPr lang="en-US" sz="2000">
                <a:latin typeface="Calibri"/>
                <a:cs typeface="Calibri"/>
              </a:rPr>
              <a:t> thus, forecast error occurs</a:t>
            </a:r>
          </a:p>
          <a:p>
            <a:r>
              <a:rPr lang="en-US" sz="2000" b="1">
                <a:latin typeface="Calibri"/>
                <a:cs typeface="Calibri"/>
              </a:rPr>
              <a:t>2.</a:t>
            </a:r>
            <a:r>
              <a:rPr lang="en-US" sz="2000">
                <a:latin typeface="Calibri"/>
                <a:cs typeface="Calibri"/>
              </a:rPr>
              <a:t> </a:t>
            </a:r>
            <a:r>
              <a:rPr lang="en-US" sz="2000" b="1">
                <a:latin typeface="Calibri"/>
                <a:cs typeface="Calibri"/>
              </a:rPr>
              <a:t>Long-term</a:t>
            </a:r>
            <a:r>
              <a:rPr lang="en-US" sz="2000">
                <a:latin typeface="Calibri"/>
                <a:cs typeface="Calibri"/>
              </a:rPr>
              <a:t> forecasts are</a:t>
            </a:r>
            <a:r>
              <a:rPr lang="en-US" sz="2000" b="1">
                <a:latin typeface="Calibri"/>
                <a:cs typeface="Calibri"/>
              </a:rPr>
              <a:t> less accurate</a:t>
            </a:r>
            <a:r>
              <a:rPr lang="en-US" sz="2000">
                <a:latin typeface="Calibri"/>
                <a:cs typeface="Calibri"/>
              </a:rPr>
              <a:t> than short-term forecasts</a:t>
            </a:r>
          </a:p>
          <a:p>
            <a:r>
              <a:rPr lang="en-US" sz="2000" b="1">
                <a:latin typeface="Calibri"/>
                <a:cs typeface="Calibri"/>
              </a:rPr>
              <a:t>3.</a:t>
            </a:r>
            <a:r>
              <a:rPr lang="en-US" sz="2000">
                <a:latin typeface="Calibri"/>
                <a:cs typeface="Calibri"/>
              </a:rPr>
              <a:t> </a:t>
            </a:r>
            <a:r>
              <a:rPr lang="en-US" sz="2000" b="1">
                <a:latin typeface="Calibri"/>
                <a:cs typeface="Calibri"/>
              </a:rPr>
              <a:t>Aggregate (combined) forecasts</a:t>
            </a:r>
            <a:r>
              <a:rPr lang="en-US" sz="2000">
                <a:latin typeface="Calibri"/>
                <a:cs typeface="Calibri"/>
              </a:rPr>
              <a:t> are </a:t>
            </a:r>
            <a:r>
              <a:rPr lang="en-US" sz="2000" b="1">
                <a:latin typeface="Calibri"/>
                <a:cs typeface="Calibri"/>
              </a:rPr>
              <a:t>more accurate </a:t>
            </a:r>
            <a:r>
              <a:rPr lang="en-US" sz="2000">
                <a:latin typeface="Calibri"/>
                <a:cs typeface="Calibri"/>
              </a:rPr>
              <a:t>than disaggregate forecasts</a:t>
            </a:r>
          </a:p>
          <a:p>
            <a:endParaRPr lang="en-US">
              <a:latin typeface="Calibri"/>
              <a:cs typeface="Calibri"/>
            </a:endParaRPr>
          </a:p>
        </p:txBody>
      </p:sp>
    </p:spTree>
    <p:extLst>
      <p:ext uri="{BB962C8B-B14F-4D97-AF65-F5344CB8AC3E}">
        <p14:creationId xmlns:p14="http://schemas.microsoft.com/office/powerpoint/2010/main" val="2637962059"/>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1D153959-30FA-4987-A094-7243641F4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F58FB36D-73B3-45EF-8CD4-221CCC8BE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D7835D7-DF12-420F-843A-1C5083D2B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0AAE35F-C1A6-4311-9938-7218DAD07F8E}"/>
              </a:ext>
            </a:extLst>
          </p:cNvPr>
          <p:cNvSpPr txBox="1"/>
          <p:nvPr/>
        </p:nvSpPr>
        <p:spPr>
          <a:xfrm>
            <a:off x="960120" y="317814"/>
            <a:ext cx="10268712" cy="1700784"/>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914400">
              <a:lnSpc>
                <a:spcPct val="90000"/>
              </a:lnSpc>
              <a:spcBef>
                <a:spcPct val="0"/>
              </a:spcBef>
              <a:spcAft>
                <a:spcPts val="600"/>
              </a:spcAft>
            </a:pPr>
            <a:r>
              <a:rPr lang="en-US" sz="5400" kern="1200" cap="all" spc="120" baseline="0">
                <a:solidFill>
                  <a:schemeClr val="bg1"/>
                </a:solidFill>
                <a:latin typeface="+mj-lt"/>
                <a:ea typeface="+mj-ea"/>
                <a:cs typeface="+mj-cs"/>
              </a:rPr>
              <a:t>TABLE OF CONTENT</a:t>
            </a:r>
          </a:p>
        </p:txBody>
      </p:sp>
      <p:sp>
        <p:nvSpPr>
          <p:cNvPr id="3" name="TextBox 2">
            <a:extLst>
              <a:ext uri="{FF2B5EF4-FFF2-40B4-BE49-F238E27FC236}">
                <a16:creationId xmlns:a16="http://schemas.microsoft.com/office/drawing/2014/main" id="{3767CB7D-A619-4C4C-BEF9-435D36500628}"/>
              </a:ext>
            </a:extLst>
          </p:cNvPr>
          <p:cNvSpPr txBox="1"/>
          <p:nvPr/>
        </p:nvSpPr>
        <p:spPr>
          <a:xfrm>
            <a:off x="845102" y="2741011"/>
            <a:ext cx="9204395" cy="390748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defTabSz="914400">
              <a:lnSpc>
                <a:spcPct val="91000"/>
              </a:lnSpc>
              <a:spcAft>
                <a:spcPts val="600"/>
              </a:spcAft>
              <a:buAutoNum type="arabicPeriod"/>
            </a:pPr>
            <a:r>
              <a:rPr lang="en-US" sz="2000" spc="50">
                <a:latin typeface="Calibri"/>
                <a:cs typeface="Calibri"/>
              </a:rPr>
              <a:t> Introduction​</a:t>
            </a:r>
          </a:p>
          <a:p>
            <a:pPr defTabSz="914400">
              <a:lnSpc>
                <a:spcPct val="91000"/>
              </a:lnSpc>
              <a:spcAft>
                <a:spcPts val="600"/>
              </a:spcAft>
              <a:buAutoNum type="arabicPeriod" startAt="2"/>
            </a:pPr>
            <a:r>
              <a:rPr lang="en-US" sz="2000" spc="50">
                <a:latin typeface="Calibri"/>
                <a:cs typeface="Calibri"/>
              </a:rPr>
              <a:t> Learning objectives​</a:t>
            </a:r>
          </a:p>
          <a:p>
            <a:pPr defTabSz="914400">
              <a:lnSpc>
                <a:spcPct val="91000"/>
              </a:lnSpc>
              <a:spcAft>
                <a:spcPts val="600"/>
              </a:spcAft>
              <a:buAutoNum type="arabicPeriod" startAt="3"/>
            </a:pPr>
            <a:r>
              <a:rPr lang="en-US" sz="2000" spc="50">
                <a:latin typeface="Calibri"/>
                <a:cs typeface="Calibri"/>
              </a:rPr>
              <a:t> Understanding the role of forecasting for both an enterprise and a supply chain​</a:t>
            </a:r>
          </a:p>
          <a:p>
            <a:pPr defTabSz="914400">
              <a:lnSpc>
                <a:spcPct val="91000"/>
              </a:lnSpc>
              <a:spcAft>
                <a:spcPts val="600"/>
              </a:spcAft>
              <a:buAutoNum type="arabicPeriod" startAt="4"/>
            </a:pPr>
            <a:r>
              <a:rPr lang="en-US" sz="2000" spc="50">
                <a:latin typeface="Calibri"/>
                <a:cs typeface="Calibri"/>
              </a:rPr>
              <a:t> Identifying the components of a demand forecast​</a:t>
            </a:r>
          </a:p>
          <a:p>
            <a:pPr defTabSz="914400">
              <a:lnSpc>
                <a:spcPct val="91000"/>
              </a:lnSpc>
              <a:spcAft>
                <a:spcPts val="600"/>
              </a:spcAft>
              <a:buAutoNum type="arabicPeriod" startAt="5"/>
            </a:pPr>
            <a:r>
              <a:rPr lang="en-US" sz="2000" spc="50">
                <a:latin typeface="Calibri"/>
                <a:cs typeface="Calibri"/>
              </a:rPr>
              <a:t> Analyzing demand forecast to estimate forecast errors​</a:t>
            </a:r>
          </a:p>
          <a:p>
            <a:pPr defTabSz="914400">
              <a:lnSpc>
                <a:spcPct val="91000"/>
              </a:lnSpc>
              <a:spcAft>
                <a:spcPts val="600"/>
              </a:spcAft>
              <a:buAutoNum type="arabicPeriod" startAt="6"/>
            </a:pPr>
            <a:r>
              <a:rPr lang="en-US" sz="2000" spc="50">
                <a:latin typeface="Calibri"/>
                <a:cs typeface="Calibri"/>
              </a:rPr>
              <a:t> Case study </a:t>
            </a:r>
          </a:p>
          <a:p>
            <a:pPr defTabSz="914400">
              <a:lnSpc>
                <a:spcPct val="91000"/>
              </a:lnSpc>
              <a:spcAft>
                <a:spcPts val="600"/>
              </a:spcAft>
              <a:buAutoNum type="arabicPeriod" startAt="6"/>
            </a:pPr>
            <a:r>
              <a:rPr lang="en-US" sz="2000" spc="50">
                <a:latin typeface="Calibri"/>
                <a:cs typeface="Calibri"/>
              </a:rPr>
              <a:t> Characteristics of forecast </a:t>
            </a:r>
          </a:p>
          <a:p>
            <a:pPr defTabSz="914400">
              <a:lnSpc>
                <a:spcPct val="91000"/>
              </a:lnSpc>
              <a:spcAft>
                <a:spcPts val="600"/>
              </a:spcAft>
              <a:buAutoNum type="arabicPeriod" startAt="6"/>
            </a:pPr>
            <a:r>
              <a:rPr lang="en-US" sz="2000" spc="50">
                <a:latin typeface="Calibri"/>
                <a:cs typeface="Calibri"/>
              </a:rPr>
              <a:t> Glossary </a:t>
            </a:r>
          </a:p>
          <a:p>
            <a:pPr defTabSz="914400">
              <a:lnSpc>
                <a:spcPct val="91000"/>
              </a:lnSpc>
              <a:spcAft>
                <a:spcPts val="600"/>
              </a:spcAft>
              <a:buAutoNum type="arabicPeriod" startAt="6"/>
            </a:pPr>
            <a:r>
              <a:rPr lang="en-US" sz="2000" spc="50">
                <a:latin typeface="Calibri"/>
                <a:cs typeface="Calibri"/>
              </a:rPr>
              <a:t> Summary </a:t>
            </a:r>
          </a:p>
        </p:txBody>
      </p:sp>
    </p:spTree>
    <p:extLst>
      <p:ext uri="{BB962C8B-B14F-4D97-AF65-F5344CB8AC3E}">
        <p14:creationId xmlns:p14="http://schemas.microsoft.com/office/powerpoint/2010/main" val="3671340303"/>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0868E8-B875-4FC7-8A0B-8DA50F657CA6}"/>
              </a:ext>
            </a:extLst>
          </p:cNvPr>
          <p:cNvSpPr>
            <a:spLocks noGrp="1"/>
          </p:cNvSpPr>
          <p:nvPr>
            <p:ph type="title"/>
          </p:nvPr>
        </p:nvSpPr>
        <p:spPr>
          <a:xfrm>
            <a:off x="960120" y="317814"/>
            <a:ext cx="10268712" cy="1700784"/>
          </a:xfrm>
        </p:spPr>
        <p:txBody>
          <a:bodyPr>
            <a:normAutofit/>
          </a:bodyPr>
          <a:lstStyle/>
          <a:p>
            <a:r>
              <a:rPr lang="en-US" sz="5400"/>
              <a:t>Glossary</a:t>
            </a:r>
          </a:p>
        </p:txBody>
      </p:sp>
      <p:graphicFrame>
        <p:nvGraphicFramePr>
          <p:cNvPr id="12" name="Content Placeholder 2">
            <a:extLst>
              <a:ext uri="{FF2B5EF4-FFF2-40B4-BE49-F238E27FC236}">
                <a16:creationId xmlns:a16="http://schemas.microsoft.com/office/drawing/2014/main" id="{34EA15EE-A5AF-40DA-922C-D45DDE6A63C7}"/>
              </a:ext>
            </a:extLst>
          </p:cNvPr>
          <p:cNvGraphicFramePr>
            <a:graphicFrameLocks noGrp="1"/>
          </p:cNvGraphicFramePr>
          <p:nvPr>
            <p:ph idx="1"/>
            <p:extLst>
              <p:ext uri="{D42A27DB-BD31-4B8C-83A1-F6EECF244321}">
                <p14:modId xmlns:p14="http://schemas.microsoft.com/office/powerpoint/2010/main" val="1976974130"/>
              </p:ext>
            </p:extLst>
          </p:nvPr>
        </p:nvGraphicFramePr>
        <p:xfrm>
          <a:off x="960438" y="2745545"/>
          <a:ext cx="10267950" cy="33644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8901913"/>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D1181F-5AAC-49B5-A868-424E2D8B3858}"/>
              </a:ext>
            </a:extLst>
          </p:cNvPr>
          <p:cNvSpPr>
            <a:spLocks noGrp="1"/>
          </p:cNvSpPr>
          <p:nvPr>
            <p:ph type="title"/>
          </p:nvPr>
        </p:nvSpPr>
        <p:spPr>
          <a:xfrm>
            <a:off x="960120" y="317814"/>
            <a:ext cx="10268712" cy="1700784"/>
          </a:xfrm>
        </p:spPr>
        <p:txBody>
          <a:bodyPr>
            <a:normAutofit/>
          </a:bodyPr>
          <a:lstStyle/>
          <a:p>
            <a:r>
              <a:rPr lang="en-US" sz="5400"/>
              <a:t>summary </a:t>
            </a:r>
          </a:p>
        </p:txBody>
      </p:sp>
      <p:sp>
        <p:nvSpPr>
          <p:cNvPr id="3" name="Content Placeholder 2">
            <a:extLst>
              <a:ext uri="{FF2B5EF4-FFF2-40B4-BE49-F238E27FC236}">
                <a16:creationId xmlns:a16="http://schemas.microsoft.com/office/drawing/2014/main" id="{09124577-1BEA-43C8-905B-8596ABF6AE78}"/>
              </a:ext>
            </a:extLst>
          </p:cNvPr>
          <p:cNvSpPr>
            <a:spLocks noGrp="1"/>
          </p:cNvSpPr>
          <p:nvPr>
            <p:ph idx="1"/>
          </p:nvPr>
        </p:nvSpPr>
        <p:spPr>
          <a:xfrm>
            <a:off x="960120" y="3148469"/>
            <a:ext cx="5869303" cy="3593592"/>
          </a:xfrm>
        </p:spPr>
        <p:txBody>
          <a:bodyPr vert="horz" lIns="91440" tIns="45720" rIns="91440" bIns="45720" rtlCol="0" anchor="t">
            <a:normAutofit/>
          </a:bodyPr>
          <a:lstStyle/>
          <a:p>
            <a:pPr>
              <a:lnSpc>
                <a:spcPct val="91000"/>
              </a:lnSpc>
            </a:pPr>
            <a:r>
              <a:rPr lang="en-US" sz="2000" b="1">
                <a:latin typeface="Calibri"/>
                <a:cs typeface="Calibri"/>
              </a:rPr>
              <a:t>1</a:t>
            </a:r>
            <a:r>
              <a:rPr lang="en-US" sz="2000">
                <a:latin typeface="Calibri"/>
                <a:cs typeface="Calibri"/>
              </a:rPr>
              <a:t>. </a:t>
            </a:r>
            <a:r>
              <a:rPr lang="en-US" sz="2000" b="1">
                <a:latin typeface="Calibri"/>
                <a:cs typeface="Calibri"/>
              </a:rPr>
              <a:t>Objective</a:t>
            </a:r>
            <a:r>
              <a:rPr lang="en-US" sz="2000">
                <a:latin typeface="Calibri"/>
                <a:cs typeface="Calibri"/>
              </a:rPr>
              <a:t> of forecasting</a:t>
            </a:r>
          </a:p>
          <a:p>
            <a:pPr>
              <a:lnSpc>
                <a:spcPct val="91000"/>
              </a:lnSpc>
            </a:pPr>
            <a:r>
              <a:rPr lang="en-US" sz="2000" b="1">
                <a:latin typeface="Calibri"/>
                <a:cs typeface="Calibri"/>
              </a:rPr>
              <a:t>2</a:t>
            </a:r>
            <a:r>
              <a:rPr lang="en-US" sz="2000">
                <a:latin typeface="Calibri"/>
                <a:cs typeface="Calibri"/>
              </a:rPr>
              <a:t>.  </a:t>
            </a:r>
            <a:r>
              <a:rPr lang="en-US" sz="2000" b="1">
                <a:latin typeface="Calibri"/>
                <a:cs typeface="Calibri"/>
              </a:rPr>
              <a:t>Integrating </a:t>
            </a:r>
            <a:r>
              <a:rPr lang="en-US" sz="2000">
                <a:latin typeface="Calibri"/>
                <a:cs typeface="Calibri"/>
              </a:rPr>
              <a:t>demand planning and </a:t>
            </a:r>
            <a:r>
              <a:rPr lang="en-US" sz="2000" b="1">
                <a:latin typeface="Calibri"/>
                <a:cs typeface="Calibri"/>
              </a:rPr>
              <a:t>forecasting</a:t>
            </a:r>
            <a:r>
              <a:rPr lang="en-US" sz="2000">
                <a:latin typeface="Calibri"/>
                <a:cs typeface="Calibri"/>
              </a:rPr>
              <a:t> throughout </a:t>
            </a:r>
            <a:r>
              <a:rPr lang="en-US" sz="2000" b="1">
                <a:latin typeface="Calibri"/>
                <a:cs typeface="Calibri"/>
              </a:rPr>
              <a:t>the supply chain</a:t>
            </a:r>
          </a:p>
          <a:p>
            <a:pPr>
              <a:lnSpc>
                <a:spcPct val="91000"/>
              </a:lnSpc>
            </a:pPr>
            <a:r>
              <a:rPr lang="en-US" sz="2000" b="1">
                <a:latin typeface="Calibri"/>
                <a:cs typeface="Calibri"/>
              </a:rPr>
              <a:t>3</a:t>
            </a:r>
            <a:r>
              <a:rPr lang="en-US" sz="2000">
                <a:latin typeface="Calibri"/>
                <a:cs typeface="Calibri"/>
              </a:rPr>
              <a:t>. </a:t>
            </a:r>
            <a:r>
              <a:rPr lang="en-US" sz="2000" b="1">
                <a:latin typeface="Calibri"/>
                <a:cs typeface="Calibri"/>
              </a:rPr>
              <a:t>Major factors </a:t>
            </a:r>
            <a:r>
              <a:rPr lang="en-US" sz="2000">
                <a:latin typeface="Calibri"/>
                <a:cs typeface="Calibri"/>
              </a:rPr>
              <a:t>that influence the </a:t>
            </a:r>
            <a:r>
              <a:rPr lang="en-US" sz="2000" b="1">
                <a:latin typeface="Calibri"/>
                <a:cs typeface="Calibri"/>
              </a:rPr>
              <a:t>demand forecast</a:t>
            </a:r>
          </a:p>
          <a:p>
            <a:pPr>
              <a:lnSpc>
                <a:spcPct val="91000"/>
              </a:lnSpc>
            </a:pPr>
            <a:r>
              <a:rPr lang="en-US" sz="2000" b="1">
                <a:latin typeface="Calibri"/>
                <a:cs typeface="Calibri"/>
              </a:rPr>
              <a:t>4</a:t>
            </a:r>
            <a:r>
              <a:rPr lang="en-US" sz="2000">
                <a:latin typeface="Calibri"/>
                <a:cs typeface="Calibri"/>
              </a:rPr>
              <a:t>.  Establish </a:t>
            </a:r>
            <a:r>
              <a:rPr lang="en-US" sz="2000" b="1">
                <a:latin typeface="Calibri"/>
                <a:cs typeface="Calibri"/>
              </a:rPr>
              <a:t>performance </a:t>
            </a:r>
            <a:r>
              <a:rPr lang="en-US" sz="2000">
                <a:latin typeface="Calibri"/>
                <a:cs typeface="Calibri"/>
              </a:rPr>
              <a:t>and </a:t>
            </a:r>
            <a:r>
              <a:rPr lang="en-US" sz="2000" b="1">
                <a:latin typeface="Calibri"/>
                <a:cs typeface="Calibri"/>
              </a:rPr>
              <a:t>error measures</a:t>
            </a:r>
            <a:r>
              <a:rPr lang="en-US" sz="2000">
                <a:latin typeface="Calibri"/>
                <a:cs typeface="Calibri"/>
              </a:rPr>
              <a:t> for the forecast</a:t>
            </a:r>
          </a:p>
        </p:txBody>
      </p:sp>
      <p:pic>
        <p:nvPicPr>
          <p:cNvPr id="5" name="Picture 4">
            <a:extLst>
              <a:ext uri="{FF2B5EF4-FFF2-40B4-BE49-F238E27FC236}">
                <a16:creationId xmlns:a16="http://schemas.microsoft.com/office/drawing/2014/main" id="{80205250-0782-46DE-8F6D-F50F5F9458D1}"/>
              </a:ext>
            </a:extLst>
          </p:cNvPr>
          <p:cNvPicPr>
            <a:picLocks noChangeAspect="1"/>
          </p:cNvPicPr>
          <p:nvPr/>
        </p:nvPicPr>
        <p:blipFill rotWithShape="1">
          <a:blip r:embed="rId2"/>
          <a:srcRect l="936" r="31422" b="-2"/>
          <a:stretch/>
        </p:blipFill>
        <p:spPr>
          <a:xfrm>
            <a:off x="7537704" y="2264989"/>
            <a:ext cx="4654296" cy="4593011"/>
          </a:xfrm>
          <a:prstGeom prst="rect">
            <a:avLst/>
          </a:prstGeom>
        </p:spPr>
      </p:pic>
    </p:spTree>
    <p:extLst>
      <p:ext uri="{BB962C8B-B14F-4D97-AF65-F5344CB8AC3E}">
        <p14:creationId xmlns:p14="http://schemas.microsoft.com/office/powerpoint/2010/main" val="2699033613"/>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Graphical user interface&#10;&#10;Description automatically generated">
            <a:extLst>
              <a:ext uri="{FF2B5EF4-FFF2-40B4-BE49-F238E27FC236}">
                <a16:creationId xmlns:a16="http://schemas.microsoft.com/office/drawing/2014/main" id="{5C9CB453-F845-4BF6-BE00-72A486E8D05F}"/>
              </a:ext>
            </a:extLst>
          </p:cNvPr>
          <p:cNvPicPr>
            <a:picLocks noChangeAspect="1"/>
          </p:cNvPicPr>
          <p:nvPr/>
        </p:nvPicPr>
        <p:blipFill rotWithShape="1">
          <a:blip r:embed="rId2">
            <a:alphaModFix amt="60000"/>
          </a:blip>
          <a:srcRect l="9618" r="8605" b="1"/>
          <a:stretch/>
        </p:blipFill>
        <p:spPr>
          <a:xfrm>
            <a:off x="20" y="10"/>
            <a:ext cx="12191980" cy="6857990"/>
          </a:xfrm>
          <a:prstGeom prst="rect">
            <a:avLst/>
          </a:prstGeom>
        </p:spPr>
      </p:pic>
      <p:sp>
        <p:nvSpPr>
          <p:cNvPr id="2" name="Title 1"/>
          <p:cNvSpPr>
            <a:spLocks noGrp="1"/>
          </p:cNvSpPr>
          <p:nvPr>
            <p:ph type="ctrTitle"/>
          </p:nvPr>
        </p:nvSpPr>
        <p:spPr>
          <a:xfrm>
            <a:off x="1450722" y="598326"/>
            <a:ext cx="9287507" cy="2351011"/>
          </a:xfrm>
        </p:spPr>
        <p:txBody>
          <a:bodyPr vert="horz" lIns="91440" tIns="45720" rIns="91440" bIns="45720" rtlCol="0" anchor="b">
            <a:normAutofit/>
          </a:bodyPr>
          <a:lstStyle/>
          <a:p>
            <a:r>
              <a:rPr lang="en-US" b="1"/>
              <a:t>THANK YOU </a:t>
            </a:r>
            <a:endParaRPr lang="en-US"/>
          </a:p>
        </p:txBody>
      </p:sp>
      <p:sp>
        <p:nvSpPr>
          <p:cNvPr id="3" name="Subtitle 2"/>
          <p:cNvSpPr>
            <a:spLocks noGrp="1"/>
          </p:cNvSpPr>
          <p:nvPr>
            <p:ph type="subTitle" idx="1"/>
          </p:nvPr>
        </p:nvSpPr>
        <p:spPr>
          <a:xfrm>
            <a:off x="960120" y="4307075"/>
            <a:ext cx="10268712" cy="1508760"/>
          </a:xfrm>
        </p:spPr>
        <p:txBody>
          <a:bodyPr vert="horz" lIns="91440" tIns="45720" rIns="91440" bIns="45720" rtlCol="0" anchor="t">
            <a:normAutofit/>
          </a:bodyPr>
          <a:lstStyle/>
          <a:p>
            <a:r>
              <a:rPr lang="en-US" sz="2800">
                <a:solidFill>
                  <a:schemeClr val="tx1"/>
                </a:solidFill>
                <a:latin typeface="Calibri"/>
                <a:cs typeface="Calibri"/>
              </a:rPr>
              <a:t>TEAM 1 : Sahil POPLI, </a:t>
            </a:r>
            <a:r>
              <a:rPr lang="en-US" sz="2800" err="1">
                <a:solidFill>
                  <a:schemeClr val="tx1"/>
                </a:solidFill>
                <a:latin typeface="Calibri"/>
                <a:cs typeface="Calibri"/>
              </a:rPr>
              <a:t>Sibish</a:t>
            </a:r>
            <a:r>
              <a:rPr lang="en-US" sz="2800">
                <a:solidFill>
                  <a:schemeClr val="tx1"/>
                </a:solidFill>
                <a:latin typeface="Calibri"/>
                <a:cs typeface="Calibri"/>
              </a:rPr>
              <a:t> Ragul BHARATHI, Xinyue ZHAO, Mohamed </a:t>
            </a:r>
            <a:r>
              <a:rPr lang="en-US" sz="2800" err="1">
                <a:solidFill>
                  <a:schemeClr val="tx1"/>
                </a:solidFill>
                <a:latin typeface="Calibri"/>
                <a:cs typeface="Calibri"/>
              </a:rPr>
              <a:t>Mustaq</a:t>
            </a:r>
            <a:r>
              <a:rPr lang="en-US" sz="2800">
                <a:solidFill>
                  <a:schemeClr val="tx1"/>
                </a:solidFill>
                <a:latin typeface="Calibri"/>
                <a:cs typeface="Calibri"/>
              </a:rPr>
              <a:t> Ashraf ALI, Lucile SAUVESTRE</a:t>
            </a:r>
          </a:p>
        </p:txBody>
      </p:sp>
    </p:spTree>
    <p:extLst>
      <p:ext uri="{BB962C8B-B14F-4D97-AF65-F5344CB8AC3E}">
        <p14:creationId xmlns:p14="http://schemas.microsoft.com/office/powerpoint/2010/main" val="63058587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2AEFFA-E102-4CBA-A527-EFAFD340605A}"/>
              </a:ext>
            </a:extLst>
          </p:cNvPr>
          <p:cNvSpPr>
            <a:spLocks noGrp="1"/>
          </p:cNvSpPr>
          <p:nvPr>
            <p:ph type="title"/>
          </p:nvPr>
        </p:nvSpPr>
        <p:spPr>
          <a:xfrm>
            <a:off x="960120" y="317814"/>
            <a:ext cx="10268712" cy="1700784"/>
          </a:xfrm>
        </p:spPr>
        <p:txBody>
          <a:bodyPr>
            <a:normAutofit/>
          </a:bodyPr>
          <a:lstStyle/>
          <a:p>
            <a:r>
              <a:rPr lang="en-US" sz="5400"/>
              <a:t>Introduction </a:t>
            </a:r>
          </a:p>
        </p:txBody>
      </p:sp>
      <p:pic>
        <p:nvPicPr>
          <p:cNvPr id="32" name="Graphic 31" descr="Cycle with People">
            <a:extLst>
              <a:ext uri="{FF2B5EF4-FFF2-40B4-BE49-F238E27FC236}">
                <a16:creationId xmlns:a16="http://schemas.microsoft.com/office/drawing/2014/main" id="{7C0E0F1B-ECA1-412D-8E76-4940A3FBC01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9961" y="3295852"/>
            <a:ext cx="2530995" cy="2530995"/>
          </a:xfrm>
          <a:prstGeom prst="rect">
            <a:avLst/>
          </a:prstGeom>
        </p:spPr>
      </p:pic>
      <p:sp>
        <p:nvSpPr>
          <p:cNvPr id="3" name="Content Placeholder 2">
            <a:extLst>
              <a:ext uri="{FF2B5EF4-FFF2-40B4-BE49-F238E27FC236}">
                <a16:creationId xmlns:a16="http://schemas.microsoft.com/office/drawing/2014/main" id="{20BD3A98-CA5A-4FA8-92FE-DF53CF231DA6}"/>
              </a:ext>
            </a:extLst>
          </p:cNvPr>
          <p:cNvSpPr>
            <a:spLocks noGrp="1"/>
          </p:cNvSpPr>
          <p:nvPr>
            <p:ph idx="1"/>
          </p:nvPr>
        </p:nvSpPr>
        <p:spPr>
          <a:xfrm>
            <a:off x="3110882" y="2922040"/>
            <a:ext cx="8103571" cy="3274183"/>
          </a:xfrm>
        </p:spPr>
        <p:txBody>
          <a:bodyPr vert="horz" lIns="91440" tIns="45720" rIns="91440" bIns="45720" rtlCol="0" anchor="ctr">
            <a:normAutofit/>
          </a:bodyPr>
          <a:lstStyle/>
          <a:p>
            <a:pPr>
              <a:lnSpc>
                <a:spcPct val="91000"/>
              </a:lnSpc>
            </a:pPr>
            <a:r>
              <a:rPr lang="en-US" sz="2200" b="1">
                <a:latin typeface="Calibri"/>
                <a:ea typeface="+mn-lt"/>
                <a:cs typeface="+mn-lt"/>
              </a:rPr>
              <a:t>''</a:t>
            </a:r>
            <a:r>
              <a:rPr lang="en-US" sz="2200" b="1" i="1">
                <a:latin typeface="Calibri"/>
                <a:ea typeface="+mn-lt"/>
                <a:cs typeface="+mn-lt"/>
              </a:rPr>
              <a:t>It’s tough to make predictions, especially about the future</a:t>
            </a:r>
            <a:r>
              <a:rPr lang="en-US" sz="2200" b="1">
                <a:latin typeface="Calibri"/>
                <a:ea typeface="+mn-lt"/>
                <a:cs typeface="+mn-lt"/>
              </a:rPr>
              <a:t>''</a:t>
            </a:r>
            <a:endParaRPr lang="en-US" sz="2200" b="1">
              <a:latin typeface="Calibri"/>
              <a:cs typeface="Calibri"/>
            </a:endParaRPr>
          </a:p>
          <a:p>
            <a:pPr>
              <a:lnSpc>
                <a:spcPct val="91000"/>
              </a:lnSpc>
            </a:pPr>
            <a:r>
              <a:rPr lang="en-US" sz="2200">
                <a:latin typeface="Calibri"/>
                <a:cs typeface="Calibri"/>
              </a:rPr>
              <a:t>All supply chain decisions made before demand has been produced are made on a forecast. </a:t>
            </a:r>
          </a:p>
          <a:p>
            <a:pPr>
              <a:lnSpc>
                <a:spcPct val="91000"/>
              </a:lnSpc>
            </a:pPr>
            <a:r>
              <a:rPr lang="en-US" sz="2200">
                <a:latin typeface="Calibri"/>
                <a:cs typeface="Calibri"/>
              </a:rPr>
              <a:t>In this presentation we will try to understand the role of demand forecasting in a supply chain, identify the components of a demand forecast and analyze to forecast error.   </a:t>
            </a:r>
          </a:p>
        </p:txBody>
      </p:sp>
    </p:spTree>
    <p:extLst>
      <p:ext uri="{BB962C8B-B14F-4D97-AF65-F5344CB8AC3E}">
        <p14:creationId xmlns:p14="http://schemas.microsoft.com/office/powerpoint/2010/main" val="173123099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4748EB-479E-42CB-A231-58EFA4186790}"/>
              </a:ext>
            </a:extLst>
          </p:cNvPr>
          <p:cNvSpPr>
            <a:spLocks noGrp="1"/>
          </p:cNvSpPr>
          <p:nvPr>
            <p:ph type="title"/>
          </p:nvPr>
        </p:nvSpPr>
        <p:spPr>
          <a:xfrm>
            <a:off x="960120" y="317814"/>
            <a:ext cx="10268712" cy="1700784"/>
          </a:xfrm>
        </p:spPr>
        <p:txBody>
          <a:bodyPr>
            <a:normAutofit/>
          </a:bodyPr>
          <a:lstStyle/>
          <a:p>
            <a:r>
              <a:rPr lang="en-US" sz="5400"/>
              <a:t>Learning objectives </a:t>
            </a:r>
          </a:p>
        </p:txBody>
      </p:sp>
      <p:graphicFrame>
        <p:nvGraphicFramePr>
          <p:cNvPr id="5" name="Content Placeholder 2">
            <a:extLst>
              <a:ext uri="{FF2B5EF4-FFF2-40B4-BE49-F238E27FC236}">
                <a16:creationId xmlns:a16="http://schemas.microsoft.com/office/drawing/2014/main" id="{FE9F7CF6-76AB-4EF4-AC24-9FECCBF3491C}"/>
              </a:ext>
            </a:extLst>
          </p:cNvPr>
          <p:cNvGraphicFramePr>
            <a:graphicFrameLocks noGrp="1"/>
          </p:cNvGraphicFramePr>
          <p:nvPr>
            <p:ph idx="1"/>
            <p:extLst>
              <p:ext uri="{D42A27DB-BD31-4B8C-83A1-F6EECF244321}">
                <p14:modId xmlns:p14="http://schemas.microsoft.com/office/powerpoint/2010/main" val="1103891445"/>
              </p:ext>
            </p:extLst>
          </p:nvPr>
        </p:nvGraphicFramePr>
        <p:xfrm>
          <a:off x="960438" y="2745545"/>
          <a:ext cx="10267950" cy="33644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53796869"/>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EBDE8E-FBE2-48BB-8824-45254104DE6C}"/>
              </a:ext>
            </a:extLst>
          </p:cNvPr>
          <p:cNvSpPr>
            <a:spLocks noGrp="1"/>
          </p:cNvSpPr>
          <p:nvPr>
            <p:ph type="title"/>
          </p:nvPr>
        </p:nvSpPr>
        <p:spPr>
          <a:xfrm>
            <a:off x="960120" y="317814"/>
            <a:ext cx="10268712" cy="1700784"/>
          </a:xfrm>
        </p:spPr>
        <p:txBody>
          <a:bodyPr vert="horz" lIns="91440" tIns="45720" rIns="91440" bIns="45720" rtlCol="0">
            <a:normAutofit/>
          </a:bodyPr>
          <a:lstStyle/>
          <a:p>
            <a:r>
              <a:rPr lang="en-US" sz="5400"/>
              <a:t>Understanding the role of forecasting </a:t>
            </a:r>
          </a:p>
        </p:txBody>
      </p:sp>
      <p:pic>
        <p:nvPicPr>
          <p:cNvPr id="4" name="Graphic 4" descr="Target">
            <a:extLst>
              <a:ext uri="{FF2B5EF4-FFF2-40B4-BE49-F238E27FC236}">
                <a16:creationId xmlns:a16="http://schemas.microsoft.com/office/drawing/2014/main" id="{C00EC291-BC6C-4A2B-A6A4-2B12F684EC9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81875" y="3411068"/>
            <a:ext cx="2128034" cy="2107158"/>
          </a:xfrm>
          <a:prstGeom prst="rect">
            <a:avLst/>
          </a:prstGeom>
        </p:spPr>
      </p:pic>
      <p:sp>
        <p:nvSpPr>
          <p:cNvPr id="3" name="Content Placeholder 2">
            <a:extLst>
              <a:ext uri="{FF2B5EF4-FFF2-40B4-BE49-F238E27FC236}">
                <a16:creationId xmlns:a16="http://schemas.microsoft.com/office/drawing/2014/main" id="{AF39C67F-196A-45D0-BB04-25D3875FAD48}"/>
              </a:ext>
            </a:extLst>
          </p:cNvPr>
          <p:cNvSpPr>
            <a:spLocks noGrp="1"/>
          </p:cNvSpPr>
          <p:nvPr>
            <p:ph idx="1"/>
          </p:nvPr>
        </p:nvSpPr>
        <p:spPr>
          <a:xfrm>
            <a:off x="2722694" y="2835776"/>
            <a:ext cx="9225004" cy="3274183"/>
          </a:xfrm>
        </p:spPr>
        <p:txBody>
          <a:bodyPr vert="horz" lIns="91440" tIns="45720" rIns="91440" bIns="45720" rtlCol="0" anchor="ctr">
            <a:noAutofit/>
          </a:bodyPr>
          <a:lstStyle/>
          <a:p>
            <a:pPr>
              <a:lnSpc>
                <a:spcPct val="91000"/>
              </a:lnSpc>
            </a:pPr>
            <a:r>
              <a:rPr lang="en-US" sz="2000" b="1">
                <a:latin typeface="Franklin Gothic Medium"/>
                <a:cs typeface="Calibri"/>
              </a:rPr>
              <a:t>WHAT IS THE OBJECTIVE OF FORECASTING?</a:t>
            </a:r>
            <a:endParaRPr lang="en-US" sz="2000" b="1">
              <a:cs typeface="Calibri"/>
            </a:endParaRPr>
          </a:p>
          <a:p>
            <a:pPr>
              <a:lnSpc>
                <a:spcPct val="91000"/>
              </a:lnSpc>
            </a:pPr>
            <a:r>
              <a:rPr lang="en-US" sz="2000">
                <a:latin typeface="Calibri"/>
                <a:cs typeface="Calibri"/>
              </a:rPr>
              <a:t>Forecasting is done to know how much of a product to make, how much inventory to have, how much material to order. (All parties affected by the supply chain decision should be aware of the link between decision and forecast)</a:t>
            </a:r>
          </a:p>
          <a:p>
            <a:pPr>
              <a:lnSpc>
                <a:spcPct val="91000"/>
              </a:lnSpc>
            </a:pPr>
            <a:r>
              <a:rPr lang="en-US" sz="2000">
                <a:latin typeface="Calibri"/>
                <a:cs typeface="Calibri"/>
              </a:rPr>
              <a:t>A company should link its forecast to all planning activities like capacity planning, production planning, promotion planning, purchasing etc. </a:t>
            </a:r>
          </a:p>
          <a:p>
            <a:pPr>
              <a:lnSpc>
                <a:spcPct val="91000"/>
              </a:lnSpc>
            </a:pPr>
            <a:r>
              <a:rPr lang="en-US" sz="2000">
                <a:latin typeface="Calibri"/>
                <a:cs typeface="Calibri"/>
              </a:rPr>
              <a:t>A common poor customer service scenario is when a retailer develops forecasts based on promotional activities and the manufacturer is unaware of this and develops a different forecast for its production planning based on previous orders.</a:t>
            </a:r>
          </a:p>
        </p:txBody>
      </p:sp>
    </p:spTree>
    <p:extLst>
      <p:ext uri="{BB962C8B-B14F-4D97-AF65-F5344CB8AC3E}">
        <p14:creationId xmlns:p14="http://schemas.microsoft.com/office/powerpoint/2010/main" val="138879641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F58FB36D-73B3-45EF-8CD4-221CCC8BE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D7835D7-DF12-420F-843A-1C5083D2B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EBDE8E-FBE2-48BB-8824-45254104DE6C}"/>
              </a:ext>
            </a:extLst>
          </p:cNvPr>
          <p:cNvSpPr>
            <a:spLocks noGrp="1"/>
          </p:cNvSpPr>
          <p:nvPr>
            <p:ph type="title"/>
          </p:nvPr>
        </p:nvSpPr>
        <p:spPr>
          <a:xfrm>
            <a:off x="960120" y="317814"/>
            <a:ext cx="10268712" cy="1700784"/>
          </a:xfrm>
        </p:spPr>
        <p:txBody>
          <a:bodyPr vert="horz" lIns="91440" tIns="45720" rIns="91440" bIns="45720" rtlCol="0">
            <a:normAutofit/>
          </a:bodyPr>
          <a:lstStyle/>
          <a:p>
            <a:r>
              <a:rPr lang="en-US" sz="5400"/>
              <a:t>Understanding the role of forecasting </a:t>
            </a:r>
          </a:p>
        </p:txBody>
      </p:sp>
      <p:sp>
        <p:nvSpPr>
          <p:cNvPr id="3" name="Content Placeholder 2">
            <a:extLst>
              <a:ext uri="{FF2B5EF4-FFF2-40B4-BE49-F238E27FC236}">
                <a16:creationId xmlns:a16="http://schemas.microsoft.com/office/drawing/2014/main" id="{AF39C67F-196A-45D0-BB04-25D3875FAD48}"/>
              </a:ext>
            </a:extLst>
          </p:cNvPr>
          <p:cNvSpPr>
            <a:spLocks noGrp="1"/>
          </p:cNvSpPr>
          <p:nvPr>
            <p:ph idx="1"/>
          </p:nvPr>
        </p:nvSpPr>
        <p:spPr>
          <a:xfrm>
            <a:off x="960120" y="2784143"/>
            <a:ext cx="7910435" cy="3433031"/>
          </a:xfrm>
        </p:spPr>
        <p:txBody>
          <a:bodyPr vert="horz" lIns="91440" tIns="45720" rIns="91440" bIns="45720" rtlCol="0" anchor="t">
            <a:normAutofit/>
          </a:bodyPr>
          <a:lstStyle/>
          <a:p>
            <a:pPr>
              <a:lnSpc>
                <a:spcPct val="91000"/>
              </a:lnSpc>
            </a:pPr>
            <a:r>
              <a:rPr lang="en-US" sz="2000"/>
              <a:t>Demand forecasts are the backbone of all supply chain planning</a:t>
            </a:r>
          </a:p>
          <a:p>
            <a:pPr>
              <a:lnSpc>
                <a:spcPct val="91000"/>
              </a:lnSpc>
            </a:pPr>
            <a:r>
              <a:rPr lang="en-US" sz="2000" b="1" i="1">
                <a:latin typeface="Calibri"/>
                <a:cs typeface="Calibri"/>
              </a:rPr>
              <a:t>PUSH PROCESS</a:t>
            </a:r>
            <a:r>
              <a:rPr lang="en-US" sz="2000">
                <a:latin typeface="Calibri"/>
                <a:cs typeface="Calibri"/>
              </a:rPr>
              <a:t> in supply chain – performed in anticipation of customer demand</a:t>
            </a:r>
          </a:p>
          <a:p>
            <a:pPr>
              <a:lnSpc>
                <a:spcPct val="91000"/>
              </a:lnSpc>
            </a:pPr>
            <a:r>
              <a:rPr lang="en-US" sz="2000" b="1">
                <a:latin typeface="Calibri"/>
                <a:cs typeface="Calibri"/>
              </a:rPr>
              <a:t>Action</a:t>
            </a:r>
            <a:r>
              <a:rPr lang="en-US" sz="2000">
                <a:latin typeface="Calibri"/>
                <a:cs typeface="Calibri"/>
              </a:rPr>
              <a:t>: Plan the level of activity like production, transportation etc.</a:t>
            </a:r>
          </a:p>
          <a:p>
            <a:pPr>
              <a:lnSpc>
                <a:spcPct val="91000"/>
              </a:lnSpc>
            </a:pPr>
            <a:r>
              <a:rPr lang="en-US" sz="2000" b="1" i="1">
                <a:latin typeface="Calibri"/>
                <a:cs typeface="Calibri"/>
              </a:rPr>
              <a:t>PULL PROCESS </a:t>
            </a:r>
            <a:r>
              <a:rPr lang="en-US" sz="2000">
                <a:latin typeface="Calibri"/>
                <a:cs typeface="Calibri"/>
              </a:rPr>
              <a:t>in supply chain – performed in response to customer demand </a:t>
            </a:r>
          </a:p>
          <a:p>
            <a:pPr>
              <a:lnSpc>
                <a:spcPct val="91000"/>
              </a:lnSpc>
            </a:pPr>
            <a:r>
              <a:rPr lang="en-US" sz="2000" b="1">
                <a:latin typeface="Calibri"/>
                <a:cs typeface="Calibri"/>
              </a:rPr>
              <a:t>Action</a:t>
            </a:r>
            <a:r>
              <a:rPr lang="en-US" sz="2000">
                <a:latin typeface="Calibri"/>
                <a:cs typeface="Calibri"/>
              </a:rPr>
              <a:t>: Plan the level of stock and inventory </a:t>
            </a:r>
          </a:p>
        </p:txBody>
      </p:sp>
      <p:pic>
        <p:nvPicPr>
          <p:cNvPr id="7" name="Graphic 6" descr="Truck">
            <a:extLst>
              <a:ext uri="{FF2B5EF4-FFF2-40B4-BE49-F238E27FC236}">
                <a16:creationId xmlns:a16="http://schemas.microsoft.com/office/drawing/2014/main" id="{882562F5-F2AA-45E3-8887-BD03473C17C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03429" y="3389269"/>
            <a:ext cx="2214604" cy="2214604"/>
          </a:xfrm>
          <a:prstGeom prst="rect">
            <a:avLst/>
          </a:prstGeom>
        </p:spPr>
      </p:pic>
    </p:spTree>
    <p:extLst>
      <p:ext uri="{BB962C8B-B14F-4D97-AF65-F5344CB8AC3E}">
        <p14:creationId xmlns:p14="http://schemas.microsoft.com/office/powerpoint/2010/main" val="316413815"/>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1D153959-30FA-4987-A094-7243641F4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F58FB36D-73B3-45EF-8CD4-221CCC8BE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D7835D7-DF12-420F-843A-1C5083D2B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CF01152-128A-4365-B9A5-DB010C76C04B}"/>
              </a:ext>
            </a:extLst>
          </p:cNvPr>
          <p:cNvSpPr txBox="1"/>
          <p:nvPr/>
        </p:nvSpPr>
        <p:spPr>
          <a:xfrm>
            <a:off x="960120" y="317814"/>
            <a:ext cx="10268712" cy="1700784"/>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914400">
              <a:lnSpc>
                <a:spcPct val="90000"/>
              </a:lnSpc>
              <a:spcBef>
                <a:spcPct val="0"/>
              </a:spcBef>
              <a:spcAft>
                <a:spcPts val="600"/>
              </a:spcAft>
            </a:pPr>
            <a:r>
              <a:rPr lang="en-US" sz="5400" kern="1200" cap="all" spc="120" baseline="0">
                <a:solidFill>
                  <a:schemeClr val="bg1"/>
                </a:solidFill>
                <a:latin typeface="+mj-lt"/>
                <a:ea typeface="+mj-ea"/>
                <a:cs typeface="+mj-cs"/>
              </a:rPr>
              <a:t>Understanding the role of forecasting</a:t>
            </a:r>
          </a:p>
        </p:txBody>
      </p:sp>
      <p:sp>
        <p:nvSpPr>
          <p:cNvPr id="2" name="TextBox 1">
            <a:extLst>
              <a:ext uri="{FF2B5EF4-FFF2-40B4-BE49-F238E27FC236}">
                <a16:creationId xmlns:a16="http://schemas.microsoft.com/office/drawing/2014/main" id="{6623916F-DE1D-4568-8821-0F11553C683D}"/>
              </a:ext>
            </a:extLst>
          </p:cNvPr>
          <p:cNvSpPr txBox="1"/>
          <p:nvPr/>
        </p:nvSpPr>
        <p:spPr>
          <a:xfrm>
            <a:off x="586309" y="2784143"/>
            <a:ext cx="7953566" cy="3433031"/>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defTabSz="914400">
              <a:lnSpc>
                <a:spcPct val="91000"/>
              </a:lnSpc>
              <a:spcAft>
                <a:spcPts val="600"/>
              </a:spcAft>
            </a:pPr>
            <a:r>
              <a:rPr lang="en-US" sz="2000" b="1" spc="50">
                <a:latin typeface="Calibri"/>
                <a:cs typeface="Calibri"/>
              </a:rPr>
              <a:t>COLLABORATIVE FORECASTING – THE IDEAL FORECASTING?</a:t>
            </a:r>
          </a:p>
          <a:p>
            <a:pPr defTabSz="914400">
              <a:lnSpc>
                <a:spcPct val="91000"/>
              </a:lnSpc>
              <a:spcAft>
                <a:spcPts val="600"/>
              </a:spcAft>
            </a:pPr>
            <a:endParaRPr lang="en-US" sz="2000" spc="50">
              <a:latin typeface="Calibri"/>
              <a:cs typeface="Calibri"/>
            </a:endParaRPr>
          </a:p>
          <a:p>
            <a:pPr defTabSz="914400">
              <a:lnSpc>
                <a:spcPct val="91000"/>
              </a:lnSpc>
              <a:spcAft>
                <a:spcPts val="600"/>
              </a:spcAft>
            </a:pPr>
            <a:r>
              <a:rPr lang="en-US" sz="2000" spc="50">
                <a:latin typeface="Calibri"/>
                <a:cs typeface="Calibri"/>
              </a:rPr>
              <a:t>A collaborative forecasting is done collectively with the marketing &amp; sales, production, transportation and the other concerned teams in the supply chain process </a:t>
            </a:r>
          </a:p>
          <a:p>
            <a:pPr defTabSz="914400">
              <a:lnSpc>
                <a:spcPct val="91000"/>
              </a:lnSpc>
              <a:spcAft>
                <a:spcPts val="600"/>
              </a:spcAft>
            </a:pPr>
            <a:endParaRPr lang="en-US" sz="2000" spc="50">
              <a:latin typeface="Calibri"/>
              <a:cs typeface="Calibri"/>
            </a:endParaRPr>
          </a:p>
          <a:p>
            <a:pPr defTabSz="914400">
              <a:lnSpc>
                <a:spcPct val="91000"/>
              </a:lnSpc>
              <a:spcAft>
                <a:spcPts val="600"/>
              </a:spcAft>
            </a:pPr>
            <a:r>
              <a:rPr lang="en-US" sz="2000" spc="50">
                <a:latin typeface="Calibri"/>
                <a:cs typeface="Calibri"/>
              </a:rPr>
              <a:t>Forecasting in different industries : </a:t>
            </a:r>
          </a:p>
          <a:p>
            <a:pPr marL="342900" indent="-342900" defTabSz="914400">
              <a:lnSpc>
                <a:spcPct val="91000"/>
              </a:lnSpc>
              <a:spcAft>
                <a:spcPts val="600"/>
              </a:spcAft>
              <a:buFont typeface="Arial"/>
              <a:buChar char="•"/>
            </a:pPr>
            <a:r>
              <a:rPr lang="en-US" sz="2000" b="1" spc="50">
                <a:latin typeface="Calibri"/>
                <a:cs typeface="Calibri"/>
              </a:rPr>
              <a:t>Mature products</a:t>
            </a:r>
            <a:r>
              <a:rPr lang="en-US" sz="2000" spc="50">
                <a:latin typeface="Calibri"/>
                <a:cs typeface="Calibri"/>
              </a:rPr>
              <a:t> or products with </a:t>
            </a:r>
            <a:r>
              <a:rPr lang="en-US" sz="2000" b="1" spc="50">
                <a:latin typeface="Calibri"/>
                <a:cs typeface="Calibri"/>
              </a:rPr>
              <a:t>stable demand</a:t>
            </a:r>
            <a:r>
              <a:rPr lang="en-US" sz="2000" spc="50">
                <a:latin typeface="Calibri"/>
                <a:cs typeface="Calibri"/>
              </a:rPr>
              <a:t> are easy to forecast  (milk, paper towels)</a:t>
            </a:r>
          </a:p>
          <a:p>
            <a:pPr marL="342900" indent="-342900" defTabSz="914400">
              <a:lnSpc>
                <a:spcPct val="91000"/>
              </a:lnSpc>
              <a:spcAft>
                <a:spcPts val="600"/>
              </a:spcAft>
              <a:buFont typeface="Arial"/>
              <a:buChar char="•"/>
            </a:pPr>
            <a:r>
              <a:rPr lang="en-US" sz="2000" b="1" spc="50">
                <a:latin typeface="Calibri"/>
                <a:cs typeface="Calibri"/>
              </a:rPr>
              <a:t>Fashion </a:t>
            </a:r>
            <a:r>
              <a:rPr lang="en-US" sz="2000" spc="50">
                <a:latin typeface="Calibri"/>
                <a:cs typeface="Calibri"/>
              </a:rPr>
              <a:t>goods and </a:t>
            </a:r>
            <a:r>
              <a:rPr lang="en-US" sz="2000" b="1" spc="50">
                <a:latin typeface="Calibri"/>
                <a:cs typeface="Calibri"/>
              </a:rPr>
              <a:t>high-tech</a:t>
            </a:r>
            <a:r>
              <a:rPr lang="en-US" sz="2000" spc="50">
                <a:latin typeface="Calibri"/>
                <a:cs typeface="Calibri"/>
              </a:rPr>
              <a:t> products are always difficult to forecast </a:t>
            </a:r>
          </a:p>
          <a:p>
            <a:pPr defTabSz="914400">
              <a:lnSpc>
                <a:spcPct val="91000"/>
              </a:lnSpc>
              <a:spcAft>
                <a:spcPts val="600"/>
              </a:spcAft>
            </a:pPr>
            <a:endParaRPr lang="en-US" sz="1500" spc="50"/>
          </a:p>
        </p:txBody>
      </p:sp>
      <p:pic>
        <p:nvPicPr>
          <p:cNvPr id="6" name="Graphic 5" descr="Users">
            <a:extLst>
              <a:ext uri="{FF2B5EF4-FFF2-40B4-BE49-F238E27FC236}">
                <a16:creationId xmlns:a16="http://schemas.microsoft.com/office/drawing/2014/main" id="{3F151AF5-AD87-4D48-B9FA-F18072987A1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91061" y="3168684"/>
            <a:ext cx="2703434" cy="2660303"/>
          </a:xfrm>
          <a:prstGeom prst="rect">
            <a:avLst/>
          </a:prstGeom>
        </p:spPr>
      </p:pic>
    </p:spTree>
    <p:extLst>
      <p:ext uri="{BB962C8B-B14F-4D97-AF65-F5344CB8AC3E}">
        <p14:creationId xmlns:p14="http://schemas.microsoft.com/office/powerpoint/2010/main" val="3279114031"/>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03A01-D50B-4400-B9A7-185270EE75F8}"/>
              </a:ext>
            </a:extLst>
          </p:cNvPr>
          <p:cNvSpPr>
            <a:spLocks noGrp="1"/>
          </p:cNvSpPr>
          <p:nvPr>
            <p:ph type="title"/>
          </p:nvPr>
        </p:nvSpPr>
        <p:spPr/>
        <p:txBody>
          <a:bodyPr>
            <a:normAutofit/>
          </a:bodyPr>
          <a:lstStyle/>
          <a:p>
            <a:r>
              <a:rPr lang="en-US" sz="5400"/>
              <a:t>Identifying the components of a demand forecast</a:t>
            </a:r>
          </a:p>
        </p:txBody>
      </p:sp>
      <p:sp>
        <p:nvSpPr>
          <p:cNvPr id="3" name="Content Placeholder 2">
            <a:extLst>
              <a:ext uri="{FF2B5EF4-FFF2-40B4-BE49-F238E27FC236}">
                <a16:creationId xmlns:a16="http://schemas.microsoft.com/office/drawing/2014/main" id="{7BF87CCB-DF88-43E1-B6EC-65FB67B6D1E2}"/>
              </a:ext>
            </a:extLst>
          </p:cNvPr>
          <p:cNvSpPr>
            <a:spLocks noGrp="1"/>
          </p:cNvSpPr>
          <p:nvPr>
            <p:ph idx="1"/>
          </p:nvPr>
        </p:nvSpPr>
        <p:spPr>
          <a:xfrm>
            <a:off x="224858" y="2975437"/>
            <a:ext cx="11953132" cy="3593592"/>
          </a:xfrm>
        </p:spPr>
        <p:txBody>
          <a:bodyPr vert="horz" lIns="91440" tIns="45720" rIns="91440" bIns="45720" rtlCol="0" anchor="t">
            <a:normAutofit/>
          </a:bodyPr>
          <a:lstStyle/>
          <a:p>
            <a:r>
              <a:rPr lang="en-US" sz="2400">
                <a:latin typeface="Calibri"/>
                <a:cs typeface="Calibri"/>
              </a:rPr>
              <a:t>Observed demand （O）= systematic component （S） + random component （R）</a:t>
            </a:r>
          </a:p>
          <a:p>
            <a:endParaRPr lang="en-US"/>
          </a:p>
          <a:p>
            <a:endParaRPr lang="en-US"/>
          </a:p>
          <a:p>
            <a:endParaRPr lang="en-US"/>
          </a:p>
          <a:p>
            <a:r>
              <a:rPr lang="en-US"/>
              <a:t>          </a:t>
            </a:r>
          </a:p>
          <a:p>
            <a:r>
              <a:rPr lang="en-US"/>
              <a:t>      </a:t>
            </a:r>
          </a:p>
        </p:txBody>
      </p:sp>
      <p:sp>
        <p:nvSpPr>
          <p:cNvPr id="4" name="Rectangle: Rounded Corners 3">
            <a:extLst>
              <a:ext uri="{FF2B5EF4-FFF2-40B4-BE49-F238E27FC236}">
                <a16:creationId xmlns:a16="http://schemas.microsoft.com/office/drawing/2014/main" id="{BCFCA753-5EBE-4225-9DD7-B34E58DFF8F7}"/>
              </a:ext>
            </a:extLst>
          </p:cNvPr>
          <p:cNvSpPr/>
          <p:nvPr/>
        </p:nvSpPr>
        <p:spPr>
          <a:xfrm>
            <a:off x="1842168" y="4589379"/>
            <a:ext cx="909052" cy="909052"/>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atin typeface="Calibri"/>
                <a:cs typeface="Calibri"/>
              </a:rPr>
              <a:t>LEVEL</a:t>
            </a:r>
          </a:p>
        </p:txBody>
      </p:sp>
      <p:sp>
        <p:nvSpPr>
          <p:cNvPr id="5" name="Rectangle: Rounded Corners 4">
            <a:extLst>
              <a:ext uri="{FF2B5EF4-FFF2-40B4-BE49-F238E27FC236}">
                <a16:creationId xmlns:a16="http://schemas.microsoft.com/office/drawing/2014/main" id="{2820FEA2-56C5-479A-922E-FCB2D4886199}"/>
              </a:ext>
            </a:extLst>
          </p:cNvPr>
          <p:cNvSpPr/>
          <p:nvPr/>
        </p:nvSpPr>
        <p:spPr>
          <a:xfrm>
            <a:off x="3312693" y="4589378"/>
            <a:ext cx="1069473" cy="909052"/>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atin typeface="Calibri"/>
                <a:cs typeface="Calibri"/>
              </a:rPr>
              <a:t>TREND</a:t>
            </a:r>
          </a:p>
        </p:txBody>
      </p:sp>
      <p:sp>
        <p:nvSpPr>
          <p:cNvPr id="6" name="Rectangle: Rounded Corners 5">
            <a:extLst>
              <a:ext uri="{FF2B5EF4-FFF2-40B4-BE49-F238E27FC236}">
                <a16:creationId xmlns:a16="http://schemas.microsoft.com/office/drawing/2014/main" id="{9BDD2CFD-9D1C-4C5C-9075-48B9907B90B4}"/>
              </a:ext>
            </a:extLst>
          </p:cNvPr>
          <p:cNvSpPr/>
          <p:nvPr/>
        </p:nvSpPr>
        <p:spPr>
          <a:xfrm>
            <a:off x="5104062" y="4589377"/>
            <a:ext cx="1751262" cy="909052"/>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atin typeface="Calibri"/>
                <a:cs typeface="Calibri"/>
              </a:rPr>
              <a:t>SEASONALITY</a:t>
            </a:r>
          </a:p>
        </p:txBody>
      </p:sp>
      <p:sp>
        <p:nvSpPr>
          <p:cNvPr id="7" name="Rectangle: Rounded Corners 6">
            <a:extLst>
              <a:ext uri="{FF2B5EF4-FFF2-40B4-BE49-F238E27FC236}">
                <a16:creationId xmlns:a16="http://schemas.microsoft.com/office/drawing/2014/main" id="{DD974054-B704-4847-9C80-19615C11B86C}"/>
              </a:ext>
            </a:extLst>
          </p:cNvPr>
          <p:cNvSpPr/>
          <p:nvPr/>
        </p:nvSpPr>
        <p:spPr>
          <a:xfrm>
            <a:off x="7577220" y="4589378"/>
            <a:ext cx="3515894" cy="909052"/>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atin typeface="Calibri"/>
                <a:cs typeface="Calibri"/>
              </a:rPr>
              <a:t>Cannot forecast the direction of the random component</a:t>
            </a:r>
          </a:p>
        </p:txBody>
      </p:sp>
      <p:cxnSp>
        <p:nvCxnSpPr>
          <p:cNvPr id="8" name="Straight Arrow Connector 7">
            <a:extLst>
              <a:ext uri="{FF2B5EF4-FFF2-40B4-BE49-F238E27FC236}">
                <a16:creationId xmlns:a16="http://schemas.microsoft.com/office/drawing/2014/main" id="{7CDDBCA9-2820-4825-8907-E61334AAF483}"/>
              </a:ext>
            </a:extLst>
          </p:cNvPr>
          <p:cNvCxnSpPr/>
          <p:nvPr/>
        </p:nvCxnSpPr>
        <p:spPr>
          <a:xfrm flipH="1">
            <a:off x="2712285" y="3636044"/>
            <a:ext cx="1892969" cy="9010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4D416D0B-8251-41A9-A598-0D07FCB6F4B1}"/>
              </a:ext>
            </a:extLst>
          </p:cNvPr>
          <p:cNvCxnSpPr>
            <a:cxnSpLocks/>
          </p:cNvCxnSpPr>
          <p:nvPr/>
        </p:nvCxnSpPr>
        <p:spPr>
          <a:xfrm flipH="1">
            <a:off x="4396706" y="3622676"/>
            <a:ext cx="1064126" cy="9545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423FF8AE-EE18-43FB-A475-5197F4DEF014}"/>
              </a:ext>
            </a:extLst>
          </p:cNvPr>
          <p:cNvCxnSpPr>
            <a:cxnSpLocks/>
          </p:cNvCxnSpPr>
          <p:nvPr/>
        </p:nvCxnSpPr>
        <p:spPr>
          <a:xfrm flipH="1">
            <a:off x="6081128" y="3582570"/>
            <a:ext cx="61495" cy="10079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0F6F141A-8A6C-4EF2-8DFB-E12CFEEC548A}"/>
              </a:ext>
            </a:extLst>
          </p:cNvPr>
          <p:cNvCxnSpPr>
            <a:cxnSpLocks/>
          </p:cNvCxnSpPr>
          <p:nvPr/>
        </p:nvCxnSpPr>
        <p:spPr>
          <a:xfrm>
            <a:off x="9351043" y="3582568"/>
            <a:ext cx="18715" cy="10079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779295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F0D1E5-B936-4DF5-9D47-B7DFF1E6AFD0}"/>
              </a:ext>
            </a:extLst>
          </p:cNvPr>
          <p:cNvSpPr>
            <a:spLocks noGrp="1"/>
          </p:cNvSpPr>
          <p:nvPr>
            <p:ph type="title"/>
          </p:nvPr>
        </p:nvSpPr>
        <p:spPr>
          <a:xfrm>
            <a:off x="960120" y="317814"/>
            <a:ext cx="10268712" cy="1700784"/>
          </a:xfrm>
        </p:spPr>
        <p:txBody>
          <a:bodyPr>
            <a:normAutofit/>
          </a:bodyPr>
          <a:lstStyle/>
          <a:p>
            <a:r>
              <a:rPr lang="en-US" sz="5400">
                <a:ea typeface="+mj-lt"/>
                <a:cs typeface="+mj-lt"/>
              </a:rPr>
              <a:t>Identifying THE COMPONENTS OF a DEMAND FORECAST</a:t>
            </a:r>
            <a:endParaRPr lang="en-US" sz="5400"/>
          </a:p>
        </p:txBody>
      </p:sp>
      <p:graphicFrame>
        <p:nvGraphicFramePr>
          <p:cNvPr id="16" name="Content Placeholder 2">
            <a:extLst>
              <a:ext uri="{FF2B5EF4-FFF2-40B4-BE49-F238E27FC236}">
                <a16:creationId xmlns:a16="http://schemas.microsoft.com/office/drawing/2014/main" id="{223E8574-FD19-4193-B592-1BD339C5AEFC}"/>
              </a:ext>
            </a:extLst>
          </p:cNvPr>
          <p:cNvGraphicFramePr>
            <a:graphicFrameLocks noGrp="1"/>
          </p:cNvGraphicFramePr>
          <p:nvPr>
            <p:ph idx="1"/>
            <p:extLst>
              <p:ext uri="{D42A27DB-BD31-4B8C-83A1-F6EECF244321}">
                <p14:modId xmlns:p14="http://schemas.microsoft.com/office/powerpoint/2010/main" val="2119577711"/>
              </p:ext>
            </p:extLst>
          </p:nvPr>
        </p:nvGraphicFramePr>
        <p:xfrm>
          <a:off x="960438" y="2745545"/>
          <a:ext cx="10267950" cy="33644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3036640"/>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JuxtaposeVTI">
  <a:themeElements>
    <a:clrScheme name="AnalogousFromRegularSeedRightStep">
      <a:dk1>
        <a:srgbClr val="000000"/>
      </a:dk1>
      <a:lt1>
        <a:srgbClr val="FFFFFF"/>
      </a:lt1>
      <a:dk2>
        <a:srgbClr val="1B2F2F"/>
      </a:dk2>
      <a:lt2>
        <a:srgbClr val="F1F0F3"/>
      </a:lt2>
      <a:accent1>
        <a:srgbClr val="8BAC44"/>
      </a:accent1>
      <a:accent2>
        <a:srgbClr val="5BB13B"/>
      </a:accent2>
      <a:accent3>
        <a:srgbClr val="47B457"/>
      </a:accent3>
      <a:accent4>
        <a:srgbClr val="3BB17D"/>
      </a:accent4>
      <a:accent5>
        <a:srgbClr val="45AFAD"/>
      </a:accent5>
      <a:accent6>
        <a:srgbClr val="3B82B1"/>
      </a:accent6>
      <a:hlink>
        <a:srgbClr val="8261CA"/>
      </a:hlink>
      <a:folHlink>
        <a:srgbClr val="7F7F7F"/>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docProps/app.xml><?xml version="1.0" encoding="utf-8"?>
<Properties xmlns="http://schemas.openxmlformats.org/officeDocument/2006/extended-properties" xmlns:vt="http://schemas.openxmlformats.org/officeDocument/2006/docPropsVTypes">
  <Template>TF00001246</Template>
  <Application>Microsoft Office PowerPoint</Application>
  <PresentationFormat>Widescreen</PresentationFormat>
  <Slides>22</Slides>
  <Notes>0</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JuxtaposeVTI</vt:lpstr>
      <vt:lpstr>Demand forecasting in a supply chain </vt:lpstr>
      <vt:lpstr>PowerPoint Presentation</vt:lpstr>
      <vt:lpstr>Introduction </vt:lpstr>
      <vt:lpstr>Learning objectives </vt:lpstr>
      <vt:lpstr>Understanding the role of forecasting </vt:lpstr>
      <vt:lpstr>Understanding the role of forecasting </vt:lpstr>
      <vt:lpstr>PowerPoint Presentation</vt:lpstr>
      <vt:lpstr>Identifying the components of a demand forecast</vt:lpstr>
      <vt:lpstr>Identifying THE COMPONENTS OF a DEMAND FORECAST</vt:lpstr>
      <vt:lpstr>Analyzing demand forecast to estimate forecast errors  </vt:lpstr>
      <vt:lpstr>Definition of the forecast error  </vt:lpstr>
      <vt:lpstr>how forecast errors can be turned to an advantage for the company? </vt:lpstr>
      <vt:lpstr>MEAN SQUARE ERROR (MSE) </vt:lpstr>
      <vt:lpstr>MEAN ABSOLUTE DEVIATION (MAD)  </vt:lpstr>
      <vt:lpstr>MEAN ABSOLUTE PERCENTAGE (MAPE)  </vt:lpstr>
      <vt:lpstr>THE BIAS AND THE TRACKING SIGNAL </vt:lpstr>
      <vt:lpstr>Smoothing constant </vt:lpstr>
      <vt:lpstr>CASE STUDY</vt:lpstr>
      <vt:lpstr>Characteristics of forecasts </vt:lpstr>
      <vt:lpstr>Glossary</vt:lpstr>
      <vt:lpstr>summary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2020-10-22T09:32:45Z</dcterms:created>
  <dcterms:modified xsi:type="dcterms:W3CDTF">2020-10-25T22:26:29Z</dcterms:modified>
</cp:coreProperties>
</file>