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6" r:id="rId1"/>
    <p:sldMasterId id="2147483674" r:id="rId2"/>
  </p:sldMasterIdLst>
  <p:notesMasterIdLst>
    <p:notesMasterId r:id="rId13"/>
  </p:notesMasterIdLst>
  <p:sldIdLst>
    <p:sldId id="256" r:id="rId3"/>
    <p:sldId id="265" r:id="rId4"/>
    <p:sldId id="258" r:id="rId5"/>
    <p:sldId id="259" r:id="rId6"/>
    <p:sldId id="262" r:id="rId7"/>
    <p:sldId id="270" r:id="rId8"/>
    <p:sldId id="271" r:id="rId9"/>
    <p:sldId id="267" r:id="rId10"/>
    <p:sldId id="269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MING, Liu" initials="YL" lastIdx="1" clrIdx="0">
    <p:extLst>
      <p:ext uri="{19B8F6BF-5375-455C-9EA6-DF929625EA0E}">
        <p15:presenceInfo xmlns:p15="http://schemas.microsoft.com/office/powerpoint/2012/main" userId="S::liu.yiming@skema.edu::de78f0ac-59ab-47bb-8178-651bcc48722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3535"/>
    <a:srgbClr val="1CADE4"/>
    <a:srgbClr val="FF0000"/>
    <a:srgbClr val="FFF200"/>
    <a:srgbClr val="8DB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3442F0-D663-49DB-8E0F-F34D74CDA91B}" v="6" dt="2020-12-10T11:58:14.369"/>
    <p1510:client id="{3C72ED2E-8643-2A45-BF88-B1D0B41E2BD5}" v="3195" dt="2020-12-10T14:26:16.520"/>
    <p1510:client id="{7F234646-A695-448A-B7F6-89A89E110EE0}" v="190" dt="2020-12-10T13:56:48.968"/>
    <p1510:client id="{B0674E9D-5D9B-476C-AB6D-5B6B29EA6ED6}" v="92" dt="2020-12-10T11:47:28.070"/>
    <p1510:client id="{C389BBFF-1934-4F88-AAA3-BF377F63A4FE}" v="1000" dt="2020-12-10T13:20:52.640"/>
    <p1510:client id="{D06E9D3F-285A-21F5-1435-0902D7650B52}" v="667" vWet="668" dt="2020-12-10T13:59:05.001"/>
    <p1510:client id="{E11F7C29-1D3C-463D-81D6-4AC3719A076B}" v="7" dt="2020-12-10T11:53:12.538"/>
    <p1510:client id="{EAE432CB-6BE8-4B94-94E2-3C39D08588D3}" v="168" dt="2020-12-10T11:29:37.4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AS, Jad" userId="S::jad.elias@skema.edu::35bccb11-f4f5-487e-95d2-dac62ee186e2" providerId="AD" clId="Web-{EAE432CB-6BE8-4B94-94E2-3C39D08588D3}"/>
    <pc:docChg chg="modSld">
      <pc:chgData name="ELIAS, Jad" userId="S::jad.elias@skema.edu::35bccb11-f4f5-487e-95d2-dac62ee186e2" providerId="AD" clId="Web-{EAE432CB-6BE8-4B94-94E2-3C39D08588D3}" dt="2020-12-10T11:29:37.427" v="165" actId="20577"/>
      <pc:docMkLst>
        <pc:docMk/>
      </pc:docMkLst>
      <pc:sldChg chg="addSp delSp modSp">
        <pc:chgData name="ELIAS, Jad" userId="S::jad.elias@skema.edu::35bccb11-f4f5-487e-95d2-dac62ee186e2" providerId="AD" clId="Web-{EAE432CB-6BE8-4B94-94E2-3C39D08588D3}" dt="2020-12-10T11:29:37.411" v="164" actId="20577"/>
        <pc:sldMkLst>
          <pc:docMk/>
          <pc:sldMk cId="2163921492" sldId="258"/>
        </pc:sldMkLst>
        <pc:spChg chg="mod">
          <ac:chgData name="ELIAS, Jad" userId="S::jad.elias@skema.edu::35bccb11-f4f5-487e-95d2-dac62ee186e2" providerId="AD" clId="Web-{EAE432CB-6BE8-4B94-94E2-3C39D08588D3}" dt="2020-12-10T11:15:36.549" v="77"/>
          <ac:spMkLst>
            <pc:docMk/>
            <pc:sldMk cId="2163921492" sldId="258"/>
            <ac:spMk id="2" creationId="{BAE38403-37F7-47C3-8C99-8387D751B682}"/>
          </ac:spMkLst>
        </pc:spChg>
        <pc:spChg chg="mod">
          <ac:chgData name="ELIAS, Jad" userId="S::jad.elias@skema.edu::35bccb11-f4f5-487e-95d2-dac62ee186e2" providerId="AD" clId="Web-{EAE432CB-6BE8-4B94-94E2-3C39D08588D3}" dt="2020-12-10T11:29:37.411" v="164" actId="20577"/>
          <ac:spMkLst>
            <pc:docMk/>
            <pc:sldMk cId="2163921492" sldId="258"/>
            <ac:spMk id="3" creationId="{9AB9EC40-AF6F-46C7-9B85-AD2F9EC28569}"/>
          </ac:spMkLst>
        </pc:spChg>
        <pc:spChg chg="mod ord">
          <ac:chgData name="ELIAS, Jad" userId="S::jad.elias@skema.edu::35bccb11-f4f5-487e-95d2-dac62ee186e2" providerId="AD" clId="Web-{EAE432CB-6BE8-4B94-94E2-3C39D08588D3}" dt="2020-12-10T11:15:36.549" v="77"/>
          <ac:spMkLst>
            <pc:docMk/>
            <pc:sldMk cId="2163921492" sldId="258"/>
            <ac:spMk id="5" creationId="{D8592324-2C61-C54F-A496-62915C1B5CDC}"/>
          </ac:spMkLst>
        </pc:spChg>
        <pc:spChg chg="del">
          <ac:chgData name="ELIAS, Jad" userId="S::jad.elias@skema.edu::35bccb11-f4f5-487e-95d2-dac62ee186e2" providerId="AD" clId="Web-{EAE432CB-6BE8-4B94-94E2-3C39D08588D3}" dt="2020-12-10T11:15:36.549" v="77"/>
          <ac:spMkLst>
            <pc:docMk/>
            <pc:sldMk cId="2163921492" sldId="258"/>
            <ac:spMk id="9" creationId="{416A0E3C-60E6-4F39-BC55-5F7C224E1F7C}"/>
          </ac:spMkLst>
        </pc:spChg>
        <pc:spChg chg="del">
          <ac:chgData name="ELIAS, Jad" userId="S::jad.elias@skema.edu::35bccb11-f4f5-487e-95d2-dac62ee186e2" providerId="AD" clId="Web-{EAE432CB-6BE8-4B94-94E2-3C39D08588D3}" dt="2020-12-10T11:15:36.549" v="77"/>
          <ac:spMkLst>
            <pc:docMk/>
            <pc:sldMk cId="2163921492" sldId="258"/>
            <ac:spMk id="13" creationId="{67B74F2B-9534-4540-96B0-5C8E958B940F}"/>
          </ac:spMkLst>
        </pc:spChg>
        <pc:spChg chg="del">
          <ac:chgData name="ELIAS, Jad" userId="S::jad.elias@skema.edu::35bccb11-f4f5-487e-95d2-dac62ee186e2" providerId="AD" clId="Web-{EAE432CB-6BE8-4B94-94E2-3C39D08588D3}" dt="2020-12-10T11:15:36.549" v="77"/>
          <ac:spMkLst>
            <pc:docMk/>
            <pc:sldMk cId="2163921492" sldId="258"/>
            <ac:spMk id="17" creationId="{C1B60310-C5C3-46A0-A452-2A0B008434DA}"/>
          </ac:spMkLst>
        </pc:spChg>
        <pc:spChg chg="add">
          <ac:chgData name="ELIAS, Jad" userId="S::jad.elias@skema.edu::35bccb11-f4f5-487e-95d2-dac62ee186e2" providerId="AD" clId="Web-{EAE432CB-6BE8-4B94-94E2-3C39D08588D3}" dt="2020-12-10T11:15:36.549" v="77"/>
          <ac:spMkLst>
            <pc:docMk/>
            <pc:sldMk cId="2163921492" sldId="258"/>
            <ac:spMk id="22" creationId="{416A0E3C-60E6-4F39-BC55-5F7C224E1F7C}"/>
          </ac:spMkLst>
        </pc:spChg>
        <pc:spChg chg="add">
          <ac:chgData name="ELIAS, Jad" userId="S::jad.elias@skema.edu::35bccb11-f4f5-487e-95d2-dac62ee186e2" providerId="AD" clId="Web-{EAE432CB-6BE8-4B94-94E2-3C39D08588D3}" dt="2020-12-10T11:15:36.549" v="77"/>
          <ac:spMkLst>
            <pc:docMk/>
            <pc:sldMk cId="2163921492" sldId="258"/>
            <ac:spMk id="26" creationId="{13BCCAE5-A35B-4B66-A4A7-E23C34A403A4}"/>
          </ac:spMkLst>
        </pc:spChg>
        <pc:spChg chg="add">
          <ac:chgData name="ELIAS, Jad" userId="S::jad.elias@skema.edu::35bccb11-f4f5-487e-95d2-dac62ee186e2" providerId="AD" clId="Web-{EAE432CB-6BE8-4B94-94E2-3C39D08588D3}" dt="2020-12-10T11:15:36.549" v="77"/>
          <ac:spMkLst>
            <pc:docMk/>
            <pc:sldMk cId="2163921492" sldId="258"/>
            <ac:spMk id="30" creationId="{FEC9799F-A0B8-45B9-8164-71F2838922CE}"/>
          </ac:spMkLst>
        </pc:spChg>
        <pc:picChg chg="del">
          <ac:chgData name="ELIAS, Jad" userId="S::jad.elias@skema.edu::35bccb11-f4f5-487e-95d2-dac62ee186e2" providerId="AD" clId="Web-{EAE432CB-6BE8-4B94-94E2-3C39D08588D3}" dt="2020-12-10T11:15:03.642" v="71"/>
          <ac:picMkLst>
            <pc:docMk/>
            <pc:sldMk cId="2163921492" sldId="258"/>
            <ac:picMk id="4" creationId="{08EBDBE0-BFF8-4B32-9330-B7FBF9A53313}"/>
          </ac:picMkLst>
        </pc:picChg>
        <pc:picChg chg="add mod">
          <ac:chgData name="ELIAS, Jad" userId="S::jad.elias@skema.edu::35bccb11-f4f5-487e-95d2-dac62ee186e2" providerId="AD" clId="Web-{EAE432CB-6BE8-4B94-94E2-3C39D08588D3}" dt="2020-12-10T11:15:36.549" v="77"/>
          <ac:picMkLst>
            <pc:docMk/>
            <pc:sldMk cId="2163921492" sldId="258"/>
            <ac:picMk id="6" creationId="{E66C6F97-9027-43C3-A6F1-C6D395FB3DFA}"/>
          </ac:picMkLst>
        </pc:picChg>
        <pc:cxnChg chg="del">
          <ac:chgData name="ELIAS, Jad" userId="S::jad.elias@skema.edu::35bccb11-f4f5-487e-95d2-dac62ee186e2" providerId="AD" clId="Web-{EAE432CB-6BE8-4B94-94E2-3C39D08588D3}" dt="2020-12-10T11:15:36.549" v="77"/>
          <ac:cxnSpMkLst>
            <pc:docMk/>
            <pc:sldMk cId="2163921492" sldId="258"/>
            <ac:cxnSpMk id="11" creationId="{C5025DAC-8B93-4160-B017-3A274A5828C0}"/>
          </ac:cxnSpMkLst>
        </pc:cxnChg>
        <pc:cxnChg chg="del">
          <ac:chgData name="ELIAS, Jad" userId="S::jad.elias@skema.edu::35bccb11-f4f5-487e-95d2-dac62ee186e2" providerId="AD" clId="Web-{EAE432CB-6BE8-4B94-94E2-3C39D08588D3}" dt="2020-12-10T11:15:36.549" v="77"/>
          <ac:cxnSpMkLst>
            <pc:docMk/>
            <pc:sldMk cId="2163921492" sldId="258"/>
            <ac:cxnSpMk id="15" creationId="{33BECB2B-2CFA-412C-880F-C4B60974936F}"/>
          </ac:cxnSpMkLst>
        </pc:cxnChg>
        <pc:cxnChg chg="add">
          <ac:chgData name="ELIAS, Jad" userId="S::jad.elias@skema.edu::35bccb11-f4f5-487e-95d2-dac62ee186e2" providerId="AD" clId="Web-{EAE432CB-6BE8-4B94-94E2-3C39D08588D3}" dt="2020-12-10T11:15:36.549" v="77"/>
          <ac:cxnSpMkLst>
            <pc:docMk/>
            <pc:sldMk cId="2163921492" sldId="258"/>
            <ac:cxnSpMk id="24" creationId="{C5025DAC-8B93-4160-B017-3A274A5828C0}"/>
          </ac:cxnSpMkLst>
        </pc:cxnChg>
        <pc:cxnChg chg="add">
          <ac:chgData name="ELIAS, Jad" userId="S::jad.elias@skema.edu::35bccb11-f4f5-487e-95d2-dac62ee186e2" providerId="AD" clId="Web-{EAE432CB-6BE8-4B94-94E2-3C39D08588D3}" dt="2020-12-10T11:15:36.549" v="77"/>
          <ac:cxnSpMkLst>
            <pc:docMk/>
            <pc:sldMk cId="2163921492" sldId="258"/>
            <ac:cxnSpMk id="28" creationId="{6987BDFB-DE64-4B56-B44F-45FAE19FA94E}"/>
          </ac:cxnSpMkLst>
        </pc:cxnChg>
      </pc:sldChg>
      <pc:sldChg chg="modSp">
        <pc:chgData name="ELIAS, Jad" userId="S::jad.elias@skema.edu::35bccb11-f4f5-487e-95d2-dac62ee186e2" providerId="AD" clId="Web-{EAE432CB-6BE8-4B94-94E2-3C39D08588D3}" dt="2020-12-10T10:47:12.042" v="20" actId="20577"/>
        <pc:sldMkLst>
          <pc:docMk/>
          <pc:sldMk cId="2582948592" sldId="259"/>
        </pc:sldMkLst>
        <pc:spChg chg="mod">
          <ac:chgData name="ELIAS, Jad" userId="S::jad.elias@skema.edu::35bccb11-f4f5-487e-95d2-dac62ee186e2" providerId="AD" clId="Web-{EAE432CB-6BE8-4B94-94E2-3C39D08588D3}" dt="2020-12-10T10:47:12.042" v="20" actId="20577"/>
          <ac:spMkLst>
            <pc:docMk/>
            <pc:sldMk cId="2582948592" sldId="259"/>
            <ac:spMk id="3" creationId="{94212CCC-3361-4046-9746-4CB0DACCB8F1}"/>
          </ac:spMkLst>
        </pc:spChg>
      </pc:sldChg>
    </pc:docChg>
  </pc:docChgLst>
  <pc:docChgLst>
    <pc:chgData name="ELIAS, Jad" userId="S::jad.elias@skema.edu::35bccb11-f4f5-487e-95d2-dac62ee186e2" providerId="AD" clId="Web-{C389BBFF-1934-4F88-AAA3-BF377F63A4FE}"/>
    <pc:docChg chg="addSld modSld">
      <pc:chgData name="ELIAS, Jad" userId="S::jad.elias@skema.edu::35bccb11-f4f5-487e-95d2-dac62ee186e2" providerId="AD" clId="Web-{C389BBFF-1934-4F88-AAA3-BF377F63A4FE}" dt="2020-12-10T13:35:20.129" v="1002"/>
      <pc:docMkLst>
        <pc:docMk/>
      </pc:docMkLst>
      <pc:sldChg chg="addSp delSp modSp">
        <pc:chgData name="ELIAS, Jad" userId="S::jad.elias@skema.edu::35bccb11-f4f5-487e-95d2-dac62ee186e2" providerId="AD" clId="Web-{C389BBFF-1934-4F88-AAA3-BF377F63A4FE}" dt="2020-12-10T13:35:20.129" v="1002"/>
        <pc:sldMkLst>
          <pc:docMk/>
          <pc:sldMk cId="1444730525" sldId="266"/>
        </pc:sldMkLst>
        <pc:spChg chg="mod">
          <ac:chgData name="ELIAS, Jad" userId="S::jad.elias@skema.edu::35bccb11-f4f5-487e-95d2-dac62ee186e2" providerId="AD" clId="Web-{C389BBFF-1934-4F88-AAA3-BF377F63A4FE}" dt="2020-12-10T13:35:20.129" v="1002"/>
          <ac:spMkLst>
            <pc:docMk/>
            <pc:sldMk cId="1444730525" sldId="266"/>
            <ac:spMk id="2" creationId="{4A33037B-64C4-AE43-9F71-551DFB2D7653}"/>
          </ac:spMkLst>
        </pc:spChg>
        <pc:spChg chg="del">
          <ac:chgData name="ELIAS, Jad" userId="S::jad.elias@skema.edu::35bccb11-f4f5-487e-95d2-dac62ee186e2" providerId="AD" clId="Web-{C389BBFF-1934-4F88-AAA3-BF377F63A4FE}" dt="2020-12-10T13:35:20.129" v="1002"/>
          <ac:spMkLst>
            <pc:docMk/>
            <pc:sldMk cId="1444730525" sldId="266"/>
            <ac:spMk id="7" creationId="{39E3965E-AC41-4711-9D10-E25ABB132D86}"/>
          </ac:spMkLst>
        </pc:spChg>
        <pc:spChg chg="del">
          <ac:chgData name="ELIAS, Jad" userId="S::jad.elias@skema.edu::35bccb11-f4f5-487e-95d2-dac62ee186e2" providerId="AD" clId="Web-{C389BBFF-1934-4F88-AAA3-BF377F63A4FE}" dt="2020-12-10T13:35:20.129" v="1002"/>
          <ac:spMkLst>
            <pc:docMk/>
            <pc:sldMk cId="1444730525" sldId="266"/>
            <ac:spMk id="11" creationId="{8C6E698C-8155-4B8B-BDC9-B7299772B509}"/>
          </ac:spMkLst>
        </pc:spChg>
        <pc:spChg chg="del">
          <ac:chgData name="ELIAS, Jad" userId="S::jad.elias@skema.edu::35bccb11-f4f5-487e-95d2-dac62ee186e2" providerId="AD" clId="Web-{C389BBFF-1934-4F88-AAA3-BF377F63A4FE}" dt="2020-12-10T13:35:20.129" v="1002"/>
          <ac:spMkLst>
            <pc:docMk/>
            <pc:sldMk cId="1444730525" sldId="266"/>
            <ac:spMk id="15" creationId="{8D60EC1B-554F-47EF-839A-BAAD858F6666}"/>
          </ac:spMkLst>
        </pc:spChg>
        <pc:spChg chg="add">
          <ac:chgData name="ELIAS, Jad" userId="S::jad.elias@skema.edu::35bccb11-f4f5-487e-95d2-dac62ee186e2" providerId="AD" clId="Web-{C389BBFF-1934-4F88-AAA3-BF377F63A4FE}" dt="2020-12-10T13:35:20.129" v="1002"/>
          <ac:spMkLst>
            <pc:docMk/>
            <pc:sldMk cId="1444730525" sldId="266"/>
            <ac:spMk id="22" creationId="{39E3965E-AC41-4711-9D10-E25ABB132D86}"/>
          </ac:spMkLst>
        </pc:spChg>
        <pc:spChg chg="add">
          <ac:chgData name="ELIAS, Jad" userId="S::jad.elias@skema.edu::35bccb11-f4f5-487e-95d2-dac62ee186e2" providerId="AD" clId="Web-{C389BBFF-1934-4F88-AAA3-BF377F63A4FE}" dt="2020-12-10T13:35:20.129" v="1002"/>
          <ac:spMkLst>
            <pc:docMk/>
            <pc:sldMk cId="1444730525" sldId="266"/>
            <ac:spMk id="26" creationId="{2779F603-B669-4AD6-82F9-E09F76165B99}"/>
          </ac:spMkLst>
        </pc:spChg>
        <pc:spChg chg="add">
          <ac:chgData name="ELIAS, Jad" userId="S::jad.elias@skema.edu::35bccb11-f4f5-487e-95d2-dac62ee186e2" providerId="AD" clId="Web-{C389BBFF-1934-4F88-AAA3-BF377F63A4FE}" dt="2020-12-10T13:35:20.129" v="1002"/>
          <ac:spMkLst>
            <pc:docMk/>
            <pc:sldMk cId="1444730525" sldId="266"/>
            <ac:spMk id="30" creationId="{596FA172-921E-4C46-94E3-3FC0695A7AA8}"/>
          </ac:spMkLst>
        </pc:spChg>
        <pc:picChg chg="add">
          <ac:chgData name="ELIAS, Jad" userId="S::jad.elias@skema.edu::35bccb11-f4f5-487e-95d2-dac62ee186e2" providerId="AD" clId="Web-{C389BBFF-1934-4F88-AAA3-BF377F63A4FE}" dt="2020-12-10T13:35:20.129" v="1002"/>
          <ac:picMkLst>
            <pc:docMk/>
            <pc:sldMk cId="1444730525" sldId="266"/>
            <ac:picMk id="19" creationId="{AB6E7FCB-C956-43B5-ABB4-1EEA941D7806}"/>
          </ac:picMkLst>
        </pc:picChg>
        <pc:cxnChg chg="del">
          <ac:chgData name="ELIAS, Jad" userId="S::jad.elias@skema.edu::35bccb11-f4f5-487e-95d2-dac62ee186e2" providerId="AD" clId="Web-{C389BBFF-1934-4F88-AAA3-BF377F63A4FE}" dt="2020-12-10T13:35:20.129" v="1002"/>
          <ac:cxnSpMkLst>
            <pc:docMk/>
            <pc:sldMk cId="1444730525" sldId="266"/>
            <ac:cxnSpMk id="9" creationId="{1F5DC8C3-BA5F-4EED-BB9A-A14272BD82A1}"/>
          </ac:cxnSpMkLst>
        </pc:cxnChg>
        <pc:cxnChg chg="del">
          <ac:chgData name="ELIAS, Jad" userId="S::jad.elias@skema.edu::35bccb11-f4f5-487e-95d2-dac62ee186e2" providerId="AD" clId="Web-{C389BBFF-1934-4F88-AAA3-BF377F63A4FE}" dt="2020-12-10T13:35:20.129" v="1002"/>
          <ac:cxnSpMkLst>
            <pc:docMk/>
            <pc:sldMk cId="1444730525" sldId="266"/>
            <ac:cxnSpMk id="13" creationId="{09525C9A-1972-4836-BA7A-706C946EF4DA}"/>
          </ac:cxnSpMkLst>
        </pc:cxnChg>
        <pc:cxnChg chg="add">
          <ac:chgData name="ELIAS, Jad" userId="S::jad.elias@skema.edu::35bccb11-f4f5-487e-95d2-dac62ee186e2" providerId="AD" clId="Web-{C389BBFF-1934-4F88-AAA3-BF377F63A4FE}" dt="2020-12-10T13:35:20.129" v="1002"/>
          <ac:cxnSpMkLst>
            <pc:docMk/>
            <pc:sldMk cId="1444730525" sldId="266"/>
            <ac:cxnSpMk id="24" creationId="{1F5DC8C3-BA5F-4EED-BB9A-A14272BD82A1}"/>
          </ac:cxnSpMkLst>
        </pc:cxnChg>
        <pc:cxnChg chg="add">
          <ac:chgData name="ELIAS, Jad" userId="S::jad.elias@skema.edu::35bccb11-f4f5-487e-95d2-dac62ee186e2" providerId="AD" clId="Web-{C389BBFF-1934-4F88-AAA3-BF377F63A4FE}" dt="2020-12-10T13:35:20.129" v="1002"/>
          <ac:cxnSpMkLst>
            <pc:docMk/>
            <pc:sldMk cId="1444730525" sldId="266"/>
            <ac:cxnSpMk id="28" creationId="{7ABFD994-C2DC-4E7D-9411-C7FF7813EF47}"/>
          </ac:cxnSpMkLst>
        </pc:cxnChg>
      </pc:sldChg>
      <pc:sldChg chg="addSp delSp modSp mod setBg">
        <pc:chgData name="ELIAS, Jad" userId="S::jad.elias@skema.edu::35bccb11-f4f5-487e-95d2-dac62ee186e2" providerId="AD" clId="Web-{C389BBFF-1934-4F88-AAA3-BF377F63A4FE}" dt="2020-12-10T13:20:52.968" v="1001"/>
        <pc:sldMkLst>
          <pc:docMk/>
          <pc:sldMk cId="783508006" sldId="267"/>
        </pc:sldMkLst>
        <pc:spChg chg="mod">
          <ac:chgData name="ELIAS, Jad" userId="S::jad.elias@skema.edu::35bccb11-f4f5-487e-95d2-dac62ee186e2" providerId="AD" clId="Web-{C389BBFF-1934-4F88-AAA3-BF377F63A4FE}" dt="2020-12-10T13:20:52.968" v="1001"/>
          <ac:spMkLst>
            <pc:docMk/>
            <pc:sldMk cId="783508006" sldId="267"/>
            <ac:spMk id="2" creationId="{597BA27B-13C4-FF48-8C98-F0A32A2C82DD}"/>
          </ac:spMkLst>
        </pc:spChg>
        <pc:spChg chg="del mod">
          <ac:chgData name="ELIAS, Jad" userId="S::jad.elias@skema.edu::35bccb11-f4f5-487e-95d2-dac62ee186e2" providerId="AD" clId="Web-{C389BBFF-1934-4F88-AAA3-BF377F63A4FE}" dt="2020-12-10T13:20:52.968" v="1001"/>
          <ac:spMkLst>
            <pc:docMk/>
            <pc:sldMk cId="783508006" sldId="267"/>
            <ac:spMk id="3" creationId="{EA747825-27DD-3D47-A1C8-A7A93275B721}"/>
          </ac:spMkLst>
        </pc:spChg>
        <pc:spChg chg="add">
          <ac:chgData name="ELIAS, Jad" userId="S::jad.elias@skema.edu::35bccb11-f4f5-487e-95d2-dac62ee186e2" providerId="AD" clId="Web-{C389BBFF-1934-4F88-AAA3-BF377F63A4FE}" dt="2020-12-10T13:20:52.968" v="1001"/>
          <ac:spMkLst>
            <pc:docMk/>
            <pc:sldMk cId="783508006" sldId="267"/>
            <ac:spMk id="9" creationId="{88F0A37D-2337-4AAF-98B0-7E4E9B98719A}"/>
          </ac:spMkLst>
        </pc:spChg>
        <pc:spChg chg="add">
          <ac:chgData name="ELIAS, Jad" userId="S::jad.elias@skema.edu::35bccb11-f4f5-487e-95d2-dac62ee186e2" providerId="AD" clId="Web-{C389BBFF-1934-4F88-AAA3-BF377F63A4FE}" dt="2020-12-10T13:20:52.968" v="1001"/>
          <ac:spMkLst>
            <pc:docMk/>
            <pc:sldMk cId="783508006" sldId="267"/>
            <ac:spMk id="13" creationId="{F7234D70-FB65-4E99-985E-64D219674D45}"/>
          </ac:spMkLst>
        </pc:spChg>
        <pc:graphicFrameChg chg="add">
          <ac:chgData name="ELIAS, Jad" userId="S::jad.elias@skema.edu::35bccb11-f4f5-487e-95d2-dac62ee186e2" providerId="AD" clId="Web-{C389BBFF-1934-4F88-AAA3-BF377F63A4FE}" dt="2020-12-10T13:20:52.968" v="1001"/>
          <ac:graphicFrameMkLst>
            <pc:docMk/>
            <pc:sldMk cId="783508006" sldId="267"/>
            <ac:graphicFrameMk id="5" creationId="{F70A2399-6E58-41F7-9EA6-F74CE8BED6D8}"/>
          </ac:graphicFrameMkLst>
        </pc:graphicFrameChg>
        <pc:cxnChg chg="add">
          <ac:chgData name="ELIAS, Jad" userId="S::jad.elias@skema.edu::35bccb11-f4f5-487e-95d2-dac62ee186e2" providerId="AD" clId="Web-{C389BBFF-1934-4F88-AAA3-BF377F63A4FE}" dt="2020-12-10T13:20:52.968" v="1001"/>
          <ac:cxnSpMkLst>
            <pc:docMk/>
            <pc:sldMk cId="783508006" sldId="267"/>
            <ac:cxnSpMk id="11" creationId="{F15CCCF0-E573-463A-9760-1FDC0B2CFBD7}"/>
          </ac:cxnSpMkLst>
        </pc:cxnChg>
      </pc:sldChg>
      <pc:sldChg chg="addSp delSp modSp new mod setBg">
        <pc:chgData name="ELIAS, Jad" userId="S::jad.elias@skema.edu::35bccb11-f4f5-487e-95d2-dac62ee186e2" providerId="AD" clId="Web-{C389BBFF-1934-4F88-AAA3-BF377F63A4FE}" dt="2020-12-10T12:23:40.795" v="201"/>
        <pc:sldMkLst>
          <pc:docMk/>
          <pc:sldMk cId="902483585" sldId="268"/>
        </pc:sldMkLst>
        <pc:spChg chg="add del mod">
          <ac:chgData name="ELIAS, Jad" userId="S::jad.elias@skema.edu::35bccb11-f4f5-487e-95d2-dac62ee186e2" providerId="AD" clId="Web-{C389BBFF-1934-4F88-AAA3-BF377F63A4FE}" dt="2020-12-10T12:20:49.166" v="111"/>
          <ac:spMkLst>
            <pc:docMk/>
            <pc:sldMk cId="902483585" sldId="268"/>
            <ac:spMk id="4" creationId="{E7477CA5-51B7-43BF-A13F-09A7A6D3A644}"/>
          </ac:spMkLst>
        </pc:spChg>
        <pc:spChg chg="add mod">
          <ac:chgData name="ELIAS, Jad" userId="S::jad.elias@skema.edu::35bccb11-f4f5-487e-95d2-dac62ee186e2" providerId="AD" clId="Web-{C389BBFF-1934-4F88-AAA3-BF377F63A4FE}" dt="2020-12-10T12:23:40.795" v="201"/>
          <ac:spMkLst>
            <pc:docMk/>
            <pc:sldMk cId="902483585" sldId="268"/>
            <ac:spMk id="6" creationId="{45B06987-45A9-4AE5-82AD-9E049A63B8D7}"/>
          </ac:spMkLst>
        </pc:spChg>
        <pc:spChg chg="add del">
          <ac:chgData name="ELIAS, Jad" userId="S::jad.elias@skema.edu::35bccb11-f4f5-487e-95d2-dac62ee186e2" providerId="AD" clId="Web-{C389BBFF-1934-4F88-AAA3-BF377F63A4FE}" dt="2020-12-10T12:21:41.027" v="122"/>
          <ac:spMkLst>
            <pc:docMk/>
            <pc:sldMk cId="902483585" sldId="268"/>
            <ac:spMk id="9" creationId="{39E3965E-AC41-4711-9D10-E25ABB132D86}"/>
          </ac:spMkLst>
        </pc:spChg>
        <pc:spChg chg="add del">
          <ac:chgData name="ELIAS, Jad" userId="S::jad.elias@skema.edu::35bccb11-f4f5-487e-95d2-dac62ee186e2" providerId="AD" clId="Web-{C389BBFF-1934-4F88-AAA3-BF377F63A4FE}" dt="2020-12-10T12:21:41.027" v="122"/>
          <ac:spMkLst>
            <pc:docMk/>
            <pc:sldMk cId="902483585" sldId="268"/>
            <ac:spMk id="13" creationId="{E75F8FC7-2268-462F-AFF6-A4A975C3444E}"/>
          </ac:spMkLst>
        </pc:spChg>
        <pc:spChg chg="add del">
          <ac:chgData name="ELIAS, Jad" userId="S::jad.elias@skema.edu::35bccb11-f4f5-487e-95d2-dac62ee186e2" providerId="AD" clId="Web-{C389BBFF-1934-4F88-AAA3-BF377F63A4FE}" dt="2020-12-10T12:21:41.027" v="122"/>
          <ac:spMkLst>
            <pc:docMk/>
            <pc:sldMk cId="902483585" sldId="268"/>
            <ac:spMk id="17" creationId="{7EE051E9-6C07-4FBB-B4F7-EDF8DDEAA6DA}"/>
          </ac:spMkLst>
        </pc:spChg>
        <pc:spChg chg="add del">
          <ac:chgData name="ELIAS, Jad" userId="S::jad.elias@skema.edu::35bccb11-f4f5-487e-95d2-dac62ee186e2" providerId="AD" clId="Web-{C389BBFF-1934-4F88-AAA3-BF377F63A4FE}" dt="2020-12-10T12:23:40.795" v="201"/>
          <ac:spMkLst>
            <pc:docMk/>
            <pc:sldMk cId="902483585" sldId="268"/>
            <ac:spMk id="19" creationId="{39E3965E-AC41-4711-9D10-E25ABB132D86}"/>
          </ac:spMkLst>
        </pc:spChg>
        <pc:spChg chg="add del">
          <ac:chgData name="ELIAS, Jad" userId="S::jad.elias@skema.edu::35bccb11-f4f5-487e-95d2-dac62ee186e2" providerId="AD" clId="Web-{C389BBFF-1934-4F88-AAA3-BF377F63A4FE}" dt="2020-12-10T12:23:40.795" v="201"/>
          <ac:spMkLst>
            <pc:docMk/>
            <pc:sldMk cId="902483585" sldId="268"/>
            <ac:spMk id="21" creationId="{33428ACC-71EC-4171-9527-10983BA6B41D}"/>
          </ac:spMkLst>
        </pc:spChg>
        <pc:spChg chg="add del">
          <ac:chgData name="ELIAS, Jad" userId="S::jad.elias@skema.edu::35bccb11-f4f5-487e-95d2-dac62ee186e2" providerId="AD" clId="Web-{C389BBFF-1934-4F88-AAA3-BF377F63A4FE}" dt="2020-12-10T12:21:41.011" v="121"/>
          <ac:spMkLst>
            <pc:docMk/>
            <pc:sldMk cId="902483585" sldId="268"/>
            <ac:spMk id="22" creationId="{39E3965E-AC41-4711-9D10-E25ABB132D86}"/>
          </ac:spMkLst>
        </pc:spChg>
        <pc:spChg chg="add del">
          <ac:chgData name="ELIAS, Jad" userId="S::jad.elias@skema.edu::35bccb11-f4f5-487e-95d2-dac62ee186e2" providerId="AD" clId="Web-{C389BBFF-1934-4F88-AAA3-BF377F63A4FE}" dt="2020-12-10T12:23:40.795" v="201"/>
          <ac:spMkLst>
            <pc:docMk/>
            <pc:sldMk cId="902483585" sldId="268"/>
            <ac:spMk id="25" creationId="{8D4480B4-953D-41FA-9052-09AB3A026947}"/>
          </ac:spMkLst>
        </pc:spChg>
        <pc:spChg chg="add del">
          <ac:chgData name="ELIAS, Jad" userId="S::jad.elias@skema.edu::35bccb11-f4f5-487e-95d2-dac62ee186e2" providerId="AD" clId="Web-{C389BBFF-1934-4F88-AAA3-BF377F63A4FE}" dt="2020-12-10T12:21:41.011" v="121"/>
          <ac:spMkLst>
            <pc:docMk/>
            <pc:sldMk cId="902483585" sldId="268"/>
            <ac:spMk id="26" creationId="{54DCD9B2-D552-47A6-9FE2-15D7E8159AB6}"/>
          </ac:spMkLst>
        </pc:spChg>
        <pc:spChg chg="add">
          <ac:chgData name="ELIAS, Jad" userId="S::jad.elias@skema.edu::35bccb11-f4f5-487e-95d2-dac62ee186e2" providerId="AD" clId="Web-{C389BBFF-1934-4F88-AAA3-BF377F63A4FE}" dt="2020-12-10T12:23:40.795" v="201"/>
          <ac:spMkLst>
            <pc:docMk/>
            <pc:sldMk cId="902483585" sldId="268"/>
            <ac:spMk id="27" creationId="{39E3965E-AC41-4711-9D10-E25ABB132D86}"/>
          </ac:spMkLst>
        </pc:spChg>
        <pc:spChg chg="add del">
          <ac:chgData name="ELIAS, Jad" userId="S::jad.elias@skema.edu::35bccb11-f4f5-487e-95d2-dac62ee186e2" providerId="AD" clId="Web-{C389BBFF-1934-4F88-AAA3-BF377F63A4FE}" dt="2020-12-10T12:21:41.011" v="121"/>
          <ac:spMkLst>
            <pc:docMk/>
            <pc:sldMk cId="902483585" sldId="268"/>
            <ac:spMk id="30" creationId="{CCE25F7F-C10E-4478-90C0-93B61E638386}"/>
          </ac:spMkLst>
        </pc:spChg>
        <pc:spChg chg="add">
          <ac:chgData name="ELIAS, Jad" userId="S::jad.elias@skema.edu::35bccb11-f4f5-487e-95d2-dac62ee186e2" providerId="AD" clId="Web-{C389BBFF-1934-4F88-AAA3-BF377F63A4FE}" dt="2020-12-10T12:23:40.795" v="201"/>
          <ac:spMkLst>
            <pc:docMk/>
            <pc:sldMk cId="902483585" sldId="268"/>
            <ac:spMk id="34" creationId="{33428ACC-71EC-4171-9527-10983BA6B41D}"/>
          </ac:spMkLst>
        </pc:spChg>
        <pc:spChg chg="add">
          <ac:chgData name="ELIAS, Jad" userId="S::jad.elias@skema.edu::35bccb11-f4f5-487e-95d2-dac62ee186e2" providerId="AD" clId="Web-{C389BBFF-1934-4F88-AAA3-BF377F63A4FE}" dt="2020-12-10T12:23:40.795" v="201"/>
          <ac:spMkLst>
            <pc:docMk/>
            <pc:sldMk cId="902483585" sldId="268"/>
            <ac:spMk id="38" creationId="{8D4480B4-953D-41FA-9052-09AB3A026947}"/>
          </ac:spMkLst>
        </pc:spChg>
        <pc:picChg chg="add del mod">
          <ac:chgData name="ELIAS, Jad" userId="S::jad.elias@skema.edu::35bccb11-f4f5-487e-95d2-dac62ee186e2" providerId="AD" clId="Web-{C389BBFF-1934-4F88-AAA3-BF377F63A4FE}" dt="2020-12-10T12:06:31.537" v="4"/>
          <ac:picMkLst>
            <pc:docMk/>
            <pc:sldMk cId="902483585" sldId="268"/>
            <ac:picMk id="2" creationId="{859D65FA-3DDC-481D-82E6-DF850361422A}"/>
          </ac:picMkLst>
        </pc:picChg>
        <pc:picChg chg="add del mod ord">
          <ac:chgData name="ELIAS, Jad" userId="S::jad.elias@skema.edu::35bccb11-f4f5-487e-95d2-dac62ee186e2" providerId="AD" clId="Web-{C389BBFF-1934-4F88-AAA3-BF377F63A4FE}" dt="2020-12-10T12:20:26.666" v="100"/>
          <ac:picMkLst>
            <pc:docMk/>
            <pc:sldMk cId="902483585" sldId="268"/>
            <ac:picMk id="3" creationId="{A9323975-D6BC-4288-B9C9-EA9775FA5E3D}"/>
          </ac:picMkLst>
        </pc:picChg>
        <pc:picChg chg="add mod ord">
          <ac:chgData name="ELIAS, Jad" userId="S::jad.elias@skema.edu::35bccb11-f4f5-487e-95d2-dac62ee186e2" providerId="AD" clId="Web-{C389BBFF-1934-4F88-AAA3-BF377F63A4FE}" dt="2020-12-10T12:23:40.795" v="201"/>
          <ac:picMkLst>
            <pc:docMk/>
            <pc:sldMk cId="902483585" sldId="268"/>
            <ac:picMk id="5" creationId="{770BEB3E-0673-4A28-ABC9-D365425A6B42}"/>
          </ac:picMkLst>
        </pc:picChg>
        <pc:cxnChg chg="add del">
          <ac:chgData name="ELIAS, Jad" userId="S::jad.elias@skema.edu::35bccb11-f4f5-487e-95d2-dac62ee186e2" providerId="AD" clId="Web-{C389BBFF-1934-4F88-AAA3-BF377F63A4FE}" dt="2020-12-10T12:21:41.027" v="122"/>
          <ac:cxnSpMkLst>
            <pc:docMk/>
            <pc:sldMk cId="902483585" sldId="268"/>
            <ac:cxnSpMk id="11" creationId="{1F5DC8C3-BA5F-4EED-BB9A-A14272BD82A1}"/>
          </ac:cxnSpMkLst>
        </pc:cxnChg>
        <pc:cxnChg chg="add del">
          <ac:chgData name="ELIAS, Jad" userId="S::jad.elias@skema.edu::35bccb11-f4f5-487e-95d2-dac62ee186e2" providerId="AD" clId="Web-{C389BBFF-1934-4F88-AAA3-BF377F63A4FE}" dt="2020-12-10T12:21:41.027" v="122"/>
          <ac:cxnSpMkLst>
            <pc:docMk/>
            <pc:sldMk cId="902483585" sldId="268"/>
            <ac:cxnSpMk id="15" creationId="{BEF45B32-FB97-49CC-B778-CA7CF87BEF7A}"/>
          </ac:cxnSpMkLst>
        </pc:cxnChg>
        <pc:cxnChg chg="add del">
          <ac:chgData name="ELIAS, Jad" userId="S::jad.elias@skema.edu::35bccb11-f4f5-487e-95d2-dac62ee186e2" providerId="AD" clId="Web-{C389BBFF-1934-4F88-AAA3-BF377F63A4FE}" dt="2020-12-10T12:23:40.795" v="201"/>
          <ac:cxnSpMkLst>
            <pc:docMk/>
            <pc:sldMk cId="902483585" sldId="268"/>
            <ac:cxnSpMk id="20" creationId="{1F5DC8C3-BA5F-4EED-BB9A-A14272BD82A1}"/>
          </ac:cxnSpMkLst>
        </pc:cxnChg>
        <pc:cxnChg chg="add del">
          <ac:chgData name="ELIAS, Jad" userId="S::jad.elias@skema.edu::35bccb11-f4f5-487e-95d2-dac62ee186e2" providerId="AD" clId="Web-{C389BBFF-1934-4F88-AAA3-BF377F63A4FE}" dt="2020-12-10T12:23:40.795" v="201"/>
          <ac:cxnSpMkLst>
            <pc:docMk/>
            <pc:sldMk cId="902483585" sldId="268"/>
            <ac:cxnSpMk id="23" creationId="{BA22713B-ABB6-4391-97F9-0449A2B9B664}"/>
          </ac:cxnSpMkLst>
        </pc:cxnChg>
        <pc:cxnChg chg="add del">
          <ac:chgData name="ELIAS, Jad" userId="S::jad.elias@skema.edu::35bccb11-f4f5-487e-95d2-dac62ee186e2" providerId="AD" clId="Web-{C389BBFF-1934-4F88-AAA3-BF377F63A4FE}" dt="2020-12-10T12:21:41.011" v="121"/>
          <ac:cxnSpMkLst>
            <pc:docMk/>
            <pc:sldMk cId="902483585" sldId="268"/>
            <ac:cxnSpMk id="24" creationId="{1F5DC8C3-BA5F-4EED-BB9A-A14272BD82A1}"/>
          </ac:cxnSpMkLst>
        </pc:cxnChg>
        <pc:cxnChg chg="add del">
          <ac:chgData name="ELIAS, Jad" userId="S::jad.elias@skema.edu::35bccb11-f4f5-487e-95d2-dac62ee186e2" providerId="AD" clId="Web-{C389BBFF-1934-4F88-AAA3-BF377F63A4FE}" dt="2020-12-10T12:21:41.011" v="121"/>
          <ac:cxnSpMkLst>
            <pc:docMk/>
            <pc:sldMk cId="902483585" sldId="268"/>
            <ac:cxnSpMk id="28" creationId="{FCE0A9EA-62FA-4F43-BEF6-7BBBB3F90F25}"/>
          </ac:cxnSpMkLst>
        </pc:cxnChg>
        <pc:cxnChg chg="add">
          <ac:chgData name="ELIAS, Jad" userId="S::jad.elias@skema.edu::35bccb11-f4f5-487e-95d2-dac62ee186e2" providerId="AD" clId="Web-{C389BBFF-1934-4F88-AAA3-BF377F63A4FE}" dt="2020-12-10T12:23:40.795" v="201"/>
          <ac:cxnSpMkLst>
            <pc:docMk/>
            <pc:sldMk cId="902483585" sldId="268"/>
            <ac:cxnSpMk id="32" creationId="{1F5DC8C3-BA5F-4EED-BB9A-A14272BD82A1}"/>
          </ac:cxnSpMkLst>
        </pc:cxnChg>
        <pc:cxnChg chg="add">
          <ac:chgData name="ELIAS, Jad" userId="S::jad.elias@skema.edu::35bccb11-f4f5-487e-95d2-dac62ee186e2" providerId="AD" clId="Web-{C389BBFF-1934-4F88-AAA3-BF377F63A4FE}" dt="2020-12-10T12:23:40.795" v="201"/>
          <ac:cxnSpMkLst>
            <pc:docMk/>
            <pc:sldMk cId="902483585" sldId="268"/>
            <ac:cxnSpMk id="36" creationId="{BA22713B-ABB6-4391-97F9-0449A2B9B664}"/>
          </ac:cxnSpMkLst>
        </pc:cxnChg>
      </pc:sldChg>
    </pc:docChg>
  </pc:docChgLst>
  <pc:docChgLst>
    <pc:chgData name="ELIAS, Jad" userId="S::jad.elias@skema.edu::35bccb11-f4f5-487e-95d2-dac62ee186e2" providerId="AD" clId="Web-{153442F0-D663-49DB-8E0F-F34D74CDA91B}"/>
    <pc:docChg chg="modSld">
      <pc:chgData name="ELIAS, Jad" userId="S::jad.elias@skema.edu::35bccb11-f4f5-487e-95d2-dac62ee186e2" providerId="AD" clId="Web-{153442F0-D663-49DB-8E0F-F34D74CDA91B}" dt="2020-12-10T11:58:14.369" v="5" actId="20577"/>
      <pc:docMkLst>
        <pc:docMk/>
      </pc:docMkLst>
      <pc:sldChg chg="modSp">
        <pc:chgData name="ELIAS, Jad" userId="S::jad.elias@skema.edu::35bccb11-f4f5-487e-95d2-dac62ee186e2" providerId="AD" clId="Web-{153442F0-D663-49DB-8E0F-F34D74CDA91B}" dt="2020-12-10T11:58:14.369" v="5" actId="20577"/>
        <pc:sldMkLst>
          <pc:docMk/>
          <pc:sldMk cId="2163921492" sldId="258"/>
        </pc:sldMkLst>
        <pc:spChg chg="mod">
          <ac:chgData name="ELIAS, Jad" userId="S::jad.elias@skema.edu::35bccb11-f4f5-487e-95d2-dac62ee186e2" providerId="AD" clId="Web-{153442F0-D663-49DB-8E0F-F34D74CDA91B}" dt="2020-12-10T11:58:14.369" v="5" actId="20577"/>
          <ac:spMkLst>
            <pc:docMk/>
            <pc:sldMk cId="2163921492" sldId="258"/>
            <ac:spMk id="3" creationId="{9AB9EC40-AF6F-46C7-9B85-AD2F9EC28569}"/>
          </ac:spMkLst>
        </pc:spChg>
      </pc:sldChg>
    </pc:docChg>
  </pc:docChgLst>
  <pc:docChgLst>
    <pc:chgData name="BHARATHI, Sibish Ragul" userId="S::sibishragul.bharathi@skema.edu::211f3d5f-4c86-4ae1-9a4f-076377738c3d" providerId="AD" clId="Web-{7F234646-A695-448A-B7F6-89A89E110EE0}"/>
    <pc:docChg chg="addSld delSld modSld">
      <pc:chgData name="BHARATHI, Sibish Ragul" userId="S::sibishragul.bharathi@skema.edu::211f3d5f-4c86-4ae1-9a4f-076377738c3d" providerId="AD" clId="Web-{7F234646-A695-448A-B7F6-89A89E110EE0}" dt="2020-12-10T13:56:48.968" v="187" actId="20577"/>
      <pc:docMkLst>
        <pc:docMk/>
      </pc:docMkLst>
      <pc:sldChg chg="modSp">
        <pc:chgData name="BHARATHI, Sibish Ragul" userId="S::sibishragul.bharathi@skema.edu::211f3d5f-4c86-4ae1-9a4f-076377738c3d" providerId="AD" clId="Web-{7F234646-A695-448A-B7F6-89A89E110EE0}" dt="2020-12-10T10:04:32.205" v="2" actId="20577"/>
        <pc:sldMkLst>
          <pc:docMk/>
          <pc:sldMk cId="3533245414" sldId="256"/>
        </pc:sldMkLst>
        <pc:spChg chg="mod">
          <ac:chgData name="BHARATHI, Sibish Ragul" userId="S::sibishragul.bharathi@skema.edu::211f3d5f-4c86-4ae1-9a4f-076377738c3d" providerId="AD" clId="Web-{7F234646-A695-448A-B7F6-89A89E110EE0}" dt="2020-12-10T10:04:32.205" v="2" actId="20577"/>
          <ac:spMkLst>
            <pc:docMk/>
            <pc:sldMk cId="3533245414" sldId="256"/>
            <ac:spMk id="2" creationId="{D310995A-4C8F-5A4A-84A4-5C771EAFCC9D}"/>
          </ac:spMkLst>
        </pc:spChg>
      </pc:sldChg>
      <pc:sldChg chg="modSp">
        <pc:chgData name="BHARATHI, Sibish Ragul" userId="S::sibishragul.bharathi@skema.edu::211f3d5f-4c86-4ae1-9a4f-076377738c3d" providerId="AD" clId="Web-{7F234646-A695-448A-B7F6-89A89E110EE0}" dt="2020-12-10T13:56:48.968" v="186" actId="20577"/>
        <pc:sldMkLst>
          <pc:docMk/>
          <pc:sldMk cId="2582948592" sldId="259"/>
        </pc:sldMkLst>
        <pc:spChg chg="mod">
          <ac:chgData name="BHARATHI, Sibish Ragul" userId="S::sibishragul.bharathi@skema.edu::211f3d5f-4c86-4ae1-9a4f-076377738c3d" providerId="AD" clId="Web-{7F234646-A695-448A-B7F6-89A89E110EE0}" dt="2020-12-10T13:56:48.968" v="186" actId="20577"/>
          <ac:spMkLst>
            <pc:docMk/>
            <pc:sldMk cId="2582948592" sldId="259"/>
            <ac:spMk id="3" creationId="{94212CCC-3361-4046-9746-4CB0DACCB8F1}"/>
          </ac:spMkLst>
        </pc:spChg>
      </pc:sldChg>
      <pc:sldChg chg="addSp modSp new del mod setBg">
        <pc:chgData name="BHARATHI, Sibish Ragul" userId="S::sibishragul.bharathi@skema.edu::211f3d5f-4c86-4ae1-9a4f-076377738c3d" providerId="AD" clId="Web-{7F234646-A695-448A-B7F6-89A89E110EE0}" dt="2020-12-10T10:52:29.320" v="183"/>
        <pc:sldMkLst>
          <pc:docMk/>
          <pc:sldMk cId="290826090" sldId="263"/>
        </pc:sldMkLst>
        <pc:spChg chg="add mod">
          <ac:chgData name="BHARATHI, Sibish Ragul" userId="S::sibishragul.bharathi@skema.edu::211f3d5f-4c86-4ae1-9a4f-076377738c3d" providerId="AD" clId="Web-{7F234646-A695-448A-B7F6-89A89E110EE0}" dt="2020-12-10T10:52:09.006" v="181" actId="20577"/>
          <ac:spMkLst>
            <pc:docMk/>
            <pc:sldMk cId="290826090" sldId="263"/>
            <ac:spMk id="3" creationId="{35A8888A-E0E4-4019-8EEE-1D8697DF1D7E}"/>
          </ac:spMkLst>
        </pc:spChg>
        <pc:picChg chg="add mod">
          <ac:chgData name="BHARATHI, Sibish Ragul" userId="S::sibishragul.bharathi@skema.edu::211f3d5f-4c86-4ae1-9a4f-076377738c3d" providerId="AD" clId="Web-{7F234646-A695-448A-B7F6-89A89E110EE0}" dt="2020-12-10T10:48:32.648" v="11" actId="1076"/>
          <ac:picMkLst>
            <pc:docMk/>
            <pc:sldMk cId="290826090" sldId="263"/>
            <ac:picMk id="2" creationId="{F5FFA8D2-F6F3-46F8-B8D7-16FAFAD07D5A}"/>
          </ac:picMkLst>
        </pc:picChg>
      </pc:sldChg>
    </pc:docChg>
  </pc:docChgLst>
  <pc:docChgLst>
    <pc:chgData name="YIMING, Liu" userId="S::liu.yiming@skema.edu::de78f0ac-59ab-47bb-8178-651bcc48722f" providerId="AD" clId="Web-{D06E9D3F-285A-21F5-1435-0902D7650B52}"/>
    <pc:docChg chg="addSld delSld modSld">
      <pc:chgData name="YIMING, Liu" userId="S::liu.yiming@skema.edu::de78f0ac-59ab-47bb-8178-651bcc48722f" providerId="AD" clId="Web-{D06E9D3F-285A-21F5-1435-0902D7650B52}" dt="2020-12-10T13:59:02.704" v="668"/>
      <pc:docMkLst>
        <pc:docMk/>
      </pc:docMkLst>
      <pc:sldChg chg="modSp">
        <pc:chgData name="YIMING, Liu" userId="S::liu.yiming@skema.edu::de78f0ac-59ab-47bb-8178-651bcc48722f" providerId="AD" clId="Web-{D06E9D3F-285A-21F5-1435-0902D7650B52}" dt="2020-12-10T10:05:22.593" v="51" actId="1076"/>
        <pc:sldMkLst>
          <pc:docMk/>
          <pc:sldMk cId="3533245414" sldId="256"/>
        </pc:sldMkLst>
        <pc:spChg chg="mod">
          <ac:chgData name="YIMING, Liu" userId="S::liu.yiming@skema.edu::de78f0ac-59ab-47bb-8178-651bcc48722f" providerId="AD" clId="Web-{D06E9D3F-285A-21F5-1435-0902D7650B52}" dt="2020-12-10T10:05:22.593" v="51" actId="1076"/>
          <ac:spMkLst>
            <pc:docMk/>
            <pc:sldMk cId="3533245414" sldId="256"/>
            <ac:spMk id="3" creationId="{B5C6570F-C506-F243-A8D1-E76023770452}"/>
          </ac:spMkLst>
        </pc:spChg>
      </pc:sldChg>
      <pc:sldChg chg="modSp new del">
        <pc:chgData name="YIMING, Liu" userId="S::liu.yiming@skema.edu::de78f0ac-59ab-47bb-8178-651bcc48722f" providerId="AD" clId="Web-{D06E9D3F-285A-21F5-1435-0902D7650B52}" dt="2020-12-10T10:06:53.178" v="68"/>
        <pc:sldMkLst>
          <pc:docMk/>
          <pc:sldMk cId="2659011844" sldId="257"/>
        </pc:sldMkLst>
        <pc:spChg chg="mod">
          <ac:chgData name="YIMING, Liu" userId="S::liu.yiming@skema.edu::de78f0ac-59ab-47bb-8178-651bcc48722f" providerId="AD" clId="Web-{D06E9D3F-285A-21F5-1435-0902D7650B52}" dt="2020-12-10T10:06:34.130" v="64" actId="20577"/>
          <ac:spMkLst>
            <pc:docMk/>
            <pc:sldMk cId="2659011844" sldId="257"/>
            <ac:spMk id="2" creationId="{38FFA992-7FE2-4253-81AC-C4C7623C2331}"/>
          </ac:spMkLst>
        </pc:spChg>
      </pc:sldChg>
      <pc:sldChg chg="addSp modSp new mod setBg">
        <pc:chgData name="YIMING, Liu" userId="S::liu.yiming@skema.edu::de78f0ac-59ab-47bb-8178-651bcc48722f" providerId="AD" clId="Web-{D06E9D3F-285A-21F5-1435-0902D7650B52}" dt="2020-12-10T11:34:53.929" v="638" actId="1076"/>
        <pc:sldMkLst>
          <pc:docMk/>
          <pc:sldMk cId="2163921492" sldId="258"/>
        </pc:sldMkLst>
        <pc:spChg chg="add mod">
          <ac:chgData name="YIMING, Liu" userId="S::liu.yiming@skema.edu::de78f0ac-59ab-47bb-8178-651bcc48722f" providerId="AD" clId="Web-{D06E9D3F-285A-21F5-1435-0902D7650B52}" dt="2020-12-10T10:23:09.810" v="200" actId="14100"/>
          <ac:spMkLst>
            <pc:docMk/>
            <pc:sldMk cId="2163921492" sldId="258"/>
            <ac:spMk id="2" creationId="{BAE38403-37F7-47C3-8C99-8387D751B682}"/>
          </ac:spMkLst>
        </pc:spChg>
        <pc:spChg chg="add mod ord">
          <ac:chgData name="YIMING, Liu" userId="S::liu.yiming@skema.edu::de78f0ac-59ab-47bb-8178-651bcc48722f" providerId="AD" clId="Web-{D06E9D3F-285A-21F5-1435-0902D7650B52}" dt="2020-12-10T11:34:53.929" v="638" actId="1076"/>
          <ac:spMkLst>
            <pc:docMk/>
            <pc:sldMk cId="2163921492" sldId="258"/>
            <ac:spMk id="3" creationId="{9AB9EC40-AF6F-46C7-9B85-AD2F9EC28569}"/>
          </ac:spMkLst>
        </pc:spChg>
        <pc:spChg chg="add">
          <ac:chgData name="YIMING, Liu" userId="S::liu.yiming@skema.edu::de78f0ac-59ab-47bb-8178-651bcc48722f" providerId="AD" clId="Web-{D06E9D3F-285A-21F5-1435-0902D7650B52}" dt="2020-12-10T10:14:04.678" v="125"/>
          <ac:spMkLst>
            <pc:docMk/>
            <pc:sldMk cId="2163921492" sldId="258"/>
            <ac:spMk id="9" creationId="{416A0E3C-60E6-4F39-BC55-5F7C224E1F7C}"/>
          </ac:spMkLst>
        </pc:spChg>
        <pc:spChg chg="add">
          <ac:chgData name="YIMING, Liu" userId="S::liu.yiming@skema.edu::de78f0ac-59ab-47bb-8178-651bcc48722f" providerId="AD" clId="Web-{D06E9D3F-285A-21F5-1435-0902D7650B52}" dt="2020-12-10T10:14:04.678" v="125"/>
          <ac:spMkLst>
            <pc:docMk/>
            <pc:sldMk cId="2163921492" sldId="258"/>
            <ac:spMk id="13" creationId="{67B74F2B-9534-4540-96B0-5C8E958B940F}"/>
          </ac:spMkLst>
        </pc:spChg>
        <pc:spChg chg="add">
          <ac:chgData name="YIMING, Liu" userId="S::liu.yiming@skema.edu::de78f0ac-59ab-47bb-8178-651bcc48722f" providerId="AD" clId="Web-{D06E9D3F-285A-21F5-1435-0902D7650B52}" dt="2020-12-10T10:14:04.678" v="125"/>
          <ac:spMkLst>
            <pc:docMk/>
            <pc:sldMk cId="2163921492" sldId="258"/>
            <ac:spMk id="17" creationId="{C1B60310-C5C3-46A0-A452-2A0B008434DA}"/>
          </ac:spMkLst>
        </pc:spChg>
        <pc:picChg chg="add mod">
          <ac:chgData name="YIMING, Liu" userId="S::liu.yiming@skema.edu::de78f0ac-59ab-47bb-8178-651bcc48722f" providerId="AD" clId="Web-{D06E9D3F-285A-21F5-1435-0902D7650B52}" dt="2020-12-10T10:14:04.678" v="125"/>
          <ac:picMkLst>
            <pc:docMk/>
            <pc:sldMk cId="2163921492" sldId="258"/>
            <ac:picMk id="4" creationId="{08EBDBE0-BFF8-4B32-9330-B7FBF9A53313}"/>
          </ac:picMkLst>
        </pc:picChg>
        <pc:cxnChg chg="add">
          <ac:chgData name="YIMING, Liu" userId="S::liu.yiming@skema.edu::de78f0ac-59ab-47bb-8178-651bcc48722f" providerId="AD" clId="Web-{D06E9D3F-285A-21F5-1435-0902D7650B52}" dt="2020-12-10T10:14:04.678" v="125"/>
          <ac:cxnSpMkLst>
            <pc:docMk/>
            <pc:sldMk cId="2163921492" sldId="258"/>
            <ac:cxnSpMk id="11" creationId="{C5025DAC-8B93-4160-B017-3A274A5828C0}"/>
          </ac:cxnSpMkLst>
        </pc:cxnChg>
        <pc:cxnChg chg="add">
          <ac:chgData name="YIMING, Liu" userId="S::liu.yiming@skema.edu::de78f0ac-59ab-47bb-8178-651bcc48722f" providerId="AD" clId="Web-{D06E9D3F-285A-21F5-1435-0902D7650B52}" dt="2020-12-10T10:14:04.678" v="125"/>
          <ac:cxnSpMkLst>
            <pc:docMk/>
            <pc:sldMk cId="2163921492" sldId="258"/>
            <ac:cxnSpMk id="15" creationId="{33BECB2B-2CFA-412C-880F-C4B60974936F}"/>
          </ac:cxnSpMkLst>
        </pc:cxnChg>
      </pc:sldChg>
      <pc:sldChg chg="addSp delSp modSp new mod setBg addCm delCm modNotes">
        <pc:chgData name="YIMING, Liu" userId="S::liu.yiming@skema.edu::de78f0ac-59ab-47bb-8178-651bcc48722f" providerId="AD" clId="Web-{D06E9D3F-285A-21F5-1435-0902D7650B52}" dt="2020-12-10T13:59:02.704" v="668"/>
        <pc:sldMkLst>
          <pc:docMk/>
          <pc:sldMk cId="2582948592" sldId="259"/>
        </pc:sldMkLst>
        <pc:spChg chg="add mod ord">
          <ac:chgData name="YIMING, Liu" userId="S::liu.yiming@skema.edu::de78f0ac-59ab-47bb-8178-651bcc48722f" providerId="AD" clId="Web-{D06E9D3F-285A-21F5-1435-0902D7650B52}" dt="2020-12-10T11:40:42.891" v="639" actId="1076"/>
          <ac:spMkLst>
            <pc:docMk/>
            <pc:sldMk cId="2582948592" sldId="259"/>
            <ac:spMk id="3" creationId="{94212CCC-3361-4046-9746-4CB0DACCB8F1}"/>
          </ac:spMkLst>
        </pc:spChg>
        <pc:spChg chg="add mod">
          <ac:chgData name="YIMING, Liu" userId="S::liu.yiming@skema.edu::de78f0ac-59ab-47bb-8178-651bcc48722f" providerId="AD" clId="Web-{D06E9D3F-285A-21F5-1435-0902D7650B52}" dt="2020-12-10T11:40:51.407" v="640" actId="1076"/>
          <ac:spMkLst>
            <pc:docMk/>
            <pc:sldMk cId="2582948592" sldId="259"/>
            <ac:spMk id="4" creationId="{BA627716-ADD8-4DBB-840B-4D5F104193E3}"/>
          </ac:spMkLst>
        </pc:spChg>
        <pc:spChg chg="add mod">
          <ac:chgData name="YIMING, Liu" userId="S::liu.yiming@skema.edu::de78f0ac-59ab-47bb-8178-651bcc48722f" providerId="AD" clId="Web-{D06E9D3F-285A-21F5-1435-0902D7650B52}" dt="2020-12-10T10:45:13.343" v="516" actId="1076"/>
          <ac:spMkLst>
            <pc:docMk/>
            <pc:sldMk cId="2582948592" sldId="259"/>
            <ac:spMk id="6" creationId="{467D94C4-FAD5-4974-9C5D-D859BCD7102E}"/>
          </ac:spMkLst>
        </pc:spChg>
        <pc:spChg chg="add mod">
          <ac:chgData name="YIMING, Liu" userId="S::liu.yiming@skema.edu::de78f0ac-59ab-47bb-8178-651bcc48722f" providerId="AD" clId="Web-{D06E9D3F-285A-21F5-1435-0902D7650B52}" dt="2020-12-10T10:36:33.430" v="426"/>
          <ac:spMkLst>
            <pc:docMk/>
            <pc:sldMk cId="2582948592" sldId="259"/>
            <ac:spMk id="7" creationId="{414DA270-1EC6-4194-AC70-4EB06E83BA25}"/>
          </ac:spMkLst>
        </pc:spChg>
        <pc:spChg chg="add">
          <ac:chgData name="YIMING, Liu" userId="S::liu.yiming@skema.edu::de78f0ac-59ab-47bb-8178-651bcc48722f" providerId="AD" clId="Web-{D06E9D3F-285A-21F5-1435-0902D7650B52}" dt="2020-12-10T10:24:42.958" v="258"/>
          <ac:spMkLst>
            <pc:docMk/>
            <pc:sldMk cId="2582948592" sldId="259"/>
            <ac:spMk id="10" creationId="{416A0E3C-60E6-4F39-BC55-5F7C224E1F7C}"/>
          </ac:spMkLst>
        </pc:spChg>
        <pc:spChg chg="add mod">
          <ac:chgData name="YIMING, Liu" userId="S::liu.yiming@skema.edu::de78f0ac-59ab-47bb-8178-651bcc48722f" providerId="AD" clId="Web-{D06E9D3F-285A-21F5-1435-0902D7650B52}" dt="2020-12-10T10:36:26.555" v="425" actId="1076"/>
          <ac:spMkLst>
            <pc:docMk/>
            <pc:sldMk cId="2582948592" sldId="259"/>
            <ac:spMk id="11" creationId="{B93D81A3-CAA8-4C10-94F2-8E8FD174645E}"/>
          </ac:spMkLst>
        </pc:spChg>
        <pc:spChg chg="add mod">
          <ac:chgData name="YIMING, Liu" userId="S::liu.yiming@skema.edu::de78f0ac-59ab-47bb-8178-651bcc48722f" providerId="AD" clId="Web-{D06E9D3F-285A-21F5-1435-0902D7650B52}" dt="2020-12-10T10:36:38.212" v="427"/>
          <ac:spMkLst>
            <pc:docMk/>
            <pc:sldMk cId="2582948592" sldId="259"/>
            <ac:spMk id="13" creationId="{7517111C-0342-49C0-8661-DCC4E0C9D20B}"/>
          </ac:spMkLst>
        </pc:spChg>
        <pc:spChg chg="add">
          <ac:chgData name="YIMING, Liu" userId="S::liu.yiming@skema.edu::de78f0ac-59ab-47bb-8178-651bcc48722f" providerId="AD" clId="Web-{D06E9D3F-285A-21F5-1435-0902D7650B52}" dt="2020-12-10T10:24:42.958" v="258"/>
          <ac:spMkLst>
            <pc:docMk/>
            <pc:sldMk cId="2582948592" sldId="259"/>
            <ac:spMk id="14" creationId="{D40791F6-715D-481A-9C4A-3645AECFD5A0}"/>
          </ac:spMkLst>
        </pc:spChg>
        <pc:spChg chg="add mod">
          <ac:chgData name="YIMING, Liu" userId="S::liu.yiming@skema.edu::de78f0ac-59ab-47bb-8178-651bcc48722f" providerId="AD" clId="Web-{D06E9D3F-285A-21F5-1435-0902D7650B52}" dt="2020-12-10T10:38:27.267" v="449" actId="20577"/>
          <ac:spMkLst>
            <pc:docMk/>
            <pc:sldMk cId="2582948592" sldId="259"/>
            <ac:spMk id="15" creationId="{68F121F3-CD7F-4CC2-A4E2-F50C3704F158}"/>
          </ac:spMkLst>
        </pc:spChg>
        <pc:spChg chg="add mod">
          <ac:chgData name="YIMING, Liu" userId="S::liu.yiming@skema.edu::de78f0ac-59ab-47bb-8178-651bcc48722f" providerId="AD" clId="Web-{D06E9D3F-285A-21F5-1435-0902D7650B52}" dt="2020-12-10T10:38:57.160" v="461" actId="1076"/>
          <ac:spMkLst>
            <pc:docMk/>
            <pc:sldMk cId="2582948592" sldId="259"/>
            <ac:spMk id="17" creationId="{F342D642-421A-4970-8713-A1526900FA3A}"/>
          </ac:spMkLst>
        </pc:spChg>
        <pc:spChg chg="add">
          <ac:chgData name="YIMING, Liu" userId="S::liu.yiming@skema.edu::de78f0ac-59ab-47bb-8178-651bcc48722f" providerId="AD" clId="Web-{D06E9D3F-285A-21F5-1435-0902D7650B52}" dt="2020-12-10T10:24:42.958" v="258"/>
          <ac:spMkLst>
            <pc:docMk/>
            <pc:sldMk cId="2582948592" sldId="259"/>
            <ac:spMk id="18" creationId="{811CBAFA-D7E0-40A7-BB94-2C05304B407B}"/>
          </ac:spMkLst>
        </pc:spChg>
        <pc:spChg chg="add mod">
          <ac:chgData name="YIMING, Liu" userId="S::liu.yiming@skema.edu::de78f0ac-59ab-47bb-8178-651bcc48722f" providerId="AD" clId="Web-{D06E9D3F-285A-21F5-1435-0902D7650B52}" dt="2020-12-10T10:39:46.632" v="476" actId="1076"/>
          <ac:spMkLst>
            <pc:docMk/>
            <pc:sldMk cId="2582948592" sldId="259"/>
            <ac:spMk id="19" creationId="{9F29EE37-985D-49B0-ACDA-0E729AD9F12C}"/>
          </ac:spMkLst>
        </pc:spChg>
        <pc:picChg chg="add del mod">
          <ac:chgData name="YIMING, Liu" userId="S::liu.yiming@skema.edu::de78f0ac-59ab-47bb-8178-651bcc48722f" providerId="AD" clId="Web-{D06E9D3F-285A-21F5-1435-0902D7650B52}" dt="2020-12-10T10:18:58.683" v="180"/>
          <ac:picMkLst>
            <pc:docMk/>
            <pc:sldMk cId="2582948592" sldId="259"/>
            <ac:picMk id="2" creationId="{8F6DFA80-6885-42F7-B29D-E5C4E8086E7B}"/>
          </ac:picMkLst>
        </pc:picChg>
        <pc:picChg chg="add mod">
          <ac:chgData name="YIMING, Liu" userId="S::liu.yiming@skema.edu::de78f0ac-59ab-47bb-8178-651bcc48722f" providerId="AD" clId="Web-{D06E9D3F-285A-21F5-1435-0902D7650B52}" dt="2020-12-10T10:28:49.366" v="343" actId="14100"/>
          <ac:picMkLst>
            <pc:docMk/>
            <pc:sldMk cId="2582948592" sldId="259"/>
            <ac:picMk id="5" creationId="{914837DF-B171-443C-88A9-C824B5EA9B05}"/>
          </ac:picMkLst>
        </pc:picChg>
        <pc:cxnChg chg="add del mod">
          <ac:chgData name="YIMING, Liu" userId="S::liu.yiming@skema.edu::de78f0ac-59ab-47bb-8178-651bcc48722f" providerId="AD" clId="Web-{D06E9D3F-285A-21F5-1435-0902D7650B52}" dt="2020-12-10T10:31:08.601" v="363"/>
          <ac:cxnSpMkLst>
            <pc:docMk/>
            <pc:sldMk cId="2582948592" sldId="259"/>
            <ac:cxnSpMk id="8" creationId="{3A6262DA-60C6-40E0-BEC8-4B6644A3A21A}"/>
          </ac:cxnSpMkLst>
        </pc:cxnChg>
        <pc:cxnChg chg="add del mod">
          <ac:chgData name="YIMING, Liu" userId="S::liu.yiming@skema.edu::de78f0ac-59ab-47bb-8178-651bcc48722f" providerId="AD" clId="Web-{D06E9D3F-285A-21F5-1435-0902D7650B52}" dt="2020-12-10T10:31:40.972" v="370"/>
          <ac:cxnSpMkLst>
            <pc:docMk/>
            <pc:sldMk cId="2582948592" sldId="259"/>
            <ac:cxnSpMk id="9" creationId="{20ACD19C-BE8F-4F26-9E98-59601DF71BFE}"/>
          </ac:cxnSpMkLst>
        </pc:cxnChg>
        <pc:cxnChg chg="add">
          <ac:chgData name="YIMING, Liu" userId="S::liu.yiming@skema.edu::de78f0ac-59ab-47bb-8178-651bcc48722f" providerId="AD" clId="Web-{D06E9D3F-285A-21F5-1435-0902D7650B52}" dt="2020-12-10T10:24:42.958" v="258"/>
          <ac:cxnSpMkLst>
            <pc:docMk/>
            <pc:sldMk cId="2582948592" sldId="259"/>
            <ac:cxnSpMk id="12" creationId="{C5025DAC-8B93-4160-B017-3A274A5828C0}"/>
          </ac:cxnSpMkLst>
        </pc:cxnChg>
        <pc:cxnChg chg="add">
          <ac:chgData name="YIMING, Liu" userId="S::liu.yiming@skema.edu::de78f0ac-59ab-47bb-8178-651bcc48722f" providerId="AD" clId="Web-{D06E9D3F-285A-21F5-1435-0902D7650B52}" dt="2020-12-10T10:24:42.958" v="258"/>
          <ac:cxnSpMkLst>
            <pc:docMk/>
            <pc:sldMk cId="2582948592" sldId="259"/>
            <ac:cxnSpMk id="16" creationId="{740F83A4-FAC4-4867-95A5-BBFD280C7BF5}"/>
          </ac:cxnSpMkLst>
        </pc:cxnChg>
      </pc:sldChg>
      <pc:sldChg chg="addSp modSp new">
        <pc:chgData name="YIMING, Liu" userId="S::liu.yiming@skema.edu::de78f0ac-59ab-47bb-8178-651bcc48722f" providerId="AD" clId="Web-{D06E9D3F-285A-21F5-1435-0902D7650B52}" dt="2020-12-10T10:45:18.343" v="517" actId="1076"/>
        <pc:sldMkLst>
          <pc:docMk/>
          <pc:sldMk cId="604686623" sldId="260"/>
        </pc:sldMkLst>
        <pc:spChg chg="add mod">
          <ac:chgData name="YIMING, Liu" userId="S::liu.yiming@skema.edu::de78f0ac-59ab-47bb-8178-651bcc48722f" providerId="AD" clId="Web-{D06E9D3F-285A-21F5-1435-0902D7650B52}" dt="2020-12-10T10:45:18.343" v="517" actId="1076"/>
          <ac:spMkLst>
            <pc:docMk/>
            <pc:sldMk cId="604686623" sldId="260"/>
            <ac:spMk id="3" creationId="{FF5405DA-FF2C-4995-9337-6A905EF3BEF6}"/>
          </ac:spMkLst>
        </pc:spChg>
      </pc:sldChg>
      <pc:sldChg chg="addSp delSp modSp new">
        <pc:chgData name="YIMING, Liu" userId="S::liu.yiming@skema.edu::de78f0ac-59ab-47bb-8178-651bcc48722f" providerId="AD" clId="Web-{D06E9D3F-285A-21F5-1435-0902D7650B52}" dt="2020-12-10T10:46:43.365" v="565" actId="20577"/>
        <pc:sldMkLst>
          <pc:docMk/>
          <pc:sldMk cId="1447811181" sldId="261"/>
        </pc:sldMkLst>
        <pc:spChg chg="add del mod">
          <ac:chgData name="YIMING, Liu" userId="S::liu.yiming@skema.edu::de78f0ac-59ab-47bb-8178-651bcc48722f" providerId="AD" clId="Web-{D06E9D3F-285A-21F5-1435-0902D7650B52}" dt="2020-12-10T10:46:13.206" v="559"/>
          <ac:spMkLst>
            <pc:docMk/>
            <pc:sldMk cId="1447811181" sldId="261"/>
            <ac:spMk id="2" creationId="{5E85E450-2377-4147-9989-0A545C98AF97}"/>
          </ac:spMkLst>
        </pc:spChg>
        <pc:spChg chg="add mod">
          <ac:chgData name="YIMING, Liu" userId="S::liu.yiming@skema.edu::de78f0ac-59ab-47bb-8178-651bcc48722f" providerId="AD" clId="Web-{D06E9D3F-285A-21F5-1435-0902D7650B52}" dt="2020-12-10T10:46:43.365" v="565" actId="20577"/>
          <ac:spMkLst>
            <pc:docMk/>
            <pc:sldMk cId="1447811181" sldId="261"/>
            <ac:spMk id="3" creationId="{DD6DCF61-B94F-41EC-82A0-8C34EC29B7F5}"/>
          </ac:spMkLst>
        </pc:spChg>
      </pc:sldChg>
      <pc:sldChg chg="addSp modSp new">
        <pc:chgData name="YIMING, Liu" userId="S::liu.yiming@skema.edu::de78f0ac-59ab-47bb-8178-651bcc48722f" providerId="AD" clId="Web-{D06E9D3F-285A-21F5-1435-0902D7650B52}" dt="2020-12-10T10:46:53.069" v="568" actId="20577"/>
        <pc:sldMkLst>
          <pc:docMk/>
          <pc:sldMk cId="2062346384" sldId="262"/>
        </pc:sldMkLst>
        <pc:spChg chg="add mod">
          <ac:chgData name="YIMING, Liu" userId="S::liu.yiming@skema.edu::de78f0ac-59ab-47bb-8178-651bcc48722f" providerId="AD" clId="Web-{D06E9D3F-285A-21F5-1435-0902D7650B52}" dt="2020-12-10T10:46:53.069" v="568" actId="20577"/>
          <ac:spMkLst>
            <pc:docMk/>
            <pc:sldMk cId="2062346384" sldId="262"/>
            <ac:spMk id="3" creationId="{500B4F84-EF10-4F02-808F-90F3253E1A82}"/>
          </ac:spMkLst>
        </pc:spChg>
      </pc:sldChg>
      <pc:sldChg chg="modSp">
        <pc:chgData name="YIMING, Liu" userId="S::liu.yiming@skema.edu::de78f0ac-59ab-47bb-8178-651bcc48722f" providerId="AD" clId="Web-{D06E9D3F-285A-21F5-1435-0902D7650B52}" dt="2020-12-10T13:50:22.651" v="642" actId="14100"/>
        <pc:sldMkLst>
          <pc:docMk/>
          <pc:sldMk cId="2389306352" sldId="271"/>
        </pc:sldMkLst>
        <pc:spChg chg="mod">
          <ac:chgData name="YIMING, Liu" userId="S::liu.yiming@skema.edu::de78f0ac-59ab-47bb-8178-651bcc48722f" providerId="AD" clId="Web-{D06E9D3F-285A-21F5-1435-0902D7650B52}" dt="2020-12-10T13:50:18.854" v="641" actId="14100"/>
          <ac:spMkLst>
            <pc:docMk/>
            <pc:sldMk cId="2389306352" sldId="271"/>
            <ac:spMk id="3" creationId="{71703683-478E-7B4C-ACAA-25D538A0BA53}"/>
          </ac:spMkLst>
        </pc:spChg>
        <pc:spChg chg="mod">
          <ac:chgData name="YIMING, Liu" userId="S::liu.yiming@skema.edu::de78f0ac-59ab-47bb-8178-651bcc48722f" providerId="AD" clId="Web-{D06E9D3F-285A-21F5-1435-0902D7650B52}" dt="2020-12-10T13:50:22.651" v="642" actId="14100"/>
          <ac:spMkLst>
            <pc:docMk/>
            <pc:sldMk cId="2389306352" sldId="271"/>
            <ac:spMk id="6" creationId="{8FBBDDB8-C1D6-A242-B9B2-7333C15C44F1}"/>
          </ac:spMkLst>
        </pc:spChg>
      </pc:sldChg>
    </pc:docChg>
  </pc:docChgLst>
  <pc:docChgLst>
    <pc:chgData name="BENETEAU, Marie-Christine" userId="ee7d7ab3-0c74-4fcc-8f9f-0f224071b0bb" providerId="ADAL" clId="{3C72ED2E-8643-2A45-BF88-B1D0B41E2BD5}"/>
    <pc:docChg chg="undo custSel mod addSld delSld modSld">
      <pc:chgData name="BENETEAU, Marie-Christine" userId="ee7d7ab3-0c74-4fcc-8f9f-0f224071b0bb" providerId="ADAL" clId="{3C72ED2E-8643-2A45-BF88-B1D0B41E2BD5}" dt="2020-12-10T14:26:16.520" v="3200" actId="1076"/>
      <pc:docMkLst>
        <pc:docMk/>
      </pc:docMkLst>
      <pc:sldChg chg="modSp mod">
        <pc:chgData name="BENETEAU, Marie-Christine" userId="ee7d7ab3-0c74-4fcc-8f9f-0f224071b0bb" providerId="ADAL" clId="{3C72ED2E-8643-2A45-BF88-B1D0B41E2BD5}" dt="2020-12-10T10:45:16.375" v="215" actId="20577"/>
        <pc:sldMkLst>
          <pc:docMk/>
          <pc:sldMk cId="3533245414" sldId="256"/>
        </pc:sldMkLst>
        <pc:spChg chg="mod">
          <ac:chgData name="BENETEAU, Marie-Christine" userId="ee7d7ab3-0c74-4fcc-8f9f-0f224071b0bb" providerId="ADAL" clId="{3C72ED2E-8643-2A45-BF88-B1D0B41E2BD5}" dt="2020-12-10T10:45:16.375" v="215" actId="20577"/>
          <ac:spMkLst>
            <pc:docMk/>
            <pc:sldMk cId="3533245414" sldId="256"/>
            <ac:spMk id="3" creationId="{B5C6570F-C506-F243-A8D1-E76023770452}"/>
          </ac:spMkLst>
        </pc:spChg>
      </pc:sldChg>
      <pc:sldChg chg="addSp modSp mod">
        <pc:chgData name="BENETEAU, Marie-Christine" userId="ee7d7ab3-0c74-4fcc-8f9f-0f224071b0bb" providerId="ADAL" clId="{3C72ED2E-8643-2A45-BF88-B1D0B41E2BD5}" dt="2020-12-10T12:59:19.652" v="1009" actId="20577"/>
        <pc:sldMkLst>
          <pc:docMk/>
          <pc:sldMk cId="2163921492" sldId="258"/>
        </pc:sldMkLst>
        <pc:spChg chg="mod">
          <ac:chgData name="BENETEAU, Marie-Christine" userId="ee7d7ab3-0c74-4fcc-8f9f-0f224071b0bb" providerId="ADAL" clId="{3C72ED2E-8643-2A45-BF88-B1D0B41E2BD5}" dt="2020-12-10T11:19:45.527" v="494" actId="20577"/>
          <ac:spMkLst>
            <pc:docMk/>
            <pc:sldMk cId="2163921492" sldId="258"/>
            <ac:spMk id="2" creationId="{BAE38403-37F7-47C3-8C99-8387D751B682}"/>
          </ac:spMkLst>
        </pc:spChg>
        <pc:spChg chg="mod">
          <ac:chgData name="BENETEAU, Marie-Christine" userId="ee7d7ab3-0c74-4fcc-8f9f-0f224071b0bb" providerId="ADAL" clId="{3C72ED2E-8643-2A45-BF88-B1D0B41E2BD5}" dt="2020-12-10T12:59:19.652" v="1009" actId="20577"/>
          <ac:spMkLst>
            <pc:docMk/>
            <pc:sldMk cId="2163921492" sldId="258"/>
            <ac:spMk id="3" creationId="{9AB9EC40-AF6F-46C7-9B85-AD2F9EC28569}"/>
          </ac:spMkLst>
        </pc:spChg>
        <pc:spChg chg="add mod">
          <ac:chgData name="BENETEAU, Marie-Christine" userId="ee7d7ab3-0c74-4fcc-8f9f-0f224071b0bb" providerId="ADAL" clId="{3C72ED2E-8643-2A45-BF88-B1D0B41E2BD5}" dt="2020-12-10T11:20:07.475" v="496" actId="14100"/>
          <ac:spMkLst>
            <pc:docMk/>
            <pc:sldMk cId="2163921492" sldId="258"/>
            <ac:spMk id="5" creationId="{D8592324-2C61-C54F-A496-62915C1B5CDC}"/>
          </ac:spMkLst>
        </pc:spChg>
      </pc:sldChg>
      <pc:sldChg chg="modSp mod">
        <pc:chgData name="BENETEAU, Marie-Christine" userId="ee7d7ab3-0c74-4fcc-8f9f-0f224071b0bb" providerId="ADAL" clId="{3C72ED2E-8643-2A45-BF88-B1D0B41E2BD5}" dt="2020-12-10T13:50:08.834" v="1469" actId="13822"/>
        <pc:sldMkLst>
          <pc:docMk/>
          <pc:sldMk cId="2582948592" sldId="259"/>
        </pc:sldMkLst>
        <pc:spChg chg="mod">
          <ac:chgData name="BENETEAU, Marie-Christine" userId="ee7d7ab3-0c74-4fcc-8f9f-0f224071b0bb" providerId="ADAL" clId="{3C72ED2E-8643-2A45-BF88-B1D0B41E2BD5}" dt="2020-12-10T13:11:38.088" v="1031" actId="20577"/>
          <ac:spMkLst>
            <pc:docMk/>
            <pc:sldMk cId="2582948592" sldId="259"/>
            <ac:spMk id="3" creationId="{94212CCC-3361-4046-9746-4CB0DACCB8F1}"/>
          </ac:spMkLst>
        </pc:spChg>
        <pc:spChg chg="mod">
          <ac:chgData name="BENETEAU, Marie-Christine" userId="ee7d7ab3-0c74-4fcc-8f9f-0f224071b0bb" providerId="ADAL" clId="{3C72ED2E-8643-2A45-BF88-B1D0B41E2BD5}" dt="2020-12-10T11:53:39.030" v="904" actId="14100"/>
          <ac:spMkLst>
            <pc:docMk/>
            <pc:sldMk cId="2582948592" sldId="259"/>
            <ac:spMk id="6" creationId="{467D94C4-FAD5-4974-9C5D-D859BCD7102E}"/>
          </ac:spMkLst>
        </pc:spChg>
        <pc:spChg chg="mod">
          <ac:chgData name="BENETEAU, Marie-Christine" userId="ee7d7ab3-0c74-4fcc-8f9f-0f224071b0bb" providerId="ADAL" clId="{3C72ED2E-8643-2A45-BF88-B1D0B41E2BD5}" dt="2020-12-10T13:50:08.834" v="1469" actId="13822"/>
          <ac:spMkLst>
            <pc:docMk/>
            <pc:sldMk cId="2582948592" sldId="259"/>
            <ac:spMk id="7" creationId="{414DA270-1EC6-4194-AC70-4EB06E83BA25}"/>
          </ac:spMkLst>
        </pc:spChg>
        <pc:spChg chg="mod">
          <ac:chgData name="BENETEAU, Marie-Christine" userId="ee7d7ab3-0c74-4fcc-8f9f-0f224071b0bb" providerId="ADAL" clId="{3C72ED2E-8643-2A45-BF88-B1D0B41E2BD5}" dt="2020-12-10T13:50:00.858" v="1468" actId="13822"/>
          <ac:spMkLst>
            <pc:docMk/>
            <pc:sldMk cId="2582948592" sldId="259"/>
            <ac:spMk id="13" creationId="{7517111C-0342-49C0-8661-DCC4E0C9D20B}"/>
          </ac:spMkLst>
        </pc:spChg>
      </pc:sldChg>
      <pc:sldChg chg="del">
        <pc:chgData name="BENETEAU, Marie-Christine" userId="ee7d7ab3-0c74-4fcc-8f9f-0f224071b0bb" providerId="ADAL" clId="{3C72ED2E-8643-2A45-BF88-B1D0B41E2BD5}" dt="2020-12-10T11:17:36.619" v="462" actId="2696"/>
        <pc:sldMkLst>
          <pc:docMk/>
          <pc:sldMk cId="604686623" sldId="260"/>
        </pc:sldMkLst>
      </pc:sldChg>
      <pc:sldChg chg="del">
        <pc:chgData name="BENETEAU, Marie-Christine" userId="ee7d7ab3-0c74-4fcc-8f9f-0f224071b0bb" providerId="ADAL" clId="{3C72ED2E-8643-2A45-BF88-B1D0B41E2BD5}" dt="2020-12-10T11:17:33.096" v="461" actId="2696"/>
        <pc:sldMkLst>
          <pc:docMk/>
          <pc:sldMk cId="1447811181" sldId="261"/>
        </pc:sldMkLst>
      </pc:sldChg>
      <pc:sldChg chg="addSp delSp modSp mod setBg modNotesTx">
        <pc:chgData name="BENETEAU, Marie-Christine" userId="ee7d7ab3-0c74-4fcc-8f9f-0f224071b0bb" providerId="ADAL" clId="{3C72ED2E-8643-2A45-BF88-B1D0B41E2BD5}" dt="2020-12-10T14:02:48.826" v="2295" actId="20577"/>
        <pc:sldMkLst>
          <pc:docMk/>
          <pc:sldMk cId="2062346384" sldId="262"/>
        </pc:sldMkLst>
        <pc:spChg chg="add del mod">
          <ac:chgData name="BENETEAU, Marie-Christine" userId="ee7d7ab3-0c74-4fcc-8f9f-0f224071b0bb" providerId="ADAL" clId="{3C72ED2E-8643-2A45-BF88-B1D0B41E2BD5}" dt="2020-12-10T11:10:51.373" v="433" actId="478"/>
          <ac:spMkLst>
            <pc:docMk/>
            <pc:sldMk cId="2062346384" sldId="262"/>
            <ac:spMk id="2" creationId="{728153BE-013A-0440-A600-3C97FFF651EB}"/>
          </ac:spMkLst>
        </pc:spChg>
        <pc:spChg chg="mod ord">
          <ac:chgData name="BENETEAU, Marie-Christine" userId="ee7d7ab3-0c74-4fcc-8f9f-0f224071b0bb" providerId="ADAL" clId="{3C72ED2E-8643-2A45-BF88-B1D0B41E2BD5}" dt="2020-12-10T13:13:37.275" v="1052" actId="26606"/>
          <ac:spMkLst>
            <pc:docMk/>
            <pc:sldMk cId="2062346384" sldId="262"/>
            <ac:spMk id="3" creationId="{500B4F84-EF10-4F02-808F-90F3253E1A82}"/>
          </ac:spMkLst>
        </pc:spChg>
        <pc:spChg chg="add del">
          <ac:chgData name="BENETEAU, Marie-Christine" userId="ee7d7ab3-0c74-4fcc-8f9f-0f224071b0bb" providerId="ADAL" clId="{3C72ED2E-8643-2A45-BF88-B1D0B41E2BD5}" dt="2020-12-10T11:16:20.068" v="455" actId="26606"/>
          <ac:spMkLst>
            <pc:docMk/>
            <pc:sldMk cId="2062346384" sldId="262"/>
            <ac:spMk id="12" creationId="{39E3965E-AC41-4711-9D10-E25ABB132D86}"/>
          </ac:spMkLst>
        </pc:spChg>
        <pc:spChg chg="add del">
          <ac:chgData name="BENETEAU, Marie-Christine" userId="ee7d7ab3-0c74-4fcc-8f9f-0f224071b0bb" providerId="ADAL" clId="{3C72ED2E-8643-2A45-BF88-B1D0B41E2BD5}" dt="2020-12-10T11:16:20.068" v="455" actId="26606"/>
          <ac:spMkLst>
            <pc:docMk/>
            <pc:sldMk cId="2062346384" sldId="262"/>
            <ac:spMk id="16" creationId="{990BAFCD-EA0A-47F4-8B00-AAB1E67A90CC}"/>
          </ac:spMkLst>
        </pc:spChg>
        <pc:spChg chg="add del">
          <ac:chgData name="BENETEAU, Marie-Christine" userId="ee7d7ab3-0c74-4fcc-8f9f-0f224071b0bb" providerId="ADAL" clId="{3C72ED2E-8643-2A45-BF88-B1D0B41E2BD5}" dt="2020-12-10T11:16:20.068" v="455" actId="26606"/>
          <ac:spMkLst>
            <pc:docMk/>
            <pc:sldMk cId="2062346384" sldId="262"/>
            <ac:spMk id="18" creationId="{2F9C61D6-37CC-4AD4-83C3-022D08874179}"/>
          </ac:spMkLst>
        </pc:spChg>
        <pc:spChg chg="add del">
          <ac:chgData name="BENETEAU, Marie-Christine" userId="ee7d7ab3-0c74-4fcc-8f9f-0f224071b0bb" providerId="ADAL" clId="{3C72ED2E-8643-2A45-BF88-B1D0B41E2BD5}" dt="2020-12-10T11:22:31.967" v="500" actId="26606"/>
          <ac:spMkLst>
            <pc:docMk/>
            <pc:sldMk cId="2062346384" sldId="262"/>
            <ac:spMk id="25" creationId="{39E3965E-AC41-4711-9D10-E25ABB132D86}"/>
          </ac:spMkLst>
        </pc:spChg>
        <pc:spChg chg="add del">
          <ac:chgData name="BENETEAU, Marie-Christine" userId="ee7d7ab3-0c74-4fcc-8f9f-0f224071b0bb" providerId="ADAL" clId="{3C72ED2E-8643-2A45-BF88-B1D0B41E2BD5}" dt="2020-12-10T11:22:31.967" v="500" actId="26606"/>
          <ac:spMkLst>
            <pc:docMk/>
            <pc:sldMk cId="2062346384" sldId="262"/>
            <ac:spMk id="29" creationId="{34461041-8413-4023-ABA7-9E499B0AD995}"/>
          </ac:spMkLst>
        </pc:spChg>
        <pc:spChg chg="add del">
          <ac:chgData name="BENETEAU, Marie-Christine" userId="ee7d7ab3-0c74-4fcc-8f9f-0f224071b0bb" providerId="ADAL" clId="{3C72ED2E-8643-2A45-BF88-B1D0B41E2BD5}" dt="2020-12-10T11:22:31.967" v="500" actId="26606"/>
          <ac:spMkLst>
            <pc:docMk/>
            <pc:sldMk cId="2062346384" sldId="262"/>
            <ac:spMk id="33" creationId="{53B4A494-ED20-47DD-A927-05EA273B0F1F}"/>
          </ac:spMkLst>
        </pc:spChg>
        <pc:spChg chg="add del">
          <ac:chgData name="BENETEAU, Marie-Christine" userId="ee7d7ab3-0c74-4fcc-8f9f-0f224071b0bb" providerId="ADAL" clId="{3C72ED2E-8643-2A45-BF88-B1D0B41E2BD5}" dt="2020-12-10T11:23:04.708" v="503" actId="26606"/>
          <ac:spMkLst>
            <pc:docMk/>
            <pc:sldMk cId="2062346384" sldId="262"/>
            <ac:spMk id="38" creationId="{39E3965E-AC41-4711-9D10-E25ABB132D86}"/>
          </ac:spMkLst>
        </pc:spChg>
        <pc:spChg chg="add del">
          <ac:chgData name="BENETEAU, Marie-Christine" userId="ee7d7ab3-0c74-4fcc-8f9f-0f224071b0bb" providerId="ADAL" clId="{3C72ED2E-8643-2A45-BF88-B1D0B41E2BD5}" dt="2020-12-10T11:23:04.708" v="503" actId="26606"/>
          <ac:spMkLst>
            <pc:docMk/>
            <pc:sldMk cId="2062346384" sldId="262"/>
            <ac:spMk id="42" creationId="{34461041-8413-4023-ABA7-9E499B0AD995}"/>
          </ac:spMkLst>
        </pc:spChg>
        <pc:spChg chg="add del">
          <ac:chgData name="BENETEAU, Marie-Christine" userId="ee7d7ab3-0c74-4fcc-8f9f-0f224071b0bb" providerId="ADAL" clId="{3C72ED2E-8643-2A45-BF88-B1D0B41E2BD5}" dt="2020-12-10T11:23:04.708" v="503" actId="26606"/>
          <ac:spMkLst>
            <pc:docMk/>
            <pc:sldMk cId="2062346384" sldId="262"/>
            <ac:spMk id="46" creationId="{53B4A494-ED20-47DD-A927-05EA273B0F1F}"/>
          </ac:spMkLst>
        </pc:spChg>
        <pc:spChg chg="add del mod">
          <ac:chgData name="BENETEAU, Marie-Christine" userId="ee7d7ab3-0c74-4fcc-8f9f-0f224071b0bb" providerId="ADAL" clId="{3C72ED2E-8643-2A45-BF88-B1D0B41E2BD5}" dt="2020-12-10T11:27:45.143" v="641" actId="478"/>
          <ac:spMkLst>
            <pc:docMk/>
            <pc:sldMk cId="2062346384" sldId="262"/>
            <ac:spMk id="47" creationId="{A1842C45-9778-FB45-88C0-E41F720EC1AC}"/>
          </ac:spMkLst>
        </pc:spChg>
        <pc:spChg chg="add del">
          <ac:chgData name="BENETEAU, Marie-Christine" userId="ee7d7ab3-0c74-4fcc-8f9f-0f224071b0bb" providerId="ADAL" clId="{3C72ED2E-8643-2A45-BF88-B1D0B41E2BD5}" dt="2020-12-10T11:23:28.714" v="508" actId="26606"/>
          <ac:spMkLst>
            <pc:docMk/>
            <pc:sldMk cId="2062346384" sldId="262"/>
            <ac:spMk id="51" creationId="{39E3965E-AC41-4711-9D10-E25ABB132D86}"/>
          </ac:spMkLst>
        </pc:spChg>
        <pc:spChg chg="add del">
          <ac:chgData name="BENETEAU, Marie-Christine" userId="ee7d7ab3-0c74-4fcc-8f9f-0f224071b0bb" providerId="ADAL" clId="{3C72ED2E-8643-2A45-BF88-B1D0B41E2BD5}" dt="2020-12-10T11:23:28.714" v="508" actId="26606"/>
          <ac:spMkLst>
            <pc:docMk/>
            <pc:sldMk cId="2062346384" sldId="262"/>
            <ac:spMk id="55" creationId="{34461041-8413-4023-ABA7-9E499B0AD995}"/>
          </ac:spMkLst>
        </pc:spChg>
        <pc:spChg chg="add del">
          <ac:chgData name="BENETEAU, Marie-Christine" userId="ee7d7ab3-0c74-4fcc-8f9f-0f224071b0bb" providerId="ADAL" clId="{3C72ED2E-8643-2A45-BF88-B1D0B41E2BD5}" dt="2020-12-10T11:23:28.714" v="508" actId="26606"/>
          <ac:spMkLst>
            <pc:docMk/>
            <pc:sldMk cId="2062346384" sldId="262"/>
            <ac:spMk id="59" creationId="{53B4A494-ED20-47DD-A927-05EA273B0F1F}"/>
          </ac:spMkLst>
        </pc:spChg>
        <pc:spChg chg="add del">
          <ac:chgData name="BENETEAU, Marie-Christine" userId="ee7d7ab3-0c74-4fcc-8f9f-0f224071b0bb" providerId="ADAL" clId="{3C72ED2E-8643-2A45-BF88-B1D0B41E2BD5}" dt="2020-12-10T11:26:27.811" v="610" actId="26606"/>
          <ac:spMkLst>
            <pc:docMk/>
            <pc:sldMk cId="2062346384" sldId="262"/>
            <ac:spMk id="64" creationId="{39E3965E-AC41-4711-9D10-E25ABB132D86}"/>
          </ac:spMkLst>
        </pc:spChg>
        <pc:spChg chg="add del">
          <ac:chgData name="BENETEAU, Marie-Christine" userId="ee7d7ab3-0c74-4fcc-8f9f-0f224071b0bb" providerId="ADAL" clId="{3C72ED2E-8643-2A45-BF88-B1D0B41E2BD5}" dt="2020-12-10T11:26:27.811" v="610" actId="26606"/>
          <ac:spMkLst>
            <pc:docMk/>
            <pc:sldMk cId="2062346384" sldId="262"/>
            <ac:spMk id="68" creationId="{34461041-8413-4023-ABA7-9E499B0AD995}"/>
          </ac:spMkLst>
        </pc:spChg>
        <pc:spChg chg="add del">
          <ac:chgData name="BENETEAU, Marie-Christine" userId="ee7d7ab3-0c74-4fcc-8f9f-0f224071b0bb" providerId="ADAL" clId="{3C72ED2E-8643-2A45-BF88-B1D0B41E2BD5}" dt="2020-12-10T11:26:27.811" v="610" actId="26606"/>
          <ac:spMkLst>
            <pc:docMk/>
            <pc:sldMk cId="2062346384" sldId="262"/>
            <ac:spMk id="72" creationId="{53B4A494-ED20-47DD-A927-05EA273B0F1F}"/>
          </ac:spMkLst>
        </pc:spChg>
        <pc:spChg chg="add del">
          <ac:chgData name="BENETEAU, Marie-Christine" userId="ee7d7ab3-0c74-4fcc-8f9f-0f224071b0bb" providerId="ADAL" clId="{3C72ED2E-8643-2A45-BF88-B1D0B41E2BD5}" dt="2020-12-10T11:26:27.780" v="609" actId="26606"/>
          <ac:spMkLst>
            <pc:docMk/>
            <pc:sldMk cId="2062346384" sldId="262"/>
            <ac:spMk id="77" creationId="{39E3965E-AC41-4711-9D10-E25ABB132D86}"/>
          </ac:spMkLst>
        </pc:spChg>
        <pc:spChg chg="add del">
          <ac:chgData name="BENETEAU, Marie-Christine" userId="ee7d7ab3-0c74-4fcc-8f9f-0f224071b0bb" providerId="ADAL" clId="{3C72ED2E-8643-2A45-BF88-B1D0B41E2BD5}" dt="2020-12-10T11:26:27.780" v="609" actId="26606"/>
          <ac:spMkLst>
            <pc:docMk/>
            <pc:sldMk cId="2062346384" sldId="262"/>
            <ac:spMk id="81" creationId="{34461041-8413-4023-ABA7-9E499B0AD995}"/>
          </ac:spMkLst>
        </pc:spChg>
        <pc:spChg chg="add del">
          <ac:chgData name="BENETEAU, Marie-Christine" userId="ee7d7ab3-0c74-4fcc-8f9f-0f224071b0bb" providerId="ADAL" clId="{3C72ED2E-8643-2A45-BF88-B1D0B41E2BD5}" dt="2020-12-10T11:26:27.780" v="609" actId="26606"/>
          <ac:spMkLst>
            <pc:docMk/>
            <pc:sldMk cId="2062346384" sldId="262"/>
            <ac:spMk id="85" creationId="{53B4A494-ED20-47DD-A927-05EA273B0F1F}"/>
          </ac:spMkLst>
        </pc:spChg>
        <pc:spChg chg="add del">
          <ac:chgData name="BENETEAU, Marie-Christine" userId="ee7d7ab3-0c74-4fcc-8f9f-0f224071b0bb" providerId="ADAL" clId="{3C72ED2E-8643-2A45-BF88-B1D0B41E2BD5}" dt="2020-12-10T11:50:55.463" v="756" actId="26606"/>
          <ac:spMkLst>
            <pc:docMk/>
            <pc:sldMk cId="2062346384" sldId="262"/>
            <ac:spMk id="87" creationId="{39E3965E-AC41-4711-9D10-E25ABB132D86}"/>
          </ac:spMkLst>
        </pc:spChg>
        <pc:spChg chg="add del">
          <ac:chgData name="BENETEAU, Marie-Christine" userId="ee7d7ab3-0c74-4fcc-8f9f-0f224071b0bb" providerId="ADAL" clId="{3C72ED2E-8643-2A45-BF88-B1D0B41E2BD5}" dt="2020-12-10T11:50:55.463" v="756" actId="26606"/>
          <ac:spMkLst>
            <pc:docMk/>
            <pc:sldMk cId="2062346384" sldId="262"/>
            <ac:spMk id="89" creationId="{990BAFCD-EA0A-47F4-8B00-AAB1E67A90CC}"/>
          </ac:spMkLst>
        </pc:spChg>
        <pc:spChg chg="add del">
          <ac:chgData name="BENETEAU, Marie-Christine" userId="ee7d7ab3-0c74-4fcc-8f9f-0f224071b0bb" providerId="ADAL" clId="{3C72ED2E-8643-2A45-BF88-B1D0B41E2BD5}" dt="2020-12-10T11:50:55.463" v="756" actId="26606"/>
          <ac:spMkLst>
            <pc:docMk/>
            <pc:sldMk cId="2062346384" sldId="262"/>
            <ac:spMk id="90" creationId="{2F9C61D6-37CC-4AD4-83C3-022D08874179}"/>
          </ac:spMkLst>
        </pc:spChg>
        <pc:spChg chg="add del">
          <ac:chgData name="BENETEAU, Marie-Christine" userId="ee7d7ab3-0c74-4fcc-8f9f-0f224071b0bb" providerId="ADAL" clId="{3C72ED2E-8643-2A45-BF88-B1D0B41E2BD5}" dt="2020-12-10T11:51:09.778" v="759" actId="26606"/>
          <ac:spMkLst>
            <pc:docMk/>
            <pc:sldMk cId="2062346384" sldId="262"/>
            <ac:spMk id="96" creationId="{39E3965E-AC41-4711-9D10-E25ABB132D86}"/>
          </ac:spMkLst>
        </pc:spChg>
        <pc:spChg chg="add del">
          <ac:chgData name="BENETEAU, Marie-Christine" userId="ee7d7ab3-0c74-4fcc-8f9f-0f224071b0bb" providerId="ADAL" clId="{3C72ED2E-8643-2A45-BF88-B1D0B41E2BD5}" dt="2020-12-10T11:51:09.778" v="759" actId="26606"/>
          <ac:spMkLst>
            <pc:docMk/>
            <pc:sldMk cId="2062346384" sldId="262"/>
            <ac:spMk id="100" creationId="{990BAFCD-EA0A-47F4-8B00-AAB1E67A90CC}"/>
          </ac:spMkLst>
        </pc:spChg>
        <pc:spChg chg="add del">
          <ac:chgData name="BENETEAU, Marie-Christine" userId="ee7d7ab3-0c74-4fcc-8f9f-0f224071b0bb" providerId="ADAL" clId="{3C72ED2E-8643-2A45-BF88-B1D0B41E2BD5}" dt="2020-12-10T11:51:09.778" v="759" actId="26606"/>
          <ac:spMkLst>
            <pc:docMk/>
            <pc:sldMk cId="2062346384" sldId="262"/>
            <ac:spMk id="102" creationId="{2F9C61D6-37CC-4AD4-83C3-022D08874179}"/>
          </ac:spMkLst>
        </pc:spChg>
        <pc:spChg chg="add del">
          <ac:chgData name="BENETEAU, Marie-Christine" userId="ee7d7ab3-0c74-4fcc-8f9f-0f224071b0bb" providerId="ADAL" clId="{3C72ED2E-8643-2A45-BF88-B1D0B41E2BD5}" dt="2020-12-10T13:13:37.275" v="1052" actId="26606"/>
          <ac:spMkLst>
            <pc:docMk/>
            <pc:sldMk cId="2062346384" sldId="262"/>
            <ac:spMk id="109" creationId="{39E3965E-AC41-4711-9D10-E25ABB132D86}"/>
          </ac:spMkLst>
        </pc:spChg>
        <pc:spChg chg="add del">
          <ac:chgData name="BENETEAU, Marie-Christine" userId="ee7d7ab3-0c74-4fcc-8f9f-0f224071b0bb" providerId="ADAL" clId="{3C72ED2E-8643-2A45-BF88-B1D0B41E2BD5}" dt="2020-12-10T13:13:37.275" v="1052" actId="26606"/>
          <ac:spMkLst>
            <pc:docMk/>
            <pc:sldMk cId="2062346384" sldId="262"/>
            <ac:spMk id="113" creationId="{990BAFCD-EA0A-47F4-8B00-AAB1E67A90CC}"/>
          </ac:spMkLst>
        </pc:spChg>
        <pc:spChg chg="add del">
          <ac:chgData name="BENETEAU, Marie-Christine" userId="ee7d7ab3-0c74-4fcc-8f9f-0f224071b0bb" providerId="ADAL" clId="{3C72ED2E-8643-2A45-BF88-B1D0B41E2BD5}" dt="2020-12-10T13:13:37.275" v="1052" actId="26606"/>
          <ac:spMkLst>
            <pc:docMk/>
            <pc:sldMk cId="2062346384" sldId="262"/>
            <ac:spMk id="115" creationId="{2F9C61D6-37CC-4AD4-83C3-022D08874179}"/>
          </ac:spMkLst>
        </pc:spChg>
        <pc:spChg chg="add">
          <ac:chgData name="BENETEAU, Marie-Christine" userId="ee7d7ab3-0c74-4fcc-8f9f-0f224071b0bb" providerId="ADAL" clId="{3C72ED2E-8643-2A45-BF88-B1D0B41E2BD5}" dt="2020-12-10T13:13:37.275" v="1052" actId="26606"/>
          <ac:spMkLst>
            <pc:docMk/>
            <pc:sldMk cId="2062346384" sldId="262"/>
            <ac:spMk id="119" creationId="{39E3965E-AC41-4711-9D10-E25ABB132D86}"/>
          </ac:spMkLst>
        </pc:spChg>
        <pc:spChg chg="add">
          <ac:chgData name="BENETEAU, Marie-Christine" userId="ee7d7ab3-0c74-4fcc-8f9f-0f224071b0bb" providerId="ADAL" clId="{3C72ED2E-8643-2A45-BF88-B1D0B41E2BD5}" dt="2020-12-10T13:13:37.275" v="1052" actId="26606"/>
          <ac:spMkLst>
            <pc:docMk/>
            <pc:sldMk cId="2062346384" sldId="262"/>
            <ac:spMk id="121" creationId="{990BAFCD-EA0A-47F4-8B00-AAB1E67A90CC}"/>
          </ac:spMkLst>
        </pc:spChg>
        <pc:spChg chg="add del">
          <ac:chgData name="BENETEAU, Marie-Christine" userId="ee7d7ab3-0c74-4fcc-8f9f-0f224071b0bb" providerId="ADAL" clId="{3C72ED2E-8643-2A45-BF88-B1D0B41E2BD5}" dt="2020-12-10T12:54:32.714" v="967" actId="26606"/>
          <ac:spMkLst>
            <pc:docMk/>
            <pc:sldMk cId="2062346384" sldId="262"/>
            <ac:spMk id="122" creationId="{39E3965E-AC41-4711-9D10-E25ABB132D86}"/>
          </ac:spMkLst>
        </pc:spChg>
        <pc:spChg chg="add">
          <ac:chgData name="BENETEAU, Marie-Christine" userId="ee7d7ab3-0c74-4fcc-8f9f-0f224071b0bb" providerId="ADAL" clId="{3C72ED2E-8643-2A45-BF88-B1D0B41E2BD5}" dt="2020-12-10T13:13:37.275" v="1052" actId="26606"/>
          <ac:spMkLst>
            <pc:docMk/>
            <pc:sldMk cId="2062346384" sldId="262"/>
            <ac:spMk id="123" creationId="{2F9C61D6-37CC-4AD4-83C3-022D08874179}"/>
          </ac:spMkLst>
        </pc:spChg>
        <pc:spChg chg="add del">
          <ac:chgData name="BENETEAU, Marie-Christine" userId="ee7d7ab3-0c74-4fcc-8f9f-0f224071b0bb" providerId="ADAL" clId="{3C72ED2E-8643-2A45-BF88-B1D0B41E2BD5}" dt="2020-12-10T12:54:32.714" v="967" actId="26606"/>
          <ac:spMkLst>
            <pc:docMk/>
            <pc:sldMk cId="2062346384" sldId="262"/>
            <ac:spMk id="126" creationId="{990BAFCD-EA0A-47F4-8B00-AAB1E67A90CC}"/>
          </ac:spMkLst>
        </pc:spChg>
        <pc:spChg chg="add del">
          <ac:chgData name="BENETEAU, Marie-Christine" userId="ee7d7ab3-0c74-4fcc-8f9f-0f224071b0bb" providerId="ADAL" clId="{3C72ED2E-8643-2A45-BF88-B1D0B41E2BD5}" dt="2020-12-10T12:54:32.714" v="967" actId="26606"/>
          <ac:spMkLst>
            <pc:docMk/>
            <pc:sldMk cId="2062346384" sldId="262"/>
            <ac:spMk id="128" creationId="{2F9C61D6-37CC-4AD4-83C3-022D08874179}"/>
          </ac:spMkLst>
        </pc:spChg>
        <pc:graphicFrameChg chg="add del mod">
          <ac:chgData name="BENETEAU, Marie-Christine" userId="ee7d7ab3-0c74-4fcc-8f9f-0f224071b0bb" providerId="ADAL" clId="{3C72ED2E-8643-2A45-BF88-B1D0B41E2BD5}" dt="2020-12-10T11:09:47.878" v="426" actId="478"/>
          <ac:graphicFrameMkLst>
            <pc:docMk/>
            <pc:sldMk cId="2062346384" sldId="262"/>
            <ac:graphicFrameMk id="4" creationId="{35CE5240-5D08-BD48-9DF8-3F703594AFE3}"/>
          </ac:graphicFrameMkLst>
        </pc:graphicFrameChg>
        <pc:graphicFrameChg chg="add del mod modGraphic">
          <ac:chgData name="BENETEAU, Marie-Christine" userId="ee7d7ab3-0c74-4fcc-8f9f-0f224071b0bb" providerId="ADAL" clId="{3C72ED2E-8643-2A45-BF88-B1D0B41E2BD5}" dt="2020-12-10T11:11:48.909" v="437" actId="478"/>
          <ac:graphicFrameMkLst>
            <pc:docMk/>
            <pc:sldMk cId="2062346384" sldId="262"/>
            <ac:graphicFrameMk id="5" creationId="{06544A58-60A5-FB41-8797-063F335E81C0}"/>
          </ac:graphicFrameMkLst>
        </pc:graphicFrameChg>
        <pc:graphicFrameChg chg="add del mod">
          <ac:chgData name="BENETEAU, Marie-Christine" userId="ee7d7ab3-0c74-4fcc-8f9f-0f224071b0bb" providerId="ADAL" clId="{3C72ED2E-8643-2A45-BF88-B1D0B41E2BD5}" dt="2020-12-10T11:10:39.066" v="431" actId="478"/>
          <ac:graphicFrameMkLst>
            <pc:docMk/>
            <pc:sldMk cId="2062346384" sldId="262"/>
            <ac:graphicFrameMk id="6" creationId="{4926D7C6-27F4-3940-A87A-19A08E3BA187}"/>
          </ac:graphicFrameMkLst>
        </pc:graphicFrameChg>
        <pc:picChg chg="add del mod ord">
          <ac:chgData name="BENETEAU, Marie-Christine" userId="ee7d7ab3-0c74-4fcc-8f9f-0f224071b0bb" providerId="ADAL" clId="{3C72ED2E-8643-2A45-BF88-B1D0B41E2BD5}" dt="2020-12-10T11:16:30.453" v="456" actId="478"/>
          <ac:picMkLst>
            <pc:docMk/>
            <pc:sldMk cId="2062346384" sldId="262"/>
            <ac:picMk id="7" creationId="{6E03A707-13E6-8E42-AB6A-3C9F7D9C45A8}"/>
          </ac:picMkLst>
        </pc:picChg>
        <pc:picChg chg="add del mod">
          <ac:chgData name="BENETEAU, Marie-Christine" userId="ee7d7ab3-0c74-4fcc-8f9f-0f224071b0bb" providerId="ADAL" clId="{3C72ED2E-8643-2A45-BF88-B1D0B41E2BD5}" dt="2020-12-10T11:22:21.111" v="497" actId="478"/>
          <ac:picMkLst>
            <pc:docMk/>
            <pc:sldMk cId="2062346384" sldId="262"/>
            <ac:picMk id="8" creationId="{23CBFAEA-EFD5-2347-BECA-F66839A2567A}"/>
          </ac:picMkLst>
        </pc:picChg>
        <pc:picChg chg="add del mod">
          <ac:chgData name="BENETEAU, Marie-Christine" userId="ee7d7ab3-0c74-4fcc-8f9f-0f224071b0bb" providerId="ADAL" clId="{3C72ED2E-8643-2A45-BF88-B1D0B41E2BD5}" dt="2020-12-10T11:22:48.965" v="501" actId="478"/>
          <ac:picMkLst>
            <pc:docMk/>
            <pc:sldMk cId="2062346384" sldId="262"/>
            <ac:picMk id="9" creationId="{8B37BB0E-3ECA-AB43-A4EC-82F3F319D2B5}"/>
          </ac:picMkLst>
        </pc:picChg>
        <pc:picChg chg="add del mod modCrop">
          <ac:chgData name="BENETEAU, Marie-Christine" userId="ee7d7ab3-0c74-4fcc-8f9f-0f224071b0bb" providerId="ADAL" clId="{3C72ED2E-8643-2A45-BF88-B1D0B41E2BD5}" dt="2020-12-10T11:25:56.615" v="602" actId="478"/>
          <ac:picMkLst>
            <pc:docMk/>
            <pc:sldMk cId="2062346384" sldId="262"/>
            <ac:picMk id="10" creationId="{46737F22-8B26-FF47-9C0D-64A82A074B9F}"/>
          </ac:picMkLst>
        </pc:picChg>
        <pc:picChg chg="add del mod modCrop">
          <ac:chgData name="BENETEAU, Marie-Christine" userId="ee7d7ab3-0c74-4fcc-8f9f-0f224071b0bb" providerId="ADAL" clId="{3C72ED2E-8643-2A45-BF88-B1D0B41E2BD5}" dt="2020-12-10T11:43:53.566" v="753" actId="478"/>
          <ac:picMkLst>
            <pc:docMk/>
            <pc:sldMk cId="2062346384" sldId="262"/>
            <ac:picMk id="11" creationId="{A6C6EF4F-5804-0A4B-A079-EAA3C3AF1900}"/>
          </ac:picMkLst>
        </pc:picChg>
        <pc:picChg chg="add del mod modCrop">
          <ac:chgData name="BENETEAU, Marie-Christine" userId="ee7d7ab3-0c74-4fcc-8f9f-0f224071b0bb" providerId="ADAL" clId="{3C72ED2E-8643-2A45-BF88-B1D0B41E2BD5}" dt="2020-12-10T12:53:37.088" v="961" actId="478"/>
          <ac:picMkLst>
            <pc:docMk/>
            <pc:sldMk cId="2062346384" sldId="262"/>
            <ac:picMk id="13" creationId="{07256B85-02CB-E04F-8FDC-119BC33C3CF6}"/>
          </ac:picMkLst>
        </pc:picChg>
        <pc:picChg chg="add del mod modCrop">
          <ac:chgData name="BENETEAU, Marie-Christine" userId="ee7d7ab3-0c74-4fcc-8f9f-0f224071b0bb" providerId="ADAL" clId="{3C72ED2E-8643-2A45-BF88-B1D0B41E2BD5}" dt="2020-12-10T13:11:46.829" v="1033" actId="478"/>
          <ac:picMkLst>
            <pc:docMk/>
            <pc:sldMk cId="2062346384" sldId="262"/>
            <ac:picMk id="15" creationId="{3C0E64F2-B2BB-984D-9B2D-80ED60A21F16}"/>
          </ac:picMkLst>
        </pc:picChg>
        <pc:picChg chg="add del">
          <ac:chgData name="BENETEAU, Marie-Christine" userId="ee7d7ab3-0c74-4fcc-8f9f-0f224071b0bb" providerId="ADAL" clId="{3C72ED2E-8643-2A45-BF88-B1D0B41E2BD5}" dt="2020-12-10T13:12:21.638" v="1035" actId="478"/>
          <ac:picMkLst>
            <pc:docMk/>
            <pc:sldMk cId="2062346384" sldId="262"/>
            <ac:picMk id="17" creationId="{9D6FFF23-5477-7A4C-9474-3CF6893E39AC}"/>
          </ac:picMkLst>
        </pc:picChg>
        <pc:picChg chg="add del mod modCrop">
          <ac:chgData name="BENETEAU, Marie-Christine" userId="ee7d7ab3-0c74-4fcc-8f9f-0f224071b0bb" providerId="ADAL" clId="{3C72ED2E-8643-2A45-BF88-B1D0B41E2BD5}" dt="2020-12-10T13:13:45.876" v="1053" actId="478"/>
          <ac:picMkLst>
            <pc:docMk/>
            <pc:sldMk cId="2062346384" sldId="262"/>
            <ac:picMk id="19" creationId="{54FD5410-84FB-0D42-B720-A329F3B25C7C}"/>
          </ac:picMkLst>
        </pc:picChg>
        <pc:picChg chg="add mod modCrop">
          <ac:chgData name="BENETEAU, Marie-Christine" userId="ee7d7ab3-0c74-4fcc-8f9f-0f224071b0bb" providerId="ADAL" clId="{3C72ED2E-8643-2A45-BF88-B1D0B41E2BD5}" dt="2020-12-10T13:15:33.329" v="1067" actId="1076"/>
          <ac:picMkLst>
            <pc:docMk/>
            <pc:sldMk cId="2062346384" sldId="262"/>
            <ac:picMk id="21" creationId="{070B978C-22B3-5844-BBA9-5A545AA13EF8}"/>
          </ac:picMkLst>
        </pc:picChg>
        <pc:cxnChg chg="add del">
          <ac:chgData name="BENETEAU, Marie-Christine" userId="ee7d7ab3-0c74-4fcc-8f9f-0f224071b0bb" providerId="ADAL" clId="{3C72ED2E-8643-2A45-BF88-B1D0B41E2BD5}" dt="2020-12-10T11:16:20.068" v="455" actId="26606"/>
          <ac:cxnSpMkLst>
            <pc:docMk/>
            <pc:sldMk cId="2062346384" sldId="262"/>
            <ac:cxnSpMk id="14" creationId="{1F5DC8C3-BA5F-4EED-BB9A-A14272BD82A1}"/>
          </ac:cxnSpMkLst>
        </pc:cxnChg>
        <pc:cxnChg chg="add del">
          <ac:chgData name="BENETEAU, Marie-Christine" userId="ee7d7ab3-0c74-4fcc-8f9f-0f224071b0bb" providerId="ADAL" clId="{3C72ED2E-8643-2A45-BF88-B1D0B41E2BD5}" dt="2020-12-10T11:16:20.068" v="455" actId="26606"/>
          <ac:cxnSpMkLst>
            <pc:docMk/>
            <pc:sldMk cId="2062346384" sldId="262"/>
            <ac:cxnSpMk id="20" creationId="{2669285E-35F6-4010-B084-229A808458CD}"/>
          </ac:cxnSpMkLst>
        </pc:cxnChg>
        <pc:cxnChg chg="add del">
          <ac:chgData name="BENETEAU, Marie-Christine" userId="ee7d7ab3-0c74-4fcc-8f9f-0f224071b0bb" providerId="ADAL" clId="{3C72ED2E-8643-2A45-BF88-B1D0B41E2BD5}" dt="2020-12-10T11:22:31.967" v="500" actId="26606"/>
          <ac:cxnSpMkLst>
            <pc:docMk/>
            <pc:sldMk cId="2062346384" sldId="262"/>
            <ac:cxnSpMk id="27" creationId="{1F5DC8C3-BA5F-4EED-BB9A-A14272BD82A1}"/>
          </ac:cxnSpMkLst>
        </pc:cxnChg>
        <pc:cxnChg chg="add del">
          <ac:chgData name="BENETEAU, Marie-Christine" userId="ee7d7ab3-0c74-4fcc-8f9f-0f224071b0bb" providerId="ADAL" clId="{3C72ED2E-8643-2A45-BF88-B1D0B41E2BD5}" dt="2020-12-10T11:22:31.967" v="500" actId="26606"/>
          <ac:cxnSpMkLst>
            <pc:docMk/>
            <pc:sldMk cId="2062346384" sldId="262"/>
            <ac:cxnSpMk id="31" creationId="{F05BCF04-4702-43D0-BE8F-DBF6C2F65131}"/>
          </ac:cxnSpMkLst>
        </pc:cxnChg>
        <pc:cxnChg chg="add del">
          <ac:chgData name="BENETEAU, Marie-Christine" userId="ee7d7ab3-0c74-4fcc-8f9f-0f224071b0bb" providerId="ADAL" clId="{3C72ED2E-8643-2A45-BF88-B1D0B41E2BD5}" dt="2020-12-10T11:23:04.708" v="503" actId="26606"/>
          <ac:cxnSpMkLst>
            <pc:docMk/>
            <pc:sldMk cId="2062346384" sldId="262"/>
            <ac:cxnSpMk id="40" creationId="{1F5DC8C3-BA5F-4EED-BB9A-A14272BD82A1}"/>
          </ac:cxnSpMkLst>
        </pc:cxnChg>
        <pc:cxnChg chg="add del">
          <ac:chgData name="BENETEAU, Marie-Christine" userId="ee7d7ab3-0c74-4fcc-8f9f-0f224071b0bb" providerId="ADAL" clId="{3C72ED2E-8643-2A45-BF88-B1D0B41E2BD5}" dt="2020-12-10T11:23:04.708" v="503" actId="26606"/>
          <ac:cxnSpMkLst>
            <pc:docMk/>
            <pc:sldMk cId="2062346384" sldId="262"/>
            <ac:cxnSpMk id="44" creationId="{F05BCF04-4702-43D0-BE8F-DBF6C2F65131}"/>
          </ac:cxnSpMkLst>
        </pc:cxnChg>
        <pc:cxnChg chg="add del">
          <ac:chgData name="BENETEAU, Marie-Christine" userId="ee7d7ab3-0c74-4fcc-8f9f-0f224071b0bb" providerId="ADAL" clId="{3C72ED2E-8643-2A45-BF88-B1D0B41E2BD5}" dt="2020-12-10T11:23:28.714" v="508" actId="26606"/>
          <ac:cxnSpMkLst>
            <pc:docMk/>
            <pc:sldMk cId="2062346384" sldId="262"/>
            <ac:cxnSpMk id="53" creationId="{1F5DC8C3-BA5F-4EED-BB9A-A14272BD82A1}"/>
          </ac:cxnSpMkLst>
        </pc:cxnChg>
        <pc:cxnChg chg="add del">
          <ac:chgData name="BENETEAU, Marie-Christine" userId="ee7d7ab3-0c74-4fcc-8f9f-0f224071b0bb" providerId="ADAL" clId="{3C72ED2E-8643-2A45-BF88-B1D0B41E2BD5}" dt="2020-12-10T11:23:28.714" v="508" actId="26606"/>
          <ac:cxnSpMkLst>
            <pc:docMk/>
            <pc:sldMk cId="2062346384" sldId="262"/>
            <ac:cxnSpMk id="57" creationId="{F05BCF04-4702-43D0-BE8F-DBF6C2F65131}"/>
          </ac:cxnSpMkLst>
        </pc:cxnChg>
        <pc:cxnChg chg="add del">
          <ac:chgData name="BENETEAU, Marie-Christine" userId="ee7d7ab3-0c74-4fcc-8f9f-0f224071b0bb" providerId="ADAL" clId="{3C72ED2E-8643-2A45-BF88-B1D0B41E2BD5}" dt="2020-12-10T11:26:27.811" v="610" actId="26606"/>
          <ac:cxnSpMkLst>
            <pc:docMk/>
            <pc:sldMk cId="2062346384" sldId="262"/>
            <ac:cxnSpMk id="66" creationId="{1F5DC8C3-BA5F-4EED-BB9A-A14272BD82A1}"/>
          </ac:cxnSpMkLst>
        </pc:cxnChg>
        <pc:cxnChg chg="add del">
          <ac:chgData name="BENETEAU, Marie-Christine" userId="ee7d7ab3-0c74-4fcc-8f9f-0f224071b0bb" providerId="ADAL" clId="{3C72ED2E-8643-2A45-BF88-B1D0B41E2BD5}" dt="2020-12-10T11:26:27.811" v="610" actId="26606"/>
          <ac:cxnSpMkLst>
            <pc:docMk/>
            <pc:sldMk cId="2062346384" sldId="262"/>
            <ac:cxnSpMk id="70" creationId="{F05BCF04-4702-43D0-BE8F-DBF6C2F65131}"/>
          </ac:cxnSpMkLst>
        </pc:cxnChg>
        <pc:cxnChg chg="add del">
          <ac:chgData name="BENETEAU, Marie-Christine" userId="ee7d7ab3-0c74-4fcc-8f9f-0f224071b0bb" providerId="ADAL" clId="{3C72ED2E-8643-2A45-BF88-B1D0B41E2BD5}" dt="2020-12-10T11:26:27.780" v="609" actId="26606"/>
          <ac:cxnSpMkLst>
            <pc:docMk/>
            <pc:sldMk cId="2062346384" sldId="262"/>
            <ac:cxnSpMk id="79" creationId="{1F5DC8C3-BA5F-4EED-BB9A-A14272BD82A1}"/>
          </ac:cxnSpMkLst>
        </pc:cxnChg>
        <pc:cxnChg chg="add del">
          <ac:chgData name="BENETEAU, Marie-Christine" userId="ee7d7ab3-0c74-4fcc-8f9f-0f224071b0bb" providerId="ADAL" clId="{3C72ED2E-8643-2A45-BF88-B1D0B41E2BD5}" dt="2020-12-10T11:26:27.780" v="609" actId="26606"/>
          <ac:cxnSpMkLst>
            <pc:docMk/>
            <pc:sldMk cId="2062346384" sldId="262"/>
            <ac:cxnSpMk id="83" creationId="{F05BCF04-4702-43D0-BE8F-DBF6C2F65131}"/>
          </ac:cxnSpMkLst>
        </pc:cxnChg>
        <pc:cxnChg chg="add del">
          <ac:chgData name="BENETEAU, Marie-Christine" userId="ee7d7ab3-0c74-4fcc-8f9f-0f224071b0bb" providerId="ADAL" clId="{3C72ED2E-8643-2A45-BF88-B1D0B41E2BD5}" dt="2020-12-10T11:50:55.463" v="756" actId="26606"/>
          <ac:cxnSpMkLst>
            <pc:docMk/>
            <pc:sldMk cId="2062346384" sldId="262"/>
            <ac:cxnSpMk id="88" creationId="{1F5DC8C3-BA5F-4EED-BB9A-A14272BD82A1}"/>
          </ac:cxnSpMkLst>
        </pc:cxnChg>
        <pc:cxnChg chg="add del">
          <ac:chgData name="BENETEAU, Marie-Christine" userId="ee7d7ab3-0c74-4fcc-8f9f-0f224071b0bb" providerId="ADAL" clId="{3C72ED2E-8643-2A45-BF88-B1D0B41E2BD5}" dt="2020-12-10T11:50:55.463" v="756" actId="26606"/>
          <ac:cxnSpMkLst>
            <pc:docMk/>
            <pc:sldMk cId="2062346384" sldId="262"/>
            <ac:cxnSpMk id="91" creationId="{2669285E-35F6-4010-B084-229A808458CD}"/>
          </ac:cxnSpMkLst>
        </pc:cxnChg>
        <pc:cxnChg chg="add del">
          <ac:chgData name="BENETEAU, Marie-Christine" userId="ee7d7ab3-0c74-4fcc-8f9f-0f224071b0bb" providerId="ADAL" clId="{3C72ED2E-8643-2A45-BF88-B1D0B41E2BD5}" dt="2020-12-10T11:51:09.778" v="759" actId="26606"/>
          <ac:cxnSpMkLst>
            <pc:docMk/>
            <pc:sldMk cId="2062346384" sldId="262"/>
            <ac:cxnSpMk id="98" creationId="{1F5DC8C3-BA5F-4EED-BB9A-A14272BD82A1}"/>
          </ac:cxnSpMkLst>
        </pc:cxnChg>
        <pc:cxnChg chg="add del">
          <ac:chgData name="BENETEAU, Marie-Christine" userId="ee7d7ab3-0c74-4fcc-8f9f-0f224071b0bb" providerId="ADAL" clId="{3C72ED2E-8643-2A45-BF88-B1D0B41E2BD5}" dt="2020-12-10T11:51:09.778" v="759" actId="26606"/>
          <ac:cxnSpMkLst>
            <pc:docMk/>
            <pc:sldMk cId="2062346384" sldId="262"/>
            <ac:cxnSpMk id="104" creationId="{2669285E-35F6-4010-B084-229A808458CD}"/>
          </ac:cxnSpMkLst>
        </pc:cxnChg>
        <pc:cxnChg chg="add del">
          <ac:chgData name="BENETEAU, Marie-Christine" userId="ee7d7ab3-0c74-4fcc-8f9f-0f224071b0bb" providerId="ADAL" clId="{3C72ED2E-8643-2A45-BF88-B1D0B41E2BD5}" dt="2020-12-10T13:13:37.275" v="1052" actId="26606"/>
          <ac:cxnSpMkLst>
            <pc:docMk/>
            <pc:sldMk cId="2062346384" sldId="262"/>
            <ac:cxnSpMk id="111" creationId="{1F5DC8C3-BA5F-4EED-BB9A-A14272BD82A1}"/>
          </ac:cxnSpMkLst>
        </pc:cxnChg>
        <pc:cxnChg chg="add del">
          <ac:chgData name="BENETEAU, Marie-Christine" userId="ee7d7ab3-0c74-4fcc-8f9f-0f224071b0bb" providerId="ADAL" clId="{3C72ED2E-8643-2A45-BF88-B1D0B41E2BD5}" dt="2020-12-10T13:13:37.275" v="1052" actId="26606"/>
          <ac:cxnSpMkLst>
            <pc:docMk/>
            <pc:sldMk cId="2062346384" sldId="262"/>
            <ac:cxnSpMk id="117" creationId="{2669285E-35F6-4010-B084-229A808458CD}"/>
          </ac:cxnSpMkLst>
        </pc:cxnChg>
        <pc:cxnChg chg="add">
          <ac:chgData name="BENETEAU, Marie-Christine" userId="ee7d7ab3-0c74-4fcc-8f9f-0f224071b0bb" providerId="ADAL" clId="{3C72ED2E-8643-2A45-BF88-B1D0B41E2BD5}" dt="2020-12-10T13:13:37.275" v="1052" actId="26606"/>
          <ac:cxnSpMkLst>
            <pc:docMk/>
            <pc:sldMk cId="2062346384" sldId="262"/>
            <ac:cxnSpMk id="120" creationId="{1F5DC8C3-BA5F-4EED-BB9A-A14272BD82A1}"/>
          </ac:cxnSpMkLst>
        </pc:cxnChg>
        <pc:cxnChg chg="add del">
          <ac:chgData name="BENETEAU, Marie-Christine" userId="ee7d7ab3-0c74-4fcc-8f9f-0f224071b0bb" providerId="ADAL" clId="{3C72ED2E-8643-2A45-BF88-B1D0B41E2BD5}" dt="2020-12-10T12:54:32.714" v="967" actId="26606"/>
          <ac:cxnSpMkLst>
            <pc:docMk/>
            <pc:sldMk cId="2062346384" sldId="262"/>
            <ac:cxnSpMk id="124" creationId="{1F5DC8C3-BA5F-4EED-BB9A-A14272BD82A1}"/>
          </ac:cxnSpMkLst>
        </pc:cxnChg>
        <pc:cxnChg chg="add">
          <ac:chgData name="BENETEAU, Marie-Christine" userId="ee7d7ab3-0c74-4fcc-8f9f-0f224071b0bb" providerId="ADAL" clId="{3C72ED2E-8643-2A45-BF88-B1D0B41E2BD5}" dt="2020-12-10T13:13:37.275" v="1052" actId="26606"/>
          <ac:cxnSpMkLst>
            <pc:docMk/>
            <pc:sldMk cId="2062346384" sldId="262"/>
            <ac:cxnSpMk id="125" creationId="{2669285E-35F6-4010-B084-229A808458CD}"/>
          </ac:cxnSpMkLst>
        </pc:cxnChg>
        <pc:cxnChg chg="add del">
          <ac:chgData name="BENETEAU, Marie-Christine" userId="ee7d7ab3-0c74-4fcc-8f9f-0f224071b0bb" providerId="ADAL" clId="{3C72ED2E-8643-2A45-BF88-B1D0B41E2BD5}" dt="2020-12-10T12:54:32.714" v="967" actId="26606"/>
          <ac:cxnSpMkLst>
            <pc:docMk/>
            <pc:sldMk cId="2062346384" sldId="262"/>
            <ac:cxnSpMk id="130" creationId="{2669285E-35F6-4010-B084-229A808458CD}"/>
          </ac:cxnSpMkLst>
        </pc:cxnChg>
      </pc:sldChg>
      <pc:sldChg chg="addSp modSp new del mod setBg">
        <pc:chgData name="BENETEAU, Marie-Christine" userId="ee7d7ab3-0c74-4fcc-8f9f-0f224071b0bb" providerId="ADAL" clId="{3C72ED2E-8643-2A45-BF88-B1D0B41E2BD5}" dt="2020-12-10T10:47:47.913" v="357" actId="2696"/>
        <pc:sldMkLst>
          <pc:docMk/>
          <pc:sldMk cId="1953761381" sldId="264"/>
        </pc:sldMkLst>
        <pc:spChg chg="mod">
          <ac:chgData name="BENETEAU, Marie-Christine" userId="ee7d7ab3-0c74-4fcc-8f9f-0f224071b0bb" providerId="ADAL" clId="{3C72ED2E-8643-2A45-BF88-B1D0B41E2BD5}" dt="2020-12-10T10:47:14.884" v="355" actId="26606"/>
          <ac:spMkLst>
            <pc:docMk/>
            <pc:sldMk cId="1953761381" sldId="264"/>
            <ac:spMk id="2" creationId="{84502399-88B0-B140-8D8E-1D98981817E9}"/>
          </ac:spMkLst>
        </pc:spChg>
        <pc:spChg chg="mod">
          <ac:chgData name="BENETEAU, Marie-Christine" userId="ee7d7ab3-0c74-4fcc-8f9f-0f224071b0bb" providerId="ADAL" clId="{3C72ED2E-8643-2A45-BF88-B1D0B41E2BD5}" dt="2020-12-10T10:47:14.884" v="355" actId="26606"/>
          <ac:spMkLst>
            <pc:docMk/>
            <pc:sldMk cId="1953761381" sldId="264"/>
            <ac:spMk id="3" creationId="{0739A08F-F4F1-714F-A147-EA354F775021}"/>
          </ac:spMkLst>
        </pc:spChg>
        <pc:spChg chg="add">
          <ac:chgData name="BENETEAU, Marie-Christine" userId="ee7d7ab3-0c74-4fcc-8f9f-0f224071b0bb" providerId="ADAL" clId="{3C72ED2E-8643-2A45-BF88-B1D0B41E2BD5}" dt="2020-12-10T10:47:14.884" v="355" actId="26606"/>
          <ac:spMkLst>
            <pc:docMk/>
            <pc:sldMk cId="1953761381" sldId="264"/>
            <ac:spMk id="8" creationId="{39E3965E-AC41-4711-9D10-E25ABB132D86}"/>
          </ac:spMkLst>
        </pc:spChg>
        <pc:spChg chg="add">
          <ac:chgData name="BENETEAU, Marie-Christine" userId="ee7d7ab3-0c74-4fcc-8f9f-0f224071b0bb" providerId="ADAL" clId="{3C72ED2E-8643-2A45-BF88-B1D0B41E2BD5}" dt="2020-12-10T10:47:14.884" v="355" actId="26606"/>
          <ac:spMkLst>
            <pc:docMk/>
            <pc:sldMk cId="1953761381" sldId="264"/>
            <ac:spMk id="12" creationId="{8C6E698C-8155-4B8B-BDC9-B7299772B509}"/>
          </ac:spMkLst>
        </pc:spChg>
        <pc:spChg chg="add">
          <ac:chgData name="BENETEAU, Marie-Christine" userId="ee7d7ab3-0c74-4fcc-8f9f-0f224071b0bb" providerId="ADAL" clId="{3C72ED2E-8643-2A45-BF88-B1D0B41E2BD5}" dt="2020-12-10T10:47:14.884" v="355" actId="26606"/>
          <ac:spMkLst>
            <pc:docMk/>
            <pc:sldMk cId="1953761381" sldId="264"/>
            <ac:spMk id="16" creationId="{8D60EC1B-554F-47EF-839A-BAAD858F6666}"/>
          </ac:spMkLst>
        </pc:spChg>
        <pc:cxnChg chg="add">
          <ac:chgData name="BENETEAU, Marie-Christine" userId="ee7d7ab3-0c74-4fcc-8f9f-0f224071b0bb" providerId="ADAL" clId="{3C72ED2E-8643-2A45-BF88-B1D0B41E2BD5}" dt="2020-12-10T10:47:14.884" v="355" actId="26606"/>
          <ac:cxnSpMkLst>
            <pc:docMk/>
            <pc:sldMk cId="1953761381" sldId="264"/>
            <ac:cxnSpMk id="10" creationId="{1F5DC8C3-BA5F-4EED-BB9A-A14272BD82A1}"/>
          </ac:cxnSpMkLst>
        </pc:cxnChg>
        <pc:cxnChg chg="add">
          <ac:chgData name="BENETEAU, Marie-Christine" userId="ee7d7ab3-0c74-4fcc-8f9f-0f224071b0bb" providerId="ADAL" clId="{3C72ED2E-8643-2A45-BF88-B1D0B41E2BD5}" dt="2020-12-10T10:47:14.884" v="355" actId="26606"/>
          <ac:cxnSpMkLst>
            <pc:docMk/>
            <pc:sldMk cId="1953761381" sldId="264"/>
            <ac:cxnSpMk id="14" creationId="{09525C9A-1972-4836-BA7A-706C946EF4DA}"/>
          </ac:cxnSpMkLst>
        </pc:cxnChg>
      </pc:sldChg>
      <pc:sldChg chg="addSp delSp modSp new mod setBg">
        <pc:chgData name="BENETEAU, Marie-Christine" userId="ee7d7ab3-0c74-4fcc-8f9f-0f224071b0bb" providerId="ADAL" clId="{3C72ED2E-8643-2A45-BF88-B1D0B41E2BD5}" dt="2020-12-10T13:52:43.693" v="1483"/>
        <pc:sldMkLst>
          <pc:docMk/>
          <pc:sldMk cId="3924366768" sldId="265"/>
        </pc:sldMkLst>
        <pc:spChg chg="mod">
          <ac:chgData name="BENETEAU, Marie-Christine" userId="ee7d7ab3-0c74-4fcc-8f9f-0f224071b0bb" providerId="ADAL" clId="{3C72ED2E-8643-2A45-BF88-B1D0B41E2BD5}" dt="2020-12-10T10:49:21.520" v="394" actId="20577"/>
          <ac:spMkLst>
            <pc:docMk/>
            <pc:sldMk cId="3924366768" sldId="265"/>
            <ac:spMk id="2" creationId="{E34B816B-6438-6A41-8ADD-80323820E857}"/>
          </ac:spMkLst>
        </pc:spChg>
        <pc:spChg chg="mod">
          <ac:chgData name="BENETEAU, Marie-Christine" userId="ee7d7ab3-0c74-4fcc-8f9f-0f224071b0bb" providerId="ADAL" clId="{3C72ED2E-8643-2A45-BF88-B1D0B41E2BD5}" dt="2020-12-10T13:52:43.693" v="1483"/>
          <ac:spMkLst>
            <pc:docMk/>
            <pc:sldMk cId="3924366768" sldId="265"/>
            <ac:spMk id="3" creationId="{FCC88739-411A-A748-9F12-AD578A77B660}"/>
          </ac:spMkLst>
        </pc:spChg>
        <pc:spChg chg="add del">
          <ac:chgData name="BENETEAU, Marie-Christine" userId="ee7d7ab3-0c74-4fcc-8f9f-0f224071b0bb" providerId="ADAL" clId="{3C72ED2E-8643-2A45-BF88-B1D0B41E2BD5}" dt="2020-12-10T10:49:29.114" v="395" actId="26606"/>
          <ac:spMkLst>
            <pc:docMk/>
            <pc:sldMk cId="3924366768" sldId="265"/>
            <ac:spMk id="8" creationId="{C8DD82D3-D002-45B0-B16A-82B3DA4EFDDB}"/>
          </ac:spMkLst>
        </pc:spChg>
        <pc:spChg chg="add del">
          <ac:chgData name="BENETEAU, Marie-Christine" userId="ee7d7ab3-0c74-4fcc-8f9f-0f224071b0bb" providerId="ADAL" clId="{3C72ED2E-8643-2A45-BF88-B1D0B41E2BD5}" dt="2020-12-10T10:49:29.114" v="395" actId="26606"/>
          <ac:spMkLst>
            <pc:docMk/>
            <pc:sldMk cId="3924366768" sldId="265"/>
            <ac:spMk id="12" creationId="{14552793-7DFF-4EC7-AC69-D34A75D01880}"/>
          </ac:spMkLst>
        </pc:spChg>
        <pc:spChg chg="add">
          <ac:chgData name="BENETEAU, Marie-Christine" userId="ee7d7ab3-0c74-4fcc-8f9f-0f224071b0bb" providerId="ADAL" clId="{3C72ED2E-8643-2A45-BF88-B1D0B41E2BD5}" dt="2020-12-10T10:49:29.114" v="395" actId="26606"/>
          <ac:spMkLst>
            <pc:docMk/>
            <pc:sldMk cId="3924366768" sldId="265"/>
            <ac:spMk id="17" creationId="{C8DD82D3-D002-45B0-B16A-82B3DA4EFDDB}"/>
          </ac:spMkLst>
        </pc:spChg>
        <pc:spChg chg="add">
          <ac:chgData name="BENETEAU, Marie-Christine" userId="ee7d7ab3-0c74-4fcc-8f9f-0f224071b0bb" providerId="ADAL" clId="{3C72ED2E-8643-2A45-BF88-B1D0B41E2BD5}" dt="2020-12-10T10:49:29.114" v="395" actId="26606"/>
          <ac:spMkLst>
            <pc:docMk/>
            <pc:sldMk cId="3924366768" sldId="265"/>
            <ac:spMk id="21" creationId="{14552793-7DFF-4EC7-AC69-D34A75D01880}"/>
          </ac:spMkLst>
        </pc:spChg>
        <pc:cxnChg chg="add del">
          <ac:chgData name="BENETEAU, Marie-Christine" userId="ee7d7ab3-0c74-4fcc-8f9f-0f224071b0bb" providerId="ADAL" clId="{3C72ED2E-8643-2A45-BF88-B1D0B41E2BD5}" dt="2020-12-10T10:49:29.114" v="395" actId="26606"/>
          <ac:cxnSpMkLst>
            <pc:docMk/>
            <pc:sldMk cId="3924366768" sldId="265"/>
            <ac:cxnSpMk id="10" creationId="{9F09C252-16FE-4557-AD6D-BB5CA773496C}"/>
          </ac:cxnSpMkLst>
        </pc:cxnChg>
        <pc:cxnChg chg="add">
          <ac:chgData name="BENETEAU, Marie-Christine" userId="ee7d7ab3-0c74-4fcc-8f9f-0f224071b0bb" providerId="ADAL" clId="{3C72ED2E-8643-2A45-BF88-B1D0B41E2BD5}" dt="2020-12-10T10:49:29.114" v="395" actId="26606"/>
          <ac:cxnSpMkLst>
            <pc:docMk/>
            <pc:sldMk cId="3924366768" sldId="265"/>
            <ac:cxnSpMk id="19" creationId="{9F09C252-16FE-4557-AD6D-BB5CA773496C}"/>
          </ac:cxnSpMkLst>
        </pc:cxnChg>
      </pc:sldChg>
      <pc:sldChg chg="addSp modSp new mod setBg">
        <pc:chgData name="BENETEAU, Marie-Christine" userId="ee7d7ab3-0c74-4fcc-8f9f-0f224071b0bb" providerId="ADAL" clId="{3C72ED2E-8643-2A45-BF88-B1D0B41E2BD5}" dt="2020-12-10T11:18:26.223" v="492" actId="26606"/>
        <pc:sldMkLst>
          <pc:docMk/>
          <pc:sldMk cId="1444730525" sldId="266"/>
        </pc:sldMkLst>
        <pc:spChg chg="mod">
          <ac:chgData name="BENETEAU, Marie-Christine" userId="ee7d7ab3-0c74-4fcc-8f9f-0f224071b0bb" providerId="ADAL" clId="{3C72ED2E-8643-2A45-BF88-B1D0B41E2BD5}" dt="2020-12-10T11:18:26.223" v="492" actId="26606"/>
          <ac:spMkLst>
            <pc:docMk/>
            <pc:sldMk cId="1444730525" sldId="266"/>
            <ac:spMk id="2" creationId="{4A33037B-64C4-AE43-9F71-551DFB2D7653}"/>
          </ac:spMkLst>
        </pc:spChg>
        <pc:spChg chg="add">
          <ac:chgData name="BENETEAU, Marie-Christine" userId="ee7d7ab3-0c74-4fcc-8f9f-0f224071b0bb" providerId="ADAL" clId="{3C72ED2E-8643-2A45-BF88-B1D0B41E2BD5}" dt="2020-12-10T11:18:26.223" v="492" actId="26606"/>
          <ac:spMkLst>
            <pc:docMk/>
            <pc:sldMk cId="1444730525" sldId="266"/>
            <ac:spMk id="7" creationId="{39E3965E-AC41-4711-9D10-E25ABB132D86}"/>
          </ac:spMkLst>
        </pc:spChg>
        <pc:spChg chg="add">
          <ac:chgData name="BENETEAU, Marie-Christine" userId="ee7d7ab3-0c74-4fcc-8f9f-0f224071b0bb" providerId="ADAL" clId="{3C72ED2E-8643-2A45-BF88-B1D0B41E2BD5}" dt="2020-12-10T11:18:26.223" v="492" actId="26606"/>
          <ac:spMkLst>
            <pc:docMk/>
            <pc:sldMk cId="1444730525" sldId="266"/>
            <ac:spMk id="11" creationId="{8C6E698C-8155-4B8B-BDC9-B7299772B509}"/>
          </ac:spMkLst>
        </pc:spChg>
        <pc:spChg chg="add">
          <ac:chgData name="BENETEAU, Marie-Christine" userId="ee7d7ab3-0c74-4fcc-8f9f-0f224071b0bb" providerId="ADAL" clId="{3C72ED2E-8643-2A45-BF88-B1D0B41E2BD5}" dt="2020-12-10T11:18:26.223" v="492" actId="26606"/>
          <ac:spMkLst>
            <pc:docMk/>
            <pc:sldMk cId="1444730525" sldId="266"/>
            <ac:spMk id="15" creationId="{8D60EC1B-554F-47EF-839A-BAAD858F6666}"/>
          </ac:spMkLst>
        </pc:spChg>
        <pc:cxnChg chg="add">
          <ac:chgData name="BENETEAU, Marie-Christine" userId="ee7d7ab3-0c74-4fcc-8f9f-0f224071b0bb" providerId="ADAL" clId="{3C72ED2E-8643-2A45-BF88-B1D0B41E2BD5}" dt="2020-12-10T11:18:26.223" v="492" actId="26606"/>
          <ac:cxnSpMkLst>
            <pc:docMk/>
            <pc:sldMk cId="1444730525" sldId="266"/>
            <ac:cxnSpMk id="9" creationId="{1F5DC8C3-BA5F-4EED-BB9A-A14272BD82A1}"/>
          </ac:cxnSpMkLst>
        </pc:cxnChg>
        <pc:cxnChg chg="add">
          <ac:chgData name="BENETEAU, Marie-Christine" userId="ee7d7ab3-0c74-4fcc-8f9f-0f224071b0bb" providerId="ADAL" clId="{3C72ED2E-8643-2A45-BF88-B1D0B41E2BD5}" dt="2020-12-10T11:18:26.223" v="492" actId="26606"/>
          <ac:cxnSpMkLst>
            <pc:docMk/>
            <pc:sldMk cId="1444730525" sldId="266"/>
            <ac:cxnSpMk id="13" creationId="{09525C9A-1972-4836-BA7A-706C946EF4DA}"/>
          </ac:cxnSpMkLst>
        </pc:cxnChg>
      </pc:sldChg>
      <pc:sldChg chg="modSp new mod">
        <pc:chgData name="BENETEAU, Marie-Christine" userId="ee7d7ab3-0c74-4fcc-8f9f-0f224071b0bb" providerId="ADAL" clId="{3C72ED2E-8643-2A45-BF88-B1D0B41E2BD5}" dt="2020-12-10T11:24:57.973" v="583" actId="20577"/>
        <pc:sldMkLst>
          <pc:docMk/>
          <pc:sldMk cId="783508006" sldId="267"/>
        </pc:sldMkLst>
        <pc:spChg chg="mod">
          <ac:chgData name="BENETEAU, Marie-Christine" userId="ee7d7ab3-0c74-4fcc-8f9f-0f224071b0bb" providerId="ADAL" clId="{3C72ED2E-8643-2A45-BF88-B1D0B41E2BD5}" dt="2020-12-10T11:24:57.973" v="583" actId="20577"/>
          <ac:spMkLst>
            <pc:docMk/>
            <pc:sldMk cId="783508006" sldId="267"/>
            <ac:spMk id="2" creationId="{597BA27B-13C4-FF48-8C98-F0A32A2C82DD}"/>
          </ac:spMkLst>
        </pc:spChg>
      </pc:sldChg>
      <pc:sldChg chg="del">
        <pc:chgData name="BENETEAU, Marie-Christine" userId="ee7d7ab3-0c74-4fcc-8f9f-0f224071b0bb" providerId="ADAL" clId="{3C72ED2E-8643-2A45-BF88-B1D0B41E2BD5}" dt="2020-12-10T13:38:40.595" v="1141" actId="2696"/>
        <pc:sldMkLst>
          <pc:docMk/>
          <pc:sldMk cId="902483585" sldId="268"/>
        </pc:sldMkLst>
      </pc:sldChg>
      <pc:sldChg chg="addSp delSp modSp new mod">
        <pc:chgData name="BENETEAU, Marie-Christine" userId="ee7d7ab3-0c74-4fcc-8f9f-0f224071b0bb" providerId="ADAL" clId="{3C72ED2E-8643-2A45-BF88-B1D0B41E2BD5}" dt="2020-12-10T13:14:53.422" v="1060" actId="1038"/>
        <pc:sldMkLst>
          <pc:docMk/>
          <pc:sldMk cId="2105865029" sldId="269"/>
        </pc:sldMkLst>
        <pc:spChg chg="mod">
          <ac:chgData name="BENETEAU, Marie-Christine" userId="ee7d7ab3-0c74-4fcc-8f9f-0f224071b0bb" providerId="ADAL" clId="{3C72ED2E-8643-2A45-BF88-B1D0B41E2BD5}" dt="2020-12-10T12:49:49.960" v="943" actId="20577"/>
          <ac:spMkLst>
            <pc:docMk/>
            <pc:sldMk cId="2105865029" sldId="269"/>
            <ac:spMk id="2" creationId="{B493CD03-5141-5E4D-82BC-DF02410DB670}"/>
          </ac:spMkLst>
        </pc:spChg>
        <pc:spChg chg="del">
          <ac:chgData name="BENETEAU, Marie-Christine" userId="ee7d7ab3-0c74-4fcc-8f9f-0f224071b0bb" providerId="ADAL" clId="{3C72ED2E-8643-2A45-BF88-B1D0B41E2BD5}" dt="2020-12-10T12:49:55.937" v="944" actId="478"/>
          <ac:spMkLst>
            <pc:docMk/>
            <pc:sldMk cId="2105865029" sldId="269"/>
            <ac:spMk id="3" creationId="{20026DDD-9037-764B-B30D-FCF87FE6DC36}"/>
          </ac:spMkLst>
        </pc:spChg>
        <pc:picChg chg="add mod">
          <ac:chgData name="BENETEAU, Marie-Christine" userId="ee7d7ab3-0c74-4fcc-8f9f-0f224071b0bb" providerId="ADAL" clId="{3C72ED2E-8643-2A45-BF88-B1D0B41E2BD5}" dt="2020-12-10T13:14:53.422" v="1060" actId="1038"/>
          <ac:picMkLst>
            <pc:docMk/>
            <pc:sldMk cId="2105865029" sldId="269"/>
            <ac:picMk id="4" creationId="{A09A5982-813D-9A4C-B089-DD337EF57153}"/>
          </ac:picMkLst>
        </pc:picChg>
        <pc:picChg chg="add del mod modCrop">
          <ac:chgData name="BENETEAU, Marie-Christine" userId="ee7d7ab3-0c74-4fcc-8f9f-0f224071b0bb" providerId="ADAL" clId="{3C72ED2E-8643-2A45-BF88-B1D0B41E2BD5}" dt="2020-12-10T13:11:44.154" v="1032" actId="478"/>
          <ac:picMkLst>
            <pc:docMk/>
            <pc:sldMk cId="2105865029" sldId="269"/>
            <ac:picMk id="5" creationId="{1F23B319-D852-DF45-A4C5-0DDA48CFEC1B}"/>
          </ac:picMkLst>
        </pc:picChg>
        <pc:picChg chg="add del mod modCrop">
          <ac:chgData name="BENETEAU, Marie-Christine" userId="ee7d7ab3-0c74-4fcc-8f9f-0f224071b0bb" providerId="ADAL" clId="{3C72ED2E-8643-2A45-BF88-B1D0B41E2BD5}" dt="2020-12-10T13:13:50.902" v="1054" actId="478"/>
          <ac:picMkLst>
            <pc:docMk/>
            <pc:sldMk cId="2105865029" sldId="269"/>
            <ac:picMk id="6" creationId="{0EB24A39-2206-5348-A21A-A8FC34AAB4E8}"/>
          </ac:picMkLst>
        </pc:picChg>
        <pc:picChg chg="add mod">
          <ac:chgData name="BENETEAU, Marie-Christine" userId="ee7d7ab3-0c74-4fcc-8f9f-0f224071b0bb" providerId="ADAL" clId="{3C72ED2E-8643-2A45-BF88-B1D0B41E2BD5}" dt="2020-12-10T13:14:51.081" v="1058" actId="1076"/>
          <ac:picMkLst>
            <pc:docMk/>
            <pc:sldMk cId="2105865029" sldId="269"/>
            <ac:picMk id="7" creationId="{8416AAD3-9987-DF45-83E5-9325790749BC}"/>
          </ac:picMkLst>
        </pc:picChg>
      </pc:sldChg>
      <pc:sldChg chg="addSp delSp modSp new mod modNotesTx">
        <pc:chgData name="BENETEAU, Marie-Christine" userId="ee7d7ab3-0c74-4fcc-8f9f-0f224071b0bb" providerId="ADAL" clId="{3C72ED2E-8643-2A45-BF88-B1D0B41E2BD5}" dt="2020-12-10T14:26:16.520" v="3200" actId="1076"/>
        <pc:sldMkLst>
          <pc:docMk/>
          <pc:sldMk cId="1443773731" sldId="270"/>
        </pc:sldMkLst>
        <pc:spChg chg="mod">
          <ac:chgData name="BENETEAU, Marie-Christine" userId="ee7d7ab3-0c74-4fcc-8f9f-0f224071b0bb" providerId="ADAL" clId="{3C72ED2E-8643-2A45-BF88-B1D0B41E2BD5}" dt="2020-12-10T13:29:00.275" v="1140" actId="20577"/>
          <ac:spMkLst>
            <pc:docMk/>
            <pc:sldMk cId="1443773731" sldId="270"/>
            <ac:spMk id="2" creationId="{1B0FEE47-FA90-D447-B441-B2DA63D7B839}"/>
          </ac:spMkLst>
        </pc:spChg>
        <pc:spChg chg="del">
          <ac:chgData name="BENETEAU, Marie-Christine" userId="ee7d7ab3-0c74-4fcc-8f9f-0f224071b0bb" providerId="ADAL" clId="{3C72ED2E-8643-2A45-BF88-B1D0B41E2BD5}" dt="2020-12-10T13:27:55.549" v="1131" actId="478"/>
          <ac:spMkLst>
            <pc:docMk/>
            <pc:sldMk cId="1443773731" sldId="270"/>
            <ac:spMk id="3" creationId="{02C48DBF-928A-4D48-8228-15FF302EEF46}"/>
          </ac:spMkLst>
        </pc:spChg>
        <pc:spChg chg="add del mod">
          <ac:chgData name="BENETEAU, Marie-Christine" userId="ee7d7ab3-0c74-4fcc-8f9f-0f224071b0bb" providerId="ADAL" clId="{3C72ED2E-8643-2A45-BF88-B1D0B41E2BD5}" dt="2020-12-10T14:26:04.865" v="3197"/>
          <ac:spMkLst>
            <pc:docMk/>
            <pc:sldMk cId="1443773731" sldId="270"/>
            <ac:spMk id="5" creationId="{C4B8CE4D-8F13-C648-99B8-2273EF2F06A0}"/>
          </ac:spMkLst>
        </pc:spChg>
        <pc:picChg chg="add del mod modCrop">
          <ac:chgData name="BENETEAU, Marie-Christine" userId="ee7d7ab3-0c74-4fcc-8f9f-0f224071b0bb" providerId="ADAL" clId="{3C72ED2E-8643-2A45-BF88-B1D0B41E2BD5}" dt="2020-12-10T14:23:51.125" v="3195" actId="478"/>
          <ac:picMkLst>
            <pc:docMk/>
            <pc:sldMk cId="1443773731" sldId="270"/>
            <ac:picMk id="4" creationId="{62052241-3B32-0F42-8B57-E1F4FBAE4922}"/>
          </ac:picMkLst>
        </pc:picChg>
        <pc:picChg chg="add mod">
          <ac:chgData name="BENETEAU, Marie-Christine" userId="ee7d7ab3-0c74-4fcc-8f9f-0f224071b0bb" providerId="ADAL" clId="{3C72ED2E-8643-2A45-BF88-B1D0B41E2BD5}" dt="2020-12-10T14:26:16.520" v="3200" actId="1076"/>
          <ac:picMkLst>
            <pc:docMk/>
            <pc:sldMk cId="1443773731" sldId="270"/>
            <ac:picMk id="6" creationId="{65AB066D-A754-2A42-A193-4D94AA79C510}"/>
          </ac:picMkLst>
        </pc:picChg>
      </pc:sldChg>
      <pc:sldChg chg="addSp modSp new mod setBg">
        <pc:chgData name="BENETEAU, Marie-Christine" userId="ee7d7ab3-0c74-4fcc-8f9f-0f224071b0bb" providerId="ADAL" clId="{3C72ED2E-8643-2A45-BF88-B1D0B41E2BD5}" dt="2020-12-10T14:14:40.424" v="3191" actId="20577"/>
        <pc:sldMkLst>
          <pc:docMk/>
          <pc:sldMk cId="2389306352" sldId="271"/>
        </pc:sldMkLst>
        <pc:spChg chg="add mod">
          <ac:chgData name="BENETEAU, Marie-Christine" userId="ee7d7ab3-0c74-4fcc-8f9f-0f224071b0bb" providerId="ADAL" clId="{3C72ED2E-8643-2A45-BF88-B1D0B41E2BD5}" dt="2020-12-10T14:14:40.424" v="3191" actId="20577"/>
          <ac:spMkLst>
            <pc:docMk/>
            <pc:sldMk cId="2389306352" sldId="271"/>
            <ac:spMk id="3" creationId="{71703683-478E-7B4C-ACAA-25D538A0BA53}"/>
          </ac:spMkLst>
        </pc:spChg>
        <pc:spChg chg="add mod">
          <ac:chgData name="BENETEAU, Marie-Christine" userId="ee7d7ab3-0c74-4fcc-8f9f-0f224071b0bb" providerId="ADAL" clId="{3C72ED2E-8643-2A45-BF88-B1D0B41E2BD5}" dt="2020-12-10T14:14:14.545" v="3149" actId="20577"/>
          <ac:spMkLst>
            <pc:docMk/>
            <pc:sldMk cId="2389306352" sldId="271"/>
            <ac:spMk id="6" creationId="{8FBBDDB8-C1D6-A242-B9B2-7333C15C44F1}"/>
          </ac:spMkLst>
        </pc:spChg>
        <pc:spChg chg="add">
          <ac:chgData name="BENETEAU, Marie-Christine" userId="ee7d7ab3-0c74-4fcc-8f9f-0f224071b0bb" providerId="ADAL" clId="{3C72ED2E-8643-2A45-BF88-B1D0B41E2BD5}" dt="2020-12-10T13:44:58.168" v="1144" actId="26606"/>
          <ac:spMkLst>
            <pc:docMk/>
            <pc:sldMk cId="2389306352" sldId="271"/>
            <ac:spMk id="7" creationId="{652BD35A-BC99-4831-A358-06E2CEB96697}"/>
          </ac:spMkLst>
        </pc:spChg>
        <pc:spChg chg="add mod">
          <ac:chgData name="BENETEAU, Marie-Christine" userId="ee7d7ab3-0c74-4fcc-8f9f-0f224071b0bb" providerId="ADAL" clId="{3C72ED2E-8643-2A45-BF88-B1D0B41E2BD5}" dt="2020-12-10T13:51:06.046" v="1472" actId="1076"/>
          <ac:spMkLst>
            <pc:docMk/>
            <pc:sldMk cId="2389306352" sldId="271"/>
            <ac:spMk id="8" creationId="{1772E750-BE82-D143-82DF-7B7A7F4F58F5}"/>
          </ac:spMkLst>
        </pc:spChg>
        <pc:spChg chg="add">
          <ac:chgData name="BENETEAU, Marie-Christine" userId="ee7d7ab3-0c74-4fcc-8f9f-0f224071b0bb" providerId="ADAL" clId="{3C72ED2E-8643-2A45-BF88-B1D0B41E2BD5}" dt="2020-12-10T13:44:58.168" v="1144" actId="26606"/>
          <ac:spMkLst>
            <pc:docMk/>
            <pc:sldMk cId="2389306352" sldId="271"/>
            <ac:spMk id="9" creationId="{B76E24C1-2968-40DC-A36E-F6B85F0F0752}"/>
          </ac:spMkLst>
        </pc:spChg>
        <pc:spChg chg="add mod">
          <ac:chgData name="BENETEAU, Marie-Christine" userId="ee7d7ab3-0c74-4fcc-8f9f-0f224071b0bb" providerId="ADAL" clId="{3C72ED2E-8643-2A45-BF88-B1D0B41E2BD5}" dt="2020-12-10T13:51:13.597" v="1474" actId="1076"/>
          <ac:spMkLst>
            <pc:docMk/>
            <pc:sldMk cId="2389306352" sldId="271"/>
            <ac:spMk id="10" creationId="{1C44EDC0-249C-3041-9804-D3181F23BC68}"/>
          </ac:spMkLst>
        </pc:spChg>
        <pc:picChg chg="add mod">
          <ac:chgData name="BENETEAU, Marie-Christine" userId="ee7d7ab3-0c74-4fcc-8f9f-0f224071b0bb" providerId="ADAL" clId="{3C72ED2E-8643-2A45-BF88-B1D0B41E2BD5}" dt="2020-12-10T13:44:58.168" v="1144" actId="26606"/>
          <ac:picMkLst>
            <pc:docMk/>
            <pc:sldMk cId="2389306352" sldId="271"/>
            <ac:picMk id="2" creationId="{2754088E-0284-D042-A5F4-60188CB9D41C}"/>
          </ac:picMkLst>
        </pc:picChg>
      </pc:sldChg>
    </pc:docChg>
  </pc:docChgLst>
  <pc:docChgLst>
    <pc:chgData name="ELIAS, Jad" userId="S::jad.elias@skema.edu::35bccb11-f4f5-487e-95d2-dac62ee186e2" providerId="AD" clId="Web-{B0674E9D-5D9B-476C-AB6D-5B6B29EA6ED6}"/>
    <pc:docChg chg="modSld">
      <pc:chgData name="ELIAS, Jad" userId="S::jad.elias@skema.edu::35bccb11-f4f5-487e-95d2-dac62ee186e2" providerId="AD" clId="Web-{B0674E9D-5D9B-476C-AB6D-5B6B29EA6ED6}" dt="2020-12-10T11:47:28.070" v="91" actId="20577"/>
      <pc:docMkLst>
        <pc:docMk/>
      </pc:docMkLst>
      <pc:sldChg chg="modSp">
        <pc:chgData name="ELIAS, Jad" userId="S::jad.elias@skema.edu::35bccb11-f4f5-487e-95d2-dac62ee186e2" providerId="AD" clId="Web-{B0674E9D-5D9B-476C-AB6D-5B6B29EA6ED6}" dt="2020-12-10T11:47:28.054" v="90" actId="20577"/>
        <pc:sldMkLst>
          <pc:docMk/>
          <pc:sldMk cId="2582948592" sldId="259"/>
        </pc:sldMkLst>
        <pc:spChg chg="mod">
          <ac:chgData name="ELIAS, Jad" userId="S::jad.elias@skema.edu::35bccb11-f4f5-487e-95d2-dac62ee186e2" providerId="AD" clId="Web-{B0674E9D-5D9B-476C-AB6D-5B6B29EA6ED6}" dt="2020-12-10T11:47:28.054" v="90" actId="20577"/>
          <ac:spMkLst>
            <pc:docMk/>
            <pc:sldMk cId="2582948592" sldId="259"/>
            <ac:spMk id="3" creationId="{94212CCC-3361-4046-9746-4CB0DACCB8F1}"/>
          </ac:spMkLst>
        </pc:spChg>
      </pc:sldChg>
    </pc:docChg>
  </pc:docChgLst>
  <pc:docChgLst>
    <pc:chgData name="ELIAS, Jad" userId="S::jad.elias@skema.edu::35bccb11-f4f5-487e-95d2-dac62ee186e2" providerId="AD" clId="Web-{E11F7C29-1D3C-463D-81D6-4AC3719A076B}"/>
    <pc:docChg chg="modSld">
      <pc:chgData name="ELIAS, Jad" userId="S::jad.elias@skema.edu::35bccb11-f4f5-487e-95d2-dac62ee186e2" providerId="AD" clId="Web-{E11F7C29-1D3C-463D-81D6-4AC3719A076B}" dt="2020-12-10T11:52:27.803" v="5" actId="20577"/>
      <pc:docMkLst>
        <pc:docMk/>
      </pc:docMkLst>
      <pc:sldChg chg="modSp">
        <pc:chgData name="ELIAS, Jad" userId="S::jad.elias@skema.edu::35bccb11-f4f5-487e-95d2-dac62ee186e2" providerId="AD" clId="Web-{E11F7C29-1D3C-463D-81D6-4AC3719A076B}" dt="2020-12-10T11:52:27.803" v="5" actId="20577"/>
        <pc:sldMkLst>
          <pc:docMk/>
          <pc:sldMk cId="2163921492" sldId="258"/>
        </pc:sldMkLst>
        <pc:spChg chg="mod">
          <ac:chgData name="ELIAS, Jad" userId="S::jad.elias@skema.edu::35bccb11-f4f5-487e-95d2-dac62ee186e2" providerId="AD" clId="Web-{E11F7C29-1D3C-463D-81D6-4AC3719A076B}" dt="2020-12-10T11:52:27.803" v="5" actId="20577"/>
          <ac:spMkLst>
            <pc:docMk/>
            <pc:sldMk cId="2163921492" sldId="258"/>
            <ac:spMk id="3" creationId="{9AB9EC40-AF6F-46C7-9B85-AD2F9EC2856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21F120-CC43-404B-8378-E20E2C94466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94C39E3-4FC6-46F5-BF13-8B0F400F1824}">
      <dgm:prSet/>
      <dgm:spPr/>
      <dgm:t>
        <a:bodyPr/>
        <a:lstStyle/>
        <a:p>
          <a:r>
            <a:rPr lang="fr-FR"/>
            <a:t>Mode 1 : </a:t>
          </a:r>
        </a:p>
      </dgm:t>
    </dgm:pt>
    <dgm:pt modelId="{DF00AC81-FE5A-446B-83D9-6F558F5C1E3D}" type="parTrans" cxnId="{445FD140-9E5D-48B7-BB98-3BFAA074DAA7}">
      <dgm:prSet/>
      <dgm:spPr/>
      <dgm:t>
        <a:bodyPr/>
        <a:lstStyle/>
        <a:p>
          <a:endParaRPr lang="en-US"/>
        </a:p>
      </dgm:t>
    </dgm:pt>
    <dgm:pt modelId="{8761DE0A-3BFE-4513-BC4B-C30EDE8F604E}" type="sibTrans" cxnId="{445FD140-9E5D-48B7-BB98-3BFAA074DAA7}">
      <dgm:prSet/>
      <dgm:spPr/>
      <dgm:t>
        <a:bodyPr/>
        <a:lstStyle/>
        <a:p>
          <a:endParaRPr lang="en-US"/>
        </a:p>
      </dgm:t>
    </dgm:pt>
    <dgm:pt modelId="{67571F99-3086-4117-A989-9939F95CCB93}">
      <dgm:prSet/>
      <dgm:spPr/>
      <dgm:t>
        <a:bodyPr/>
        <a:lstStyle/>
        <a:p>
          <a:r>
            <a:rPr lang="fr-FR"/>
            <a:t>Use effiecient technology such as truck scales that allow us to load and unload goods and weigh them at the same time</a:t>
          </a:r>
        </a:p>
      </dgm:t>
    </dgm:pt>
    <dgm:pt modelId="{1AC6F9E4-95BA-4173-84B2-9E4338292739}" type="parTrans" cxnId="{B72D0B77-CDE9-4234-9B9D-A98C42F668DD}">
      <dgm:prSet/>
      <dgm:spPr/>
      <dgm:t>
        <a:bodyPr/>
        <a:lstStyle/>
        <a:p>
          <a:endParaRPr lang="en-US"/>
        </a:p>
      </dgm:t>
    </dgm:pt>
    <dgm:pt modelId="{ACC55DA1-5FD3-464C-9CE9-916DEFECFF33}" type="sibTrans" cxnId="{B72D0B77-CDE9-4234-9B9D-A98C42F668DD}">
      <dgm:prSet/>
      <dgm:spPr/>
      <dgm:t>
        <a:bodyPr/>
        <a:lstStyle/>
        <a:p>
          <a:endParaRPr lang="en-US"/>
        </a:p>
      </dgm:t>
    </dgm:pt>
    <dgm:pt modelId="{302C320A-993E-4545-8BCD-49F99F961A79}">
      <dgm:prSet/>
      <dgm:spPr/>
      <dgm:t>
        <a:bodyPr/>
        <a:lstStyle/>
        <a:p>
          <a:r>
            <a:rPr lang="fr-FR"/>
            <a:t>Transfering to fuel with low carbon content</a:t>
          </a:r>
        </a:p>
      </dgm:t>
    </dgm:pt>
    <dgm:pt modelId="{3FC351EA-20FD-42EB-B612-F9DEE164174B}" type="parTrans" cxnId="{B7BC015D-0BE7-4477-A31C-2D064F1B7A5C}">
      <dgm:prSet/>
      <dgm:spPr/>
      <dgm:t>
        <a:bodyPr/>
        <a:lstStyle/>
        <a:p>
          <a:endParaRPr lang="en-US"/>
        </a:p>
      </dgm:t>
    </dgm:pt>
    <dgm:pt modelId="{37A476D9-26CA-476A-8ECD-136F27712F0B}" type="sibTrans" cxnId="{B7BC015D-0BE7-4477-A31C-2D064F1B7A5C}">
      <dgm:prSet/>
      <dgm:spPr/>
      <dgm:t>
        <a:bodyPr/>
        <a:lstStyle/>
        <a:p>
          <a:endParaRPr lang="en-US"/>
        </a:p>
      </dgm:t>
    </dgm:pt>
    <dgm:pt modelId="{3BD8414B-D4EB-48FC-B546-3D3B14539869}">
      <dgm:prSet/>
      <dgm:spPr/>
      <dgm:t>
        <a:bodyPr/>
        <a:lstStyle/>
        <a:p>
          <a:r>
            <a:rPr lang="fr-FR"/>
            <a:t>Priorotize maintenance of our trucks</a:t>
          </a:r>
        </a:p>
      </dgm:t>
    </dgm:pt>
    <dgm:pt modelId="{76124203-4782-4BA7-84B2-2A2C3BC833FD}" type="parTrans" cxnId="{3FE39780-3A33-4BA0-B08B-D91278CA3599}">
      <dgm:prSet/>
      <dgm:spPr/>
      <dgm:t>
        <a:bodyPr/>
        <a:lstStyle/>
        <a:p>
          <a:endParaRPr lang="en-US"/>
        </a:p>
      </dgm:t>
    </dgm:pt>
    <dgm:pt modelId="{2D5EA11C-BF86-4109-B4AD-4B6CC3689C49}" type="sibTrans" cxnId="{3FE39780-3A33-4BA0-B08B-D91278CA3599}">
      <dgm:prSet/>
      <dgm:spPr/>
      <dgm:t>
        <a:bodyPr/>
        <a:lstStyle/>
        <a:p>
          <a:endParaRPr lang="en-US"/>
        </a:p>
      </dgm:t>
    </dgm:pt>
    <dgm:pt modelId="{14FABF72-54EB-4210-9FCF-68DC404D5894}">
      <dgm:prSet/>
      <dgm:spPr/>
      <dgm:t>
        <a:bodyPr/>
        <a:lstStyle/>
        <a:p>
          <a:r>
            <a:rPr lang="fr-FR"/>
            <a:t>Use advanced tracking tools to monitor truck during its journey</a:t>
          </a:r>
        </a:p>
      </dgm:t>
    </dgm:pt>
    <dgm:pt modelId="{9A063277-4319-4871-B7F4-DF422D6F72DB}" type="parTrans" cxnId="{01B2F8C9-82D1-45B3-A3CF-770D0C70E999}">
      <dgm:prSet/>
      <dgm:spPr/>
      <dgm:t>
        <a:bodyPr/>
        <a:lstStyle/>
        <a:p>
          <a:endParaRPr lang="en-US"/>
        </a:p>
      </dgm:t>
    </dgm:pt>
    <dgm:pt modelId="{9F789361-6AEB-403B-A1D4-BA66441D1B34}" type="sibTrans" cxnId="{01B2F8C9-82D1-45B3-A3CF-770D0C70E999}">
      <dgm:prSet/>
      <dgm:spPr/>
      <dgm:t>
        <a:bodyPr/>
        <a:lstStyle/>
        <a:p>
          <a:endParaRPr lang="en-US"/>
        </a:p>
      </dgm:t>
    </dgm:pt>
    <dgm:pt modelId="{0AFC6C79-752E-4D3E-AE23-FA1E83BB09E8}">
      <dgm:prSet/>
      <dgm:spPr/>
      <dgm:t>
        <a:bodyPr/>
        <a:lstStyle/>
        <a:p>
          <a:r>
            <a:rPr lang="fr-FR"/>
            <a:t>Always send full truck load to decrease the CO2 emissions</a:t>
          </a:r>
        </a:p>
      </dgm:t>
    </dgm:pt>
    <dgm:pt modelId="{1983BC7D-7B9D-47A5-9C28-211C4184984A}" type="parTrans" cxnId="{B7BC1889-3BA3-4634-B084-416F6FDE6147}">
      <dgm:prSet/>
      <dgm:spPr/>
      <dgm:t>
        <a:bodyPr/>
        <a:lstStyle/>
        <a:p>
          <a:endParaRPr lang="en-US"/>
        </a:p>
      </dgm:t>
    </dgm:pt>
    <dgm:pt modelId="{241F21C8-CAF9-4295-B863-7B4D8870B8BD}" type="sibTrans" cxnId="{B7BC1889-3BA3-4634-B084-416F6FDE6147}">
      <dgm:prSet/>
      <dgm:spPr/>
      <dgm:t>
        <a:bodyPr/>
        <a:lstStyle/>
        <a:p>
          <a:endParaRPr lang="en-US"/>
        </a:p>
      </dgm:t>
    </dgm:pt>
    <dgm:pt modelId="{C273DD9E-B944-4361-8C13-3302DFF64BA1}" type="pres">
      <dgm:prSet presAssocID="{B321F120-CC43-404B-8378-E20E2C94466A}" presName="diagram" presStyleCnt="0">
        <dgm:presLayoutVars>
          <dgm:dir/>
          <dgm:resizeHandles val="exact"/>
        </dgm:presLayoutVars>
      </dgm:prSet>
      <dgm:spPr/>
    </dgm:pt>
    <dgm:pt modelId="{ECFB5C8A-F208-4F88-ADEC-049AA75955AB}" type="pres">
      <dgm:prSet presAssocID="{A94C39E3-4FC6-46F5-BF13-8B0F400F1824}" presName="node" presStyleLbl="node1" presStyleIdx="0" presStyleCnt="6">
        <dgm:presLayoutVars>
          <dgm:bulletEnabled val="1"/>
        </dgm:presLayoutVars>
      </dgm:prSet>
      <dgm:spPr/>
    </dgm:pt>
    <dgm:pt modelId="{7CB4C64C-1C0D-46DE-B931-11F0992CAAC0}" type="pres">
      <dgm:prSet presAssocID="{8761DE0A-3BFE-4513-BC4B-C30EDE8F604E}" presName="sibTrans" presStyleCnt="0"/>
      <dgm:spPr/>
    </dgm:pt>
    <dgm:pt modelId="{7E4F68BF-0AF8-4BDC-ADF6-1B4864973970}" type="pres">
      <dgm:prSet presAssocID="{67571F99-3086-4117-A989-9939F95CCB93}" presName="node" presStyleLbl="node1" presStyleIdx="1" presStyleCnt="6">
        <dgm:presLayoutVars>
          <dgm:bulletEnabled val="1"/>
        </dgm:presLayoutVars>
      </dgm:prSet>
      <dgm:spPr/>
    </dgm:pt>
    <dgm:pt modelId="{25707502-E201-44D3-B6C0-3CABA175950C}" type="pres">
      <dgm:prSet presAssocID="{ACC55DA1-5FD3-464C-9CE9-916DEFECFF33}" presName="sibTrans" presStyleCnt="0"/>
      <dgm:spPr/>
    </dgm:pt>
    <dgm:pt modelId="{95B48FFE-9CBD-45AE-A157-FC456F8FA11B}" type="pres">
      <dgm:prSet presAssocID="{302C320A-993E-4545-8BCD-49F99F961A79}" presName="node" presStyleLbl="node1" presStyleIdx="2" presStyleCnt="6">
        <dgm:presLayoutVars>
          <dgm:bulletEnabled val="1"/>
        </dgm:presLayoutVars>
      </dgm:prSet>
      <dgm:spPr/>
    </dgm:pt>
    <dgm:pt modelId="{7BFBF01B-7E5D-46C1-B189-0F10302CEEFA}" type="pres">
      <dgm:prSet presAssocID="{37A476D9-26CA-476A-8ECD-136F27712F0B}" presName="sibTrans" presStyleCnt="0"/>
      <dgm:spPr/>
    </dgm:pt>
    <dgm:pt modelId="{1589C4D6-B5AF-47A5-A7A8-597B3DBC7815}" type="pres">
      <dgm:prSet presAssocID="{3BD8414B-D4EB-48FC-B546-3D3B14539869}" presName="node" presStyleLbl="node1" presStyleIdx="3" presStyleCnt="6">
        <dgm:presLayoutVars>
          <dgm:bulletEnabled val="1"/>
        </dgm:presLayoutVars>
      </dgm:prSet>
      <dgm:spPr/>
    </dgm:pt>
    <dgm:pt modelId="{5D8EAE39-062B-4F1F-9869-4BA486ADE94D}" type="pres">
      <dgm:prSet presAssocID="{2D5EA11C-BF86-4109-B4AD-4B6CC3689C49}" presName="sibTrans" presStyleCnt="0"/>
      <dgm:spPr/>
    </dgm:pt>
    <dgm:pt modelId="{DAAE512C-B210-4A28-B86E-BC43448D41C0}" type="pres">
      <dgm:prSet presAssocID="{14FABF72-54EB-4210-9FCF-68DC404D5894}" presName="node" presStyleLbl="node1" presStyleIdx="4" presStyleCnt="6">
        <dgm:presLayoutVars>
          <dgm:bulletEnabled val="1"/>
        </dgm:presLayoutVars>
      </dgm:prSet>
      <dgm:spPr/>
    </dgm:pt>
    <dgm:pt modelId="{1A7483B1-A987-4E69-B325-5241CEA8E228}" type="pres">
      <dgm:prSet presAssocID="{9F789361-6AEB-403B-A1D4-BA66441D1B34}" presName="sibTrans" presStyleCnt="0"/>
      <dgm:spPr/>
    </dgm:pt>
    <dgm:pt modelId="{EC7B117E-AAF0-45E1-A3E2-57D4EC59452C}" type="pres">
      <dgm:prSet presAssocID="{0AFC6C79-752E-4D3E-AE23-FA1E83BB09E8}" presName="node" presStyleLbl="node1" presStyleIdx="5" presStyleCnt="6">
        <dgm:presLayoutVars>
          <dgm:bulletEnabled val="1"/>
        </dgm:presLayoutVars>
      </dgm:prSet>
      <dgm:spPr/>
    </dgm:pt>
  </dgm:ptLst>
  <dgm:cxnLst>
    <dgm:cxn modelId="{07D7171C-90E6-4EA9-B440-A128A7210D8A}" type="presOf" srcId="{3BD8414B-D4EB-48FC-B546-3D3B14539869}" destId="{1589C4D6-B5AF-47A5-A7A8-597B3DBC7815}" srcOrd="0" destOrd="0" presId="urn:microsoft.com/office/officeart/2005/8/layout/default"/>
    <dgm:cxn modelId="{445FD140-9E5D-48B7-BB98-3BFAA074DAA7}" srcId="{B321F120-CC43-404B-8378-E20E2C94466A}" destId="{A94C39E3-4FC6-46F5-BF13-8B0F400F1824}" srcOrd="0" destOrd="0" parTransId="{DF00AC81-FE5A-446B-83D9-6F558F5C1E3D}" sibTransId="{8761DE0A-3BFE-4513-BC4B-C30EDE8F604E}"/>
    <dgm:cxn modelId="{B7BC015D-0BE7-4477-A31C-2D064F1B7A5C}" srcId="{B321F120-CC43-404B-8378-E20E2C94466A}" destId="{302C320A-993E-4545-8BCD-49F99F961A79}" srcOrd="2" destOrd="0" parTransId="{3FC351EA-20FD-42EB-B612-F9DEE164174B}" sibTransId="{37A476D9-26CA-476A-8ECD-136F27712F0B}"/>
    <dgm:cxn modelId="{320B9A60-654F-407A-8D77-39355C28A63A}" type="presOf" srcId="{B321F120-CC43-404B-8378-E20E2C94466A}" destId="{C273DD9E-B944-4361-8C13-3302DFF64BA1}" srcOrd="0" destOrd="0" presId="urn:microsoft.com/office/officeart/2005/8/layout/default"/>
    <dgm:cxn modelId="{D37C6744-D7EE-4479-B794-CBD7AC30CE42}" type="presOf" srcId="{0AFC6C79-752E-4D3E-AE23-FA1E83BB09E8}" destId="{EC7B117E-AAF0-45E1-A3E2-57D4EC59452C}" srcOrd="0" destOrd="0" presId="urn:microsoft.com/office/officeart/2005/8/layout/default"/>
    <dgm:cxn modelId="{8AE85A44-9E2A-4A80-A372-E187B19497E2}" type="presOf" srcId="{14FABF72-54EB-4210-9FCF-68DC404D5894}" destId="{DAAE512C-B210-4A28-B86E-BC43448D41C0}" srcOrd="0" destOrd="0" presId="urn:microsoft.com/office/officeart/2005/8/layout/default"/>
    <dgm:cxn modelId="{F9FE764B-396C-44EA-9904-7887180D8192}" type="presOf" srcId="{302C320A-993E-4545-8BCD-49F99F961A79}" destId="{95B48FFE-9CBD-45AE-A157-FC456F8FA11B}" srcOrd="0" destOrd="0" presId="urn:microsoft.com/office/officeart/2005/8/layout/default"/>
    <dgm:cxn modelId="{34A3984E-D017-4A1C-9C75-D771CDAE24FA}" type="presOf" srcId="{A94C39E3-4FC6-46F5-BF13-8B0F400F1824}" destId="{ECFB5C8A-F208-4F88-ADEC-049AA75955AB}" srcOrd="0" destOrd="0" presId="urn:microsoft.com/office/officeart/2005/8/layout/default"/>
    <dgm:cxn modelId="{B72D0B77-CDE9-4234-9B9D-A98C42F668DD}" srcId="{B321F120-CC43-404B-8378-E20E2C94466A}" destId="{67571F99-3086-4117-A989-9939F95CCB93}" srcOrd="1" destOrd="0" parTransId="{1AC6F9E4-95BA-4173-84B2-9E4338292739}" sibTransId="{ACC55DA1-5FD3-464C-9CE9-916DEFECFF33}"/>
    <dgm:cxn modelId="{3FE39780-3A33-4BA0-B08B-D91278CA3599}" srcId="{B321F120-CC43-404B-8378-E20E2C94466A}" destId="{3BD8414B-D4EB-48FC-B546-3D3B14539869}" srcOrd="3" destOrd="0" parTransId="{76124203-4782-4BA7-84B2-2A2C3BC833FD}" sibTransId="{2D5EA11C-BF86-4109-B4AD-4B6CC3689C49}"/>
    <dgm:cxn modelId="{D4D7C688-D73C-4A0E-A3B6-15CCE175988F}" type="presOf" srcId="{67571F99-3086-4117-A989-9939F95CCB93}" destId="{7E4F68BF-0AF8-4BDC-ADF6-1B4864973970}" srcOrd="0" destOrd="0" presId="urn:microsoft.com/office/officeart/2005/8/layout/default"/>
    <dgm:cxn modelId="{B7BC1889-3BA3-4634-B084-416F6FDE6147}" srcId="{B321F120-CC43-404B-8378-E20E2C94466A}" destId="{0AFC6C79-752E-4D3E-AE23-FA1E83BB09E8}" srcOrd="5" destOrd="0" parTransId="{1983BC7D-7B9D-47A5-9C28-211C4184984A}" sibTransId="{241F21C8-CAF9-4295-B863-7B4D8870B8BD}"/>
    <dgm:cxn modelId="{01B2F8C9-82D1-45B3-A3CF-770D0C70E999}" srcId="{B321F120-CC43-404B-8378-E20E2C94466A}" destId="{14FABF72-54EB-4210-9FCF-68DC404D5894}" srcOrd="4" destOrd="0" parTransId="{9A063277-4319-4871-B7F4-DF422D6F72DB}" sibTransId="{9F789361-6AEB-403B-A1D4-BA66441D1B34}"/>
    <dgm:cxn modelId="{68634319-1DA7-47EA-A17E-4BED28E1F9AA}" type="presParOf" srcId="{C273DD9E-B944-4361-8C13-3302DFF64BA1}" destId="{ECFB5C8A-F208-4F88-ADEC-049AA75955AB}" srcOrd="0" destOrd="0" presId="urn:microsoft.com/office/officeart/2005/8/layout/default"/>
    <dgm:cxn modelId="{06B86ED8-3F2C-4FA7-B1E0-5241D3D2E677}" type="presParOf" srcId="{C273DD9E-B944-4361-8C13-3302DFF64BA1}" destId="{7CB4C64C-1C0D-46DE-B931-11F0992CAAC0}" srcOrd="1" destOrd="0" presId="urn:microsoft.com/office/officeart/2005/8/layout/default"/>
    <dgm:cxn modelId="{C1BD688B-A7FE-486F-A5D7-A32E41F2BF44}" type="presParOf" srcId="{C273DD9E-B944-4361-8C13-3302DFF64BA1}" destId="{7E4F68BF-0AF8-4BDC-ADF6-1B4864973970}" srcOrd="2" destOrd="0" presId="urn:microsoft.com/office/officeart/2005/8/layout/default"/>
    <dgm:cxn modelId="{0C9ED459-5C45-4CC5-A9C0-1428501A34F1}" type="presParOf" srcId="{C273DD9E-B944-4361-8C13-3302DFF64BA1}" destId="{25707502-E201-44D3-B6C0-3CABA175950C}" srcOrd="3" destOrd="0" presId="urn:microsoft.com/office/officeart/2005/8/layout/default"/>
    <dgm:cxn modelId="{950D1CC2-D849-4989-A1F1-C9D84ECA02E0}" type="presParOf" srcId="{C273DD9E-B944-4361-8C13-3302DFF64BA1}" destId="{95B48FFE-9CBD-45AE-A157-FC456F8FA11B}" srcOrd="4" destOrd="0" presId="urn:microsoft.com/office/officeart/2005/8/layout/default"/>
    <dgm:cxn modelId="{24CF3FD7-5D1F-4CCD-9DBF-041D354C254B}" type="presParOf" srcId="{C273DD9E-B944-4361-8C13-3302DFF64BA1}" destId="{7BFBF01B-7E5D-46C1-B189-0F10302CEEFA}" srcOrd="5" destOrd="0" presId="urn:microsoft.com/office/officeart/2005/8/layout/default"/>
    <dgm:cxn modelId="{AA32CD5C-D417-4C31-B21B-F96636D65188}" type="presParOf" srcId="{C273DD9E-B944-4361-8C13-3302DFF64BA1}" destId="{1589C4D6-B5AF-47A5-A7A8-597B3DBC7815}" srcOrd="6" destOrd="0" presId="urn:microsoft.com/office/officeart/2005/8/layout/default"/>
    <dgm:cxn modelId="{5504CE98-3CD5-49CA-A8E5-10D8E83AB236}" type="presParOf" srcId="{C273DD9E-B944-4361-8C13-3302DFF64BA1}" destId="{5D8EAE39-062B-4F1F-9869-4BA486ADE94D}" srcOrd="7" destOrd="0" presId="urn:microsoft.com/office/officeart/2005/8/layout/default"/>
    <dgm:cxn modelId="{1CF99EE0-F20C-422B-84E1-3038022C9C63}" type="presParOf" srcId="{C273DD9E-B944-4361-8C13-3302DFF64BA1}" destId="{DAAE512C-B210-4A28-B86E-BC43448D41C0}" srcOrd="8" destOrd="0" presId="urn:microsoft.com/office/officeart/2005/8/layout/default"/>
    <dgm:cxn modelId="{49F8CF3B-A30F-45CE-8331-C522447BADD6}" type="presParOf" srcId="{C273DD9E-B944-4361-8C13-3302DFF64BA1}" destId="{1A7483B1-A987-4E69-B325-5241CEA8E228}" srcOrd="9" destOrd="0" presId="urn:microsoft.com/office/officeart/2005/8/layout/default"/>
    <dgm:cxn modelId="{2B8DDD14-99E7-478F-980F-D2FEBC0E681B}" type="presParOf" srcId="{C273DD9E-B944-4361-8C13-3302DFF64BA1}" destId="{EC7B117E-AAF0-45E1-A3E2-57D4EC59452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B5C8A-F208-4F88-ADEC-049AA75955AB}">
      <dsp:nvSpPr>
        <dsp:cNvPr id="0" name=""/>
        <dsp:cNvSpPr/>
      </dsp:nvSpPr>
      <dsp:spPr>
        <a:xfrm>
          <a:off x="377190" y="3160"/>
          <a:ext cx="2907506" cy="17445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Mode 1 : </a:t>
          </a:r>
        </a:p>
      </dsp:txBody>
      <dsp:txXfrm>
        <a:off x="377190" y="3160"/>
        <a:ext cx="2907506" cy="1744503"/>
      </dsp:txXfrm>
    </dsp:sp>
    <dsp:sp modelId="{7E4F68BF-0AF8-4BDC-ADF6-1B4864973970}">
      <dsp:nvSpPr>
        <dsp:cNvPr id="0" name=""/>
        <dsp:cNvSpPr/>
      </dsp:nvSpPr>
      <dsp:spPr>
        <a:xfrm>
          <a:off x="3575446" y="3160"/>
          <a:ext cx="2907506" cy="17445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Use effiecient technology such as truck scales that allow us to load and unload goods and weigh them at the same time</a:t>
          </a:r>
        </a:p>
      </dsp:txBody>
      <dsp:txXfrm>
        <a:off x="3575446" y="3160"/>
        <a:ext cx="2907506" cy="1744503"/>
      </dsp:txXfrm>
    </dsp:sp>
    <dsp:sp modelId="{95B48FFE-9CBD-45AE-A157-FC456F8FA11B}">
      <dsp:nvSpPr>
        <dsp:cNvPr id="0" name=""/>
        <dsp:cNvSpPr/>
      </dsp:nvSpPr>
      <dsp:spPr>
        <a:xfrm>
          <a:off x="6773703" y="3160"/>
          <a:ext cx="2907506" cy="17445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Transfering to fuel with low carbon content</a:t>
          </a:r>
        </a:p>
      </dsp:txBody>
      <dsp:txXfrm>
        <a:off x="6773703" y="3160"/>
        <a:ext cx="2907506" cy="1744503"/>
      </dsp:txXfrm>
    </dsp:sp>
    <dsp:sp modelId="{1589C4D6-B5AF-47A5-A7A8-597B3DBC7815}">
      <dsp:nvSpPr>
        <dsp:cNvPr id="0" name=""/>
        <dsp:cNvSpPr/>
      </dsp:nvSpPr>
      <dsp:spPr>
        <a:xfrm>
          <a:off x="377190" y="2038415"/>
          <a:ext cx="2907506" cy="17445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Priorotize maintenance of our trucks</a:t>
          </a:r>
        </a:p>
      </dsp:txBody>
      <dsp:txXfrm>
        <a:off x="377190" y="2038415"/>
        <a:ext cx="2907506" cy="1744503"/>
      </dsp:txXfrm>
    </dsp:sp>
    <dsp:sp modelId="{DAAE512C-B210-4A28-B86E-BC43448D41C0}">
      <dsp:nvSpPr>
        <dsp:cNvPr id="0" name=""/>
        <dsp:cNvSpPr/>
      </dsp:nvSpPr>
      <dsp:spPr>
        <a:xfrm>
          <a:off x="3575446" y="2038415"/>
          <a:ext cx="2907506" cy="174450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Use advanced tracking tools to monitor truck during its journey</a:t>
          </a:r>
        </a:p>
      </dsp:txBody>
      <dsp:txXfrm>
        <a:off x="3575446" y="2038415"/>
        <a:ext cx="2907506" cy="1744503"/>
      </dsp:txXfrm>
    </dsp:sp>
    <dsp:sp modelId="{EC7B117E-AAF0-45E1-A3E2-57D4EC59452C}">
      <dsp:nvSpPr>
        <dsp:cNvPr id="0" name=""/>
        <dsp:cNvSpPr/>
      </dsp:nvSpPr>
      <dsp:spPr>
        <a:xfrm>
          <a:off x="6773703" y="2038415"/>
          <a:ext cx="2907506" cy="17445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Always send full truck load to decrease the CO2 emissions</a:t>
          </a:r>
        </a:p>
      </dsp:txBody>
      <dsp:txXfrm>
        <a:off x="6773703" y="2038415"/>
        <a:ext cx="2907506" cy="1744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24695-B019-443B-8AB3-0144EC17E578}" type="datetimeFigureOut">
              <a:rPr lang="en-US"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C9979-029E-4D42-A46A-F0722A56BD6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63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We are shipping pallets of northern beer from Calais in France which is known for the great quality of production of beer.</a:t>
            </a:r>
            <a:endParaRPr lang="en-US"/>
          </a:p>
          <a:p>
            <a:r>
              <a:rPr lang="en-GB"/>
              <a:t>As beers are not luxurious products, air transportation is not relevant for our company. An extremely short lead-time in transportation is not what we want, we can have some inventory. </a:t>
            </a:r>
          </a:p>
          <a:p>
            <a:r>
              <a:rPr lang="en-GB"/>
              <a:t> Our pallets of beer will be transported to Port of Algeciras in Spain by 2 mode of transportations either 100 % by truck (from manufacture site to warehouse in Spain) or 90% by ship and 10% by truck (from manufacture site  to the Port). The warehouse in Spain is found too at the Port.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C9979-029E-4D42-A46A-F0722A56BD6E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95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MC: So, first to analyse </a:t>
            </a:r>
            <a:r>
              <a:rPr lang="fr-FR" err="1"/>
              <a:t>our</a:t>
            </a:r>
            <a:r>
              <a:rPr lang="fr-FR"/>
              <a:t> </a:t>
            </a:r>
            <a:r>
              <a:rPr lang="fr-FR" err="1"/>
              <a:t>different</a:t>
            </a:r>
            <a:r>
              <a:rPr lang="fr-FR"/>
              <a:t> transportation modes, </a:t>
            </a:r>
            <a:r>
              <a:rPr lang="fr-FR" err="1"/>
              <a:t>we</a:t>
            </a:r>
            <a:r>
              <a:rPr lang="fr-FR"/>
              <a:t> </a:t>
            </a:r>
            <a:r>
              <a:rPr lang="fr-FR" err="1"/>
              <a:t>search</a:t>
            </a:r>
            <a:r>
              <a:rPr lang="fr-FR"/>
              <a:t> </a:t>
            </a:r>
            <a:r>
              <a:rPr lang="fr-FR" err="1"/>
              <a:t>what</a:t>
            </a:r>
            <a:r>
              <a:rPr lang="fr-FR"/>
              <a:t> </a:t>
            </a:r>
            <a:r>
              <a:rPr lang="fr-FR" err="1"/>
              <a:t>were</a:t>
            </a:r>
            <a:r>
              <a:rPr lang="fr-FR"/>
              <a:t> </a:t>
            </a:r>
            <a:r>
              <a:rPr lang="fr-FR" err="1"/>
              <a:t>our</a:t>
            </a:r>
            <a:r>
              <a:rPr lang="fr-FR"/>
              <a:t> total </a:t>
            </a:r>
            <a:r>
              <a:rPr lang="fr-FR" err="1"/>
              <a:t>landed</a:t>
            </a:r>
            <a:r>
              <a:rPr lang="fr-FR"/>
              <a:t> </a:t>
            </a:r>
            <a:r>
              <a:rPr lang="fr-FR" err="1"/>
              <a:t>costs</a:t>
            </a:r>
            <a:r>
              <a:rPr lang="fr-FR"/>
              <a:t>. All the </a:t>
            </a:r>
            <a:r>
              <a:rPr lang="fr-FR" err="1"/>
              <a:t>details</a:t>
            </a:r>
            <a:r>
              <a:rPr lang="fr-FR"/>
              <a:t> of the </a:t>
            </a:r>
            <a:r>
              <a:rPr lang="fr-FR" err="1"/>
              <a:t>calculation</a:t>
            </a:r>
            <a:r>
              <a:rPr lang="fr-FR"/>
              <a:t> are in </a:t>
            </a:r>
            <a:r>
              <a:rPr lang="fr-FR" err="1"/>
              <a:t>annex</a:t>
            </a:r>
            <a:r>
              <a:rPr lang="fr-FR"/>
              <a:t>, at the end of the </a:t>
            </a:r>
            <a:r>
              <a:rPr lang="fr-FR" err="1"/>
              <a:t>presentation</a:t>
            </a:r>
            <a:r>
              <a:rPr lang="fr-FR"/>
              <a:t>. It </a:t>
            </a:r>
            <a:r>
              <a:rPr lang="fr-FR" err="1"/>
              <a:t>appearsthat</a:t>
            </a:r>
            <a:r>
              <a:rPr lang="fr-FR"/>
              <a:t> the mode 2 </a:t>
            </a:r>
            <a:r>
              <a:rPr lang="fr-FR" err="1"/>
              <a:t>is</a:t>
            </a:r>
            <a:r>
              <a:rPr lang="fr-FR"/>
              <a:t> </a:t>
            </a:r>
            <a:r>
              <a:rPr lang="fr-FR" err="1"/>
              <a:t>way</a:t>
            </a:r>
            <a:r>
              <a:rPr lang="fr-FR"/>
              <a:t> more relevant in </a:t>
            </a:r>
            <a:r>
              <a:rPr lang="fr-FR" err="1"/>
              <a:t>terms</a:t>
            </a:r>
            <a:r>
              <a:rPr lang="fr-FR"/>
              <a:t> of </a:t>
            </a:r>
            <a:r>
              <a:rPr lang="fr-FR" err="1"/>
              <a:t>costs</a:t>
            </a:r>
            <a:r>
              <a:rPr lang="fr-FR"/>
              <a:t>. </a:t>
            </a:r>
            <a:r>
              <a:rPr lang="fr-FR" err="1"/>
              <a:t>We</a:t>
            </a:r>
            <a:r>
              <a:rPr lang="fr-FR"/>
              <a:t> </a:t>
            </a:r>
            <a:r>
              <a:rPr lang="fr-FR" err="1"/>
              <a:t>may</a:t>
            </a:r>
            <a:r>
              <a:rPr lang="fr-FR"/>
              <a:t> have more value in </a:t>
            </a:r>
            <a:r>
              <a:rPr lang="fr-FR" err="1"/>
              <a:t>terms</a:t>
            </a:r>
            <a:r>
              <a:rPr lang="fr-FR"/>
              <a:t> of </a:t>
            </a:r>
            <a:r>
              <a:rPr lang="fr-FR" err="1"/>
              <a:t>inventory</a:t>
            </a:r>
            <a:r>
              <a:rPr lang="fr-FR"/>
              <a:t> in transit but as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is</a:t>
            </a:r>
            <a:r>
              <a:rPr lang="fr-FR"/>
              <a:t> </a:t>
            </a:r>
            <a:r>
              <a:rPr lang="fr-FR" err="1"/>
              <a:t>beers</a:t>
            </a:r>
            <a:r>
              <a:rPr lang="fr-FR"/>
              <a:t>,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is</a:t>
            </a:r>
            <a:r>
              <a:rPr lang="fr-FR"/>
              <a:t> </a:t>
            </a:r>
            <a:r>
              <a:rPr lang="fr-FR" err="1"/>
              <a:t>way</a:t>
            </a:r>
            <a:r>
              <a:rPr lang="fr-FR"/>
              <a:t> </a:t>
            </a:r>
            <a:r>
              <a:rPr lang="fr-FR" err="1"/>
              <a:t>less</a:t>
            </a:r>
            <a:r>
              <a:rPr lang="fr-FR"/>
              <a:t> compare to </a:t>
            </a:r>
            <a:r>
              <a:rPr lang="fr-FR" err="1"/>
              <a:t>what</a:t>
            </a:r>
            <a:r>
              <a:rPr lang="fr-FR"/>
              <a:t> </a:t>
            </a:r>
            <a:r>
              <a:rPr lang="fr-FR" err="1"/>
              <a:t>we</a:t>
            </a:r>
            <a:r>
              <a:rPr lang="fr-FR"/>
              <a:t> </a:t>
            </a:r>
            <a:r>
              <a:rPr lang="fr-FR" err="1"/>
              <a:t>would</a:t>
            </a:r>
            <a:r>
              <a:rPr lang="fr-FR"/>
              <a:t> have </a:t>
            </a:r>
            <a:r>
              <a:rPr lang="fr-FR" err="1"/>
              <a:t>payed</a:t>
            </a:r>
            <a:r>
              <a:rPr lang="fr-FR"/>
              <a:t> by </a:t>
            </a:r>
            <a:r>
              <a:rPr lang="fr-FR" err="1"/>
              <a:t>transporting</a:t>
            </a:r>
            <a:r>
              <a:rPr lang="fr-FR"/>
              <a:t> </a:t>
            </a:r>
            <a:r>
              <a:rPr lang="fr-FR" err="1"/>
              <a:t>it</a:t>
            </a:r>
            <a:r>
              <a:rPr lang="fr-FR"/>
              <a:t> by trucks. 12 000€ in </a:t>
            </a:r>
            <a:r>
              <a:rPr lang="fr-FR" err="1"/>
              <a:t>inventory</a:t>
            </a:r>
            <a:r>
              <a:rPr lang="fr-FR"/>
              <a:t> in transit but 100 000€ of </a:t>
            </a:r>
            <a:r>
              <a:rPr lang="fr-FR" err="1"/>
              <a:t>difference</a:t>
            </a:r>
            <a:r>
              <a:rPr lang="fr-FR"/>
              <a:t> in </a:t>
            </a:r>
            <a:r>
              <a:rPr lang="fr-FR" err="1"/>
              <a:t>terms</a:t>
            </a:r>
            <a:r>
              <a:rPr lang="fr-FR"/>
              <a:t> of total </a:t>
            </a:r>
            <a:r>
              <a:rPr lang="fr-FR" err="1"/>
              <a:t>landed</a:t>
            </a:r>
            <a:r>
              <a:rPr lang="fr-FR"/>
              <a:t> </a:t>
            </a:r>
            <a:r>
              <a:rPr lang="fr-FR" err="1"/>
              <a:t>costs</a:t>
            </a:r>
            <a:r>
              <a:rPr lang="fr-FR"/>
              <a:t>. The </a:t>
            </a:r>
            <a:r>
              <a:rPr lang="fr-FR" err="1"/>
              <a:t>may</a:t>
            </a:r>
            <a:r>
              <a:rPr lang="fr-FR"/>
              <a:t> </a:t>
            </a:r>
            <a:r>
              <a:rPr lang="fr-FR" err="1"/>
              <a:t>problem</a:t>
            </a:r>
            <a:r>
              <a:rPr lang="fr-FR"/>
              <a:t> </a:t>
            </a:r>
            <a:r>
              <a:rPr lang="fr-FR" err="1"/>
              <a:t>could</a:t>
            </a:r>
            <a:r>
              <a:rPr lang="fr-FR"/>
              <a:t> have been </a:t>
            </a:r>
            <a:r>
              <a:rPr lang="fr-FR" err="1"/>
              <a:t>regarding</a:t>
            </a:r>
            <a:r>
              <a:rPr lang="fr-FR"/>
              <a:t> the </a:t>
            </a:r>
            <a:r>
              <a:rPr lang="fr-FR" err="1"/>
              <a:t>inventory</a:t>
            </a:r>
            <a:r>
              <a:rPr lang="fr-FR"/>
              <a:t> and the </a:t>
            </a:r>
            <a:r>
              <a:rPr lang="fr-FR" err="1"/>
              <a:t>safety</a:t>
            </a:r>
            <a:r>
              <a:rPr lang="fr-FR"/>
              <a:t> stock </a:t>
            </a:r>
            <a:r>
              <a:rPr lang="fr-FR" err="1"/>
              <a:t>we</a:t>
            </a:r>
            <a:r>
              <a:rPr lang="fr-FR"/>
              <a:t> </a:t>
            </a:r>
            <a:r>
              <a:rPr lang="fr-FR" err="1"/>
              <a:t>should</a:t>
            </a:r>
            <a:r>
              <a:rPr lang="fr-FR"/>
              <a:t> </a:t>
            </a:r>
            <a:r>
              <a:rPr lang="fr-FR" err="1"/>
              <a:t>keep</a:t>
            </a:r>
            <a:r>
              <a:rPr lang="fr-FR"/>
              <a:t> in addition </a:t>
            </a:r>
            <a:r>
              <a:rPr lang="fr-FR" err="1"/>
              <a:t>when</a:t>
            </a:r>
            <a:r>
              <a:rPr lang="fr-FR"/>
              <a:t> </a:t>
            </a:r>
            <a:r>
              <a:rPr lang="fr-FR" err="1"/>
              <a:t>using</a:t>
            </a:r>
            <a:r>
              <a:rPr lang="fr-FR"/>
              <a:t> mode 2 compare to mode 1.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C9979-029E-4D42-A46A-F0722A56BD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59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MC: </a:t>
            </a:r>
            <a:r>
              <a:rPr lang="fr-FR" err="1"/>
              <a:t>Actually</a:t>
            </a:r>
            <a:r>
              <a:rPr lang="fr-FR"/>
              <a:t>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appears</a:t>
            </a:r>
            <a:r>
              <a:rPr lang="fr-FR"/>
              <a:t> </a:t>
            </a:r>
            <a:r>
              <a:rPr lang="fr-FR" err="1"/>
              <a:t>that</a:t>
            </a:r>
            <a:r>
              <a:rPr lang="fr-FR"/>
              <a:t> the </a:t>
            </a:r>
            <a:r>
              <a:rPr lang="fr-FR" err="1"/>
              <a:t>difference</a:t>
            </a:r>
            <a:r>
              <a:rPr lang="fr-FR"/>
              <a:t> in </a:t>
            </a:r>
            <a:r>
              <a:rPr lang="fr-FR" err="1"/>
              <a:t>terms</a:t>
            </a:r>
            <a:r>
              <a:rPr lang="fr-FR"/>
              <a:t> of </a:t>
            </a:r>
            <a:r>
              <a:rPr lang="fr-FR" err="1"/>
              <a:t>inventory</a:t>
            </a:r>
            <a:r>
              <a:rPr lang="fr-FR"/>
              <a:t> in not </a:t>
            </a:r>
            <a:r>
              <a:rPr lang="fr-FR" err="1"/>
              <a:t>so</a:t>
            </a:r>
            <a:r>
              <a:rPr lang="fr-FR"/>
              <a:t> </a:t>
            </a:r>
            <a:r>
              <a:rPr lang="fr-FR" err="1"/>
              <a:t>huge</a:t>
            </a:r>
            <a:r>
              <a:rPr lang="fr-FR"/>
              <a:t> </a:t>
            </a:r>
            <a:r>
              <a:rPr lang="fr-FR" err="1"/>
              <a:t>knowing</a:t>
            </a:r>
            <a:r>
              <a:rPr lang="fr-FR"/>
              <a:t> </a:t>
            </a:r>
            <a:r>
              <a:rPr lang="fr-FR" err="1"/>
              <a:t>that</a:t>
            </a:r>
            <a:r>
              <a:rPr lang="fr-FR"/>
              <a:t> the </a:t>
            </a:r>
            <a:r>
              <a:rPr lang="fr-FR" err="1"/>
              <a:t>beers</a:t>
            </a:r>
            <a:r>
              <a:rPr lang="fr-FR"/>
              <a:t> have a </a:t>
            </a:r>
            <a:r>
              <a:rPr lang="fr-FR" err="1"/>
              <a:t>very</a:t>
            </a:r>
            <a:r>
              <a:rPr lang="fr-FR"/>
              <a:t> long expiration date. The </a:t>
            </a:r>
            <a:r>
              <a:rPr lang="fr-FR" err="1"/>
              <a:t>forecasts</a:t>
            </a:r>
            <a:r>
              <a:rPr lang="fr-FR"/>
              <a:t> </a:t>
            </a:r>
            <a:r>
              <a:rPr lang="fr-FR" err="1"/>
              <a:t>will</a:t>
            </a:r>
            <a:r>
              <a:rPr lang="fr-FR"/>
              <a:t> have to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accurate</a:t>
            </a:r>
            <a:r>
              <a:rPr lang="fr-FR"/>
              <a:t> and </a:t>
            </a:r>
            <a:r>
              <a:rPr lang="fr-FR" err="1"/>
              <a:t>we</a:t>
            </a:r>
            <a:r>
              <a:rPr lang="fr-FR"/>
              <a:t> have to </a:t>
            </a:r>
            <a:r>
              <a:rPr lang="fr-FR" err="1"/>
              <a:t>modify</a:t>
            </a:r>
            <a:r>
              <a:rPr lang="fr-FR"/>
              <a:t> </a:t>
            </a:r>
            <a:r>
              <a:rPr lang="fr-FR" err="1"/>
              <a:t>manually</a:t>
            </a:r>
            <a:r>
              <a:rPr lang="fr-FR"/>
              <a:t> the </a:t>
            </a:r>
            <a:r>
              <a:rPr lang="fr-FR" err="1"/>
              <a:t>safety</a:t>
            </a:r>
            <a:r>
              <a:rPr lang="fr-FR"/>
              <a:t> stock  if </a:t>
            </a:r>
            <a:r>
              <a:rPr lang="fr-FR" err="1"/>
              <a:t>we</a:t>
            </a:r>
            <a:r>
              <a:rPr lang="fr-FR"/>
              <a:t> do not </a:t>
            </a:r>
            <a:r>
              <a:rPr lang="fr-FR" err="1"/>
              <a:t>want</a:t>
            </a:r>
            <a:r>
              <a:rPr lang="fr-FR"/>
              <a:t> a </a:t>
            </a:r>
            <a:r>
              <a:rPr lang="fr-FR" err="1"/>
              <a:t>bullwhip</a:t>
            </a:r>
            <a:r>
              <a:rPr lang="fr-FR"/>
              <a:t> </a:t>
            </a:r>
            <a:r>
              <a:rPr lang="fr-FR" err="1"/>
              <a:t>effect</a:t>
            </a:r>
            <a:r>
              <a:rPr lang="fr-FR"/>
              <a:t> on all the </a:t>
            </a:r>
            <a:r>
              <a:rPr lang="fr-FR" err="1"/>
              <a:t>supply</a:t>
            </a:r>
            <a:r>
              <a:rPr lang="fr-FR"/>
              <a:t> </a:t>
            </a:r>
            <a:r>
              <a:rPr lang="fr-FR" err="1"/>
              <a:t>chain</a:t>
            </a:r>
            <a:r>
              <a:rPr lang="fr-FR"/>
              <a:t>. All the more </a:t>
            </a:r>
            <a:r>
              <a:rPr lang="fr-FR" err="1"/>
              <a:t>that</a:t>
            </a:r>
            <a:r>
              <a:rPr lang="fr-FR"/>
              <a:t> </a:t>
            </a:r>
            <a:r>
              <a:rPr lang="fr-FR" err="1"/>
              <a:t>we</a:t>
            </a:r>
            <a:r>
              <a:rPr lang="fr-FR"/>
              <a:t> have </a:t>
            </a:r>
            <a:r>
              <a:rPr lang="fr-FR" err="1"/>
              <a:t>chosen</a:t>
            </a:r>
            <a:r>
              <a:rPr lang="fr-FR"/>
              <a:t> to </a:t>
            </a:r>
            <a:r>
              <a:rPr lang="fr-FR" err="1"/>
              <a:t>taken</a:t>
            </a:r>
            <a:r>
              <a:rPr lang="fr-FR"/>
              <a:t> the longer lead time possible for the mode 1 as for the mode 2. </a:t>
            </a:r>
            <a:r>
              <a:rPr lang="fr-FR" err="1"/>
              <a:t>Especially</a:t>
            </a:r>
            <a:r>
              <a:rPr lang="fr-FR"/>
              <a:t> for mode 2 </a:t>
            </a:r>
            <a:r>
              <a:rPr lang="fr-FR" err="1"/>
              <a:t>where</a:t>
            </a:r>
            <a:r>
              <a:rPr lang="fr-FR"/>
              <a:t> </a:t>
            </a:r>
            <a:r>
              <a:rPr lang="fr-FR" err="1"/>
              <a:t>there</a:t>
            </a:r>
            <a:r>
              <a:rPr lang="fr-FR"/>
              <a:t> </a:t>
            </a:r>
            <a:r>
              <a:rPr lang="fr-FR" err="1"/>
              <a:t>were</a:t>
            </a:r>
            <a:r>
              <a:rPr lang="fr-FR"/>
              <a:t> 3 </a:t>
            </a:r>
            <a:r>
              <a:rPr lang="fr-FR" err="1"/>
              <a:t>days</a:t>
            </a:r>
            <a:r>
              <a:rPr lang="fr-FR"/>
              <a:t> of </a:t>
            </a:r>
            <a:r>
              <a:rPr lang="fr-FR" err="1"/>
              <a:t>differences</a:t>
            </a:r>
            <a:r>
              <a:rPr lang="fr-FR"/>
              <a:t> </a:t>
            </a:r>
            <a:r>
              <a:rPr lang="fr-FR" err="1"/>
              <a:t>between</a:t>
            </a:r>
            <a:r>
              <a:rPr lang="fr-FR"/>
              <a:t> cargo </a:t>
            </a:r>
            <a:r>
              <a:rPr lang="fr-FR" err="1"/>
              <a:t>company</a:t>
            </a:r>
            <a:r>
              <a:rPr lang="fr-FR"/>
              <a:t>. As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is</a:t>
            </a:r>
            <a:r>
              <a:rPr lang="fr-FR"/>
              <a:t> possible </a:t>
            </a:r>
            <a:r>
              <a:rPr lang="fr-FR" err="1"/>
              <a:t>we</a:t>
            </a:r>
            <a:r>
              <a:rPr lang="fr-FR"/>
              <a:t> </a:t>
            </a:r>
            <a:r>
              <a:rPr lang="fr-FR" err="1"/>
              <a:t>may</a:t>
            </a:r>
            <a:r>
              <a:rPr lang="fr-FR"/>
              <a:t> </a:t>
            </a:r>
            <a:r>
              <a:rPr lang="fr-FR" err="1"/>
              <a:t>need</a:t>
            </a:r>
            <a:r>
              <a:rPr lang="fr-FR"/>
              <a:t> </a:t>
            </a:r>
            <a:r>
              <a:rPr lang="fr-FR" err="1"/>
              <a:t>less</a:t>
            </a:r>
            <a:r>
              <a:rPr lang="fr-FR"/>
              <a:t> </a:t>
            </a:r>
            <a:r>
              <a:rPr lang="fr-FR" err="1"/>
              <a:t>safety</a:t>
            </a:r>
            <a:r>
              <a:rPr lang="fr-FR"/>
              <a:t> stock, the mode 2 </a:t>
            </a:r>
            <a:r>
              <a:rPr lang="fr-FR" err="1"/>
              <a:t>which</a:t>
            </a:r>
            <a:r>
              <a:rPr lang="fr-FR"/>
              <a:t> combine </a:t>
            </a:r>
            <a:r>
              <a:rPr lang="fr-FR" err="1"/>
              <a:t>sea</a:t>
            </a:r>
            <a:r>
              <a:rPr lang="fr-FR"/>
              <a:t> and road </a:t>
            </a:r>
            <a:r>
              <a:rPr lang="fr-FR" err="1"/>
              <a:t>may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the </a:t>
            </a:r>
            <a:r>
              <a:rPr lang="fr-FR" err="1"/>
              <a:t>better</a:t>
            </a:r>
            <a:r>
              <a:rPr lang="fr-FR"/>
              <a:t> for </a:t>
            </a:r>
            <a:r>
              <a:rPr lang="fr-FR" err="1"/>
              <a:t>our</a:t>
            </a:r>
            <a:r>
              <a:rPr lang="fr-FR"/>
              <a:t> </a:t>
            </a:r>
            <a:r>
              <a:rPr lang="fr-FR" err="1"/>
              <a:t>company</a:t>
            </a:r>
            <a:r>
              <a:rPr lang="fr-FR"/>
              <a:t>. 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C9979-029E-4D42-A46A-F0722A56BD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4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1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4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43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87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55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20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7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0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753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363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8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230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86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667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849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5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8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12/10/2020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3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12/10/2020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6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12/10/2020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9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4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8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9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04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6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62" r:id="rId5"/>
    <p:sldLayoutId id="2147483663" r:id="rId6"/>
    <p:sldLayoutId id="2147483669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2077D6-FD3F-43C9-ABEF-E58075D31E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23" b="19416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10995A-4C8F-5A4A-84A4-5C771EAFC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fr-FR" sz="4800">
                <a:solidFill>
                  <a:srgbClr val="FFFFFF"/>
                </a:solidFill>
              </a:rPr>
              <a:t>Beer 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C6570F-C506-F243-A8D1-E76023770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5337" y="4914116"/>
            <a:ext cx="3714679" cy="1878365"/>
          </a:xfrm>
        </p:spPr>
        <p:txBody>
          <a:bodyPr anchor="ctr">
            <a:normAutofit/>
          </a:bodyPr>
          <a:lstStyle/>
          <a:p>
            <a:r>
              <a:rPr lang="fr-FR" sz="1500" b="1">
                <a:ea typeface="+mn-lt"/>
                <a:cs typeface="+mn-lt"/>
              </a:rPr>
              <a:t>BENETEAU Marie-Christine</a:t>
            </a:r>
            <a:endParaRPr lang="en-US"/>
          </a:p>
          <a:p>
            <a:r>
              <a:rPr lang="fr-FR" sz="1500" b="1">
                <a:ea typeface="+mn-lt"/>
                <a:cs typeface="+mn-lt"/>
              </a:rPr>
              <a:t>BHARATHI </a:t>
            </a:r>
            <a:r>
              <a:rPr lang="fr-FR" sz="1500" b="1" err="1">
                <a:ea typeface="+mn-lt"/>
                <a:cs typeface="+mn-lt"/>
              </a:rPr>
              <a:t>Sibish</a:t>
            </a:r>
            <a:r>
              <a:rPr lang="fr-FR" sz="1500" b="1">
                <a:ea typeface="+mn-lt"/>
                <a:cs typeface="+mn-lt"/>
              </a:rPr>
              <a:t> </a:t>
            </a:r>
            <a:r>
              <a:rPr lang="fr-FR" sz="1500" b="1" err="1">
                <a:ea typeface="+mn-lt"/>
                <a:cs typeface="+mn-lt"/>
              </a:rPr>
              <a:t>Ragul</a:t>
            </a:r>
            <a:endParaRPr lang="fr-FR">
              <a:ea typeface="+mn-lt"/>
              <a:cs typeface="+mn-lt"/>
            </a:endParaRPr>
          </a:p>
          <a:p>
            <a:r>
              <a:rPr lang="fr-FR" sz="1500" b="1">
                <a:ea typeface="+mn-lt"/>
                <a:cs typeface="+mn-lt"/>
              </a:rPr>
              <a:t>ELIAS</a:t>
            </a:r>
            <a:r>
              <a:rPr lang="fr-FR" sz="1500" b="1"/>
              <a:t> </a:t>
            </a:r>
            <a:r>
              <a:rPr lang="fr-FR" sz="1500" b="1" err="1"/>
              <a:t>Jad</a:t>
            </a:r>
            <a:endParaRPr lang="fr-FR" sz="1500" b="1">
              <a:cs typeface="Calibri" panose="020F0502020204030204"/>
            </a:endParaRPr>
          </a:p>
          <a:p>
            <a:r>
              <a:rPr lang="fr-FR" sz="1500" b="1" err="1">
                <a:solidFill>
                  <a:srgbClr val="FFFFFF"/>
                </a:solidFill>
                <a:cs typeface="Calibri"/>
              </a:rPr>
              <a:t>Yiming</a:t>
            </a:r>
            <a:r>
              <a:rPr lang="fr-FR" sz="1500" b="1">
                <a:solidFill>
                  <a:srgbClr val="FFFFFF"/>
                </a:solidFill>
                <a:cs typeface="Calibri"/>
              </a:rPr>
              <a:t> </a:t>
            </a:r>
            <a:r>
              <a:rPr lang="fr-FR" sz="1500" b="1" err="1">
                <a:solidFill>
                  <a:srgbClr val="FFFFFF"/>
                </a:solidFill>
                <a:cs typeface="Calibri"/>
              </a:rPr>
              <a:t>liu</a:t>
            </a:r>
            <a:endParaRPr lang="fr-FR" sz="1500" b="1">
              <a:solidFill>
                <a:srgbClr val="FFFFFF"/>
              </a:solidFill>
              <a:cs typeface="Calibri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245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779F603-B669-4AD6-82F9-E09F7616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3037B-64C4-AE43-9F71-551DFB2D7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553678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 for your attention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ABFD994-C2DC-4E7D-9411-C7FF7813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47660" y="4485132"/>
            <a:ext cx="5486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Smiling Face with No Fill">
            <a:extLst>
              <a:ext uri="{FF2B5EF4-FFF2-40B4-BE49-F238E27FC236}">
                <a16:creationId xmlns:a16="http://schemas.microsoft.com/office/drawing/2014/main" id="{AB6E7FCB-C956-43B5-ABB4-1EEA941D7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5677" y="1243577"/>
            <a:ext cx="3841219" cy="384121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96FA172-921E-4C46-94E3-3FC0695A7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473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34B816B-6438-6A41-8ADD-80323820E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fr-FR"/>
              <a:t>OUTLINE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C88739-411A-A748-9F12-AD578A77B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1778498"/>
            <a:ext cx="6791894" cy="32004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/>
              <a:t>Our product</a:t>
            </a:r>
          </a:p>
          <a:p>
            <a:r>
              <a:rPr lang="en-US"/>
              <a:t>Our current transportation modes</a:t>
            </a:r>
          </a:p>
          <a:p>
            <a:r>
              <a:rPr lang="en-US"/>
              <a:t>Analysis of these transportation modes</a:t>
            </a:r>
          </a:p>
          <a:p>
            <a:r>
              <a:rPr lang="fr-FR" err="1"/>
              <a:t>Safety</a:t>
            </a:r>
            <a:r>
              <a:rPr lang="fr-FR"/>
              <a:t> Stock and buffer </a:t>
            </a:r>
            <a:r>
              <a:rPr lang="fr-FR" err="1"/>
              <a:t>inventory</a:t>
            </a:r>
            <a:endParaRPr lang="en-US"/>
          </a:p>
          <a:p>
            <a:r>
              <a:rPr lang="en-US"/>
              <a:t>Improvements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4366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E38403-37F7-47C3-8C99-8387D751B682}"/>
              </a:ext>
            </a:extLst>
          </p:cNvPr>
          <p:cNvSpPr txBox="1"/>
          <p:nvPr/>
        </p:nvSpPr>
        <p:spPr>
          <a:xfrm>
            <a:off x="1097280" y="286603"/>
            <a:ext cx="6437363" cy="145075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Product: Beers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62179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B9EC40-AF6F-46C7-9B85-AD2F9EC28569}"/>
              </a:ext>
            </a:extLst>
          </p:cNvPr>
          <p:cNvSpPr txBox="1"/>
          <p:nvPr/>
        </p:nvSpPr>
        <p:spPr>
          <a:xfrm>
            <a:off x="933487" y="2036986"/>
            <a:ext cx="6744316" cy="3960292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220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</a:rPr>
              <a:t>330ml X 24 bottles </a:t>
            </a:r>
            <a:endParaRPr lang="en-US" sz="220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cs typeface="Calibri"/>
            </a:endParaRPr>
          </a:p>
          <a:p>
            <a:pPr marL="342900" indent="-34290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220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</a:rPr>
              <a:t>Dimensions：39cm X 26.5cm X 24.5cm </a:t>
            </a:r>
            <a:endParaRPr lang="en-US" sz="220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cs typeface="Calibri"/>
            </a:endParaRPr>
          </a:p>
          <a:p>
            <a:pPr marL="342900" indent="-34290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220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</a:rPr>
              <a:t>Weight：13.8kg</a:t>
            </a:r>
            <a:endParaRPr lang="en-US" sz="220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cs typeface="Calibri"/>
            </a:endParaRPr>
          </a:p>
          <a:p>
            <a:pPr marL="342900" indent="-34290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220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</a:rPr>
              <a:t>Unit cost: 20 euros</a:t>
            </a:r>
            <a:endParaRPr lang="en-US" sz="220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cs typeface="Calibri"/>
            </a:endParaRPr>
          </a:p>
          <a:p>
            <a:pPr marL="342900" indent="-34290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220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</a:rPr>
              <a:t>Yearly  Volume : 15000 unit</a:t>
            </a:r>
            <a:endParaRPr lang="en-US" sz="220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cs typeface="Calibri"/>
            </a:endParaRPr>
          </a:p>
        </p:txBody>
      </p:sp>
      <p:pic>
        <p:nvPicPr>
          <p:cNvPr id="6" name="Picture 6" descr="A bottle of wine and a glass of beer&#10;&#10;Description automatically generated">
            <a:extLst>
              <a:ext uri="{FF2B5EF4-FFF2-40B4-BE49-F238E27FC236}">
                <a16:creationId xmlns:a16="http://schemas.microsoft.com/office/drawing/2014/main" id="{E66C6F97-9027-43C3-A6F1-C6D395FB3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085" y="640081"/>
            <a:ext cx="2768349" cy="511725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EC9799F-A0B8-45B9-8164-71F283892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8592324-2C61-C54F-A496-62915C1B5CDC}"/>
              </a:ext>
            </a:extLst>
          </p:cNvPr>
          <p:cNvSpPr txBox="1"/>
          <p:nvPr/>
        </p:nvSpPr>
        <p:spPr>
          <a:xfrm>
            <a:off x="7941732" y="5996447"/>
            <a:ext cx="4250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200"/>
              <a:t>Picture to show </a:t>
            </a:r>
            <a:r>
              <a:rPr lang="fr-FR" sz="1200" err="1"/>
              <a:t>you</a:t>
            </a:r>
            <a:r>
              <a:rPr lang="fr-FR" sz="1200"/>
              <a:t> the dimensions, not the real </a:t>
            </a:r>
            <a:r>
              <a:rPr lang="fr-FR" sz="1200" err="1"/>
              <a:t>product</a:t>
            </a:r>
            <a:r>
              <a:rPr lang="fr-FR" sz="1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392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627716-ADD8-4DBB-840B-4D5F104193E3}"/>
              </a:ext>
            </a:extLst>
          </p:cNvPr>
          <p:cNvSpPr txBox="1"/>
          <p:nvPr/>
        </p:nvSpPr>
        <p:spPr>
          <a:xfrm>
            <a:off x="485584" y="627824"/>
            <a:ext cx="6432434" cy="145075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ja-JP" sz="4800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Transportation modes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19" y="2267421"/>
            <a:ext cx="62179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4212CCC-3361-4046-9746-4CB0DACCB8F1}"/>
              </a:ext>
            </a:extLst>
          </p:cNvPr>
          <p:cNvSpPr txBox="1"/>
          <p:nvPr/>
        </p:nvSpPr>
        <p:spPr>
          <a:xfrm>
            <a:off x="640793" y="2457288"/>
            <a:ext cx="6217920" cy="3547115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</a:rPr>
              <a:t>Calais (France)                     Algeciras (Spain)</a:t>
            </a:r>
          </a:p>
          <a:p>
            <a:pPr>
              <a:spcAft>
                <a:spcPts val="600"/>
              </a:spcAft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</a:rPr>
              <a:t>Manufacturing site	           Warehouse</a:t>
            </a:r>
          </a:p>
          <a:p>
            <a:pPr>
              <a:spcAft>
                <a:spcPts val="600"/>
              </a:spcAft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</a:rPr>
              <a:t>MTS				Storage   </a:t>
            </a:r>
          </a:p>
          <a:p>
            <a:pPr>
              <a:spcAft>
                <a:spcPts val="600"/>
              </a:spcAft>
            </a:pPr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cs typeface="Calibri" panose="020F0502020204030204"/>
            </a:endParaRPr>
          </a:p>
          <a:p>
            <a:pPr marL="285750" indent="-285750">
              <a:spcAft>
                <a:spcPts val="600"/>
              </a:spcAft>
              <a:buFont typeface="Arial" panose="020F0502020204030204" pitchFamily="34" charset="0"/>
              <a:buChar char="•"/>
            </a:pPr>
            <a:r>
              <a:rPr lang="en-US" sz="2400" b="1">
                <a:solidFill>
                  <a:srgbClr val="1CADE4"/>
                </a:solidFill>
                <a:latin typeface="Trebuchet MS"/>
              </a:rPr>
              <a:t>Mode 1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</a:rPr>
              <a:t>: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</a:rPr>
              <a:t> 100 % by truck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cs typeface="Calibri" panose="020F0502020204030204"/>
            </a:endParaRPr>
          </a:p>
          <a:p>
            <a:pPr marL="285750" indent="-285750">
              <a:spcAft>
                <a:spcPts val="600"/>
              </a:spcAft>
              <a:buFont typeface="Arial" panose="020F0502020204030204" pitchFamily="34" charset="0"/>
              <a:buChar char="•"/>
            </a:pPr>
            <a:r>
              <a:rPr lang="en-US" sz="2400" b="1">
                <a:solidFill>
                  <a:srgbClr val="F03535"/>
                </a:solidFill>
                <a:latin typeface="Trebuchet MS"/>
                <a:ea typeface="+mn-lt"/>
                <a:cs typeface="+mn-lt"/>
              </a:rPr>
              <a:t>Mode 2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</a:rPr>
              <a:t>: 90% by ship + 10% by truck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cs typeface="Calibri" panose="020F0502020204030204"/>
            </a:endParaRPr>
          </a:p>
          <a:p>
            <a:pPr>
              <a:spcAft>
                <a:spcPts val="600"/>
              </a:spcAft>
            </a:pP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latin typeface="Trebuchet MS"/>
            </a:endParaRPr>
          </a:p>
          <a:p>
            <a:pPr>
              <a:spcAft>
                <a:spcPts val="600"/>
              </a:spcAft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</a:rPr>
              <a:t>Both our manufacturing site (Calais, France) and our warehouse (</a:t>
            </a:r>
            <a:r>
              <a:rPr lang="en-US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</a:rPr>
              <a:t>Algeciras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</a:rPr>
              <a:t>, Spain) are close to the port.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cs typeface="Calibri" panose="020F0502020204030204"/>
            </a:endParaRPr>
          </a:p>
        </p:txBody>
      </p:sp>
      <p:pic>
        <p:nvPicPr>
          <p:cNvPr id="5" name="Picture 5" descr="Map&#10;&#10;Description automatically generated">
            <a:extLst>
              <a:ext uri="{FF2B5EF4-FFF2-40B4-BE49-F238E27FC236}">
                <a16:creationId xmlns:a16="http://schemas.microsoft.com/office/drawing/2014/main" id="{914837DF-B171-443C-88A9-C824B5EA9B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90"/>
          <a:stretch/>
        </p:blipFill>
        <p:spPr>
          <a:xfrm>
            <a:off x="7079548" y="-852"/>
            <a:ext cx="5112265" cy="640399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67D94C4-FAD5-4974-9C5D-D859BCD7102E}"/>
              </a:ext>
            </a:extLst>
          </p:cNvPr>
          <p:cNvSpPr/>
          <p:nvPr/>
        </p:nvSpPr>
        <p:spPr>
          <a:xfrm>
            <a:off x="3115733" y="2500405"/>
            <a:ext cx="1067311" cy="2463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414DA270-1EC6-4194-AC70-4EB06E83BA25}"/>
              </a:ext>
            </a:extLst>
          </p:cNvPr>
          <p:cNvSpPr/>
          <p:nvPr/>
        </p:nvSpPr>
        <p:spPr>
          <a:xfrm>
            <a:off x="10631412" y="-47270"/>
            <a:ext cx="427291" cy="384562"/>
          </a:xfrm>
          <a:prstGeom prst="star5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7517111C-0342-49C0-8661-DCC4E0C9D20B}"/>
              </a:ext>
            </a:extLst>
          </p:cNvPr>
          <p:cNvSpPr/>
          <p:nvPr/>
        </p:nvSpPr>
        <p:spPr>
          <a:xfrm>
            <a:off x="8381019" y="5870692"/>
            <a:ext cx="427291" cy="384562"/>
          </a:xfrm>
          <a:prstGeom prst="star5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B93D81A3-CAA8-4C10-94F2-8E8FD174645E}"/>
              </a:ext>
            </a:extLst>
          </p:cNvPr>
          <p:cNvSpPr/>
          <p:nvPr/>
        </p:nvSpPr>
        <p:spPr>
          <a:xfrm rot="1200000">
            <a:off x="7832287" y="123777"/>
            <a:ext cx="1175047" cy="5248541"/>
          </a:xfrm>
          <a:prstGeom prst="curvedRightArrow">
            <a:avLst/>
          </a:prstGeom>
          <a:solidFill>
            <a:srgbClr val="FF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68F121F3-CD7F-4CC2-A4E2-F50C3704F158}"/>
              </a:ext>
            </a:extLst>
          </p:cNvPr>
          <p:cNvSpPr/>
          <p:nvPr/>
        </p:nvSpPr>
        <p:spPr>
          <a:xfrm rot="1200000">
            <a:off x="9913105" y="599090"/>
            <a:ext cx="1004129" cy="5319754"/>
          </a:xfrm>
          <a:prstGeom prst="curvedLeftArrow">
            <a:avLst/>
          </a:prstGeom>
          <a:solidFill>
            <a:srgbClr val="1CADE4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42D642-421A-4970-8713-A1526900FA3A}"/>
              </a:ext>
            </a:extLst>
          </p:cNvPr>
          <p:cNvSpPr txBox="1"/>
          <p:nvPr/>
        </p:nvSpPr>
        <p:spPr>
          <a:xfrm>
            <a:off x="10630791" y="268320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Mode</a:t>
            </a:r>
            <a:r>
              <a:rPr lang="en-US" b="1">
                <a:solidFill>
                  <a:srgbClr val="0070C0"/>
                </a:solidFill>
                <a:ea typeface="+mn-lt"/>
                <a:cs typeface="+mn-lt"/>
              </a:rPr>
              <a:t> 1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29EE37-985D-49B0-ACDA-0E729AD9F12C}"/>
              </a:ext>
            </a:extLst>
          </p:cNvPr>
          <p:cNvSpPr txBox="1"/>
          <p:nvPr/>
        </p:nvSpPr>
        <p:spPr>
          <a:xfrm>
            <a:off x="7440806" y="237742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F03535"/>
                </a:solidFill>
                <a:ea typeface="+mn-lt"/>
                <a:cs typeface="+mn-lt"/>
              </a:rPr>
              <a:t>Mode 2</a:t>
            </a:r>
            <a:endParaRPr lang="en-US">
              <a:solidFill>
                <a:srgbClr val="F035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94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2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0" name="Straight Connector 12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1" name="Rectangle 125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7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0B4F84-EF10-4F02-808F-90F3253E1A82}"/>
              </a:ext>
            </a:extLst>
          </p:cNvPr>
          <p:cNvSpPr txBox="1"/>
          <p:nvPr/>
        </p:nvSpPr>
        <p:spPr>
          <a:xfrm>
            <a:off x="632900" y="4905662"/>
            <a:ext cx="7330353" cy="15411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 of 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transportation modes</a:t>
            </a:r>
          </a:p>
        </p:txBody>
      </p:sp>
      <p:cxnSp>
        <p:nvCxnSpPr>
          <p:cNvPr id="125" name="Straight Connector 129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>
            <a:extLst>
              <a:ext uri="{FF2B5EF4-FFF2-40B4-BE49-F238E27FC236}">
                <a16:creationId xmlns:a16="http://schemas.microsoft.com/office/drawing/2014/main" id="{070B978C-22B3-5844-BBA9-5A545AA13E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97" r="9207"/>
          <a:stretch/>
        </p:blipFill>
        <p:spPr>
          <a:xfrm>
            <a:off x="487717" y="1122039"/>
            <a:ext cx="11315402" cy="294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4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0FEE47-FA90-D447-B441-B2DA63D7B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Safety</a:t>
            </a:r>
            <a:r>
              <a:rPr lang="fr-FR"/>
              <a:t> Stock and buffer </a:t>
            </a:r>
            <a:r>
              <a:rPr lang="fr-FR" err="1"/>
              <a:t>inventory</a:t>
            </a:r>
            <a:r>
              <a:rPr lang="fr-FR"/>
              <a:t>, </a:t>
            </a:r>
            <a:br>
              <a:rPr lang="fr-FR"/>
            </a:br>
            <a:r>
              <a:rPr lang="fr-FR" err="1"/>
              <a:t>with</a:t>
            </a:r>
            <a:r>
              <a:rPr lang="fr-FR"/>
              <a:t> a service </a:t>
            </a:r>
            <a:r>
              <a:rPr lang="fr-FR" err="1"/>
              <a:t>level</a:t>
            </a:r>
            <a:r>
              <a:rPr lang="fr-FR"/>
              <a:t> of 95%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5AB066D-A754-2A42-A193-4D94AA79C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28" y="2476500"/>
            <a:ext cx="11457944" cy="264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7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5" descr="Map&#10;&#10;Description automatically generated">
            <a:extLst>
              <a:ext uri="{FF2B5EF4-FFF2-40B4-BE49-F238E27FC236}">
                <a16:creationId xmlns:a16="http://schemas.microsoft.com/office/drawing/2014/main" id="{2754088E-0284-D042-A5F4-60188CB9D4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90"/>
          <a:stretch/>
        </p:blipFill>
        <p:spPr>
          <a:xfrm>
            <a:off x="4214747" y="905933"/>
            <a:ext cx="3794510" cy="503972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703683-478E-7B4C-ACAA-25D538A0BA53}"/>
              </a:ext>
            </a:extLst>
          </p:cNvPr>
          <p:cNvSpPr txBox="1"/>
          <p:nvPr/>
        </p:nvSpPr>
        <p:spPr>
          <a:xfrm>
            <a:off x="997140" y="905933"/>
            <a:ext cx="30138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rgbClr val="1CADE4"/>
                </a:solidFill>
              </a:rPr>
              <a:t>Mode 1: 100% by road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Change of </a:t>
            </a:r>
            <a:r>
              <a:rPr lang="fr-FR" err="1"/>
              <a:t>ownership</a:t>
            </a:r>
            <a:r>
              <a:rPr lang="fr-FR"/>
              <a:t>: </a:t>
            </a:r>
          </a:p>
          <a:p>
            <a:pPr marL="285750" indent="-285750">
              <a:buFontTx/>
              <a:buChar char="-"/>
            </a:pPr>
            <a:r>
              <a:rPr lang="fr-FR"/>
              <a:t>Our </a:t>
            </a:r>
            <a:r>
              <a:rPr lang="fr-FR" err="1"/>
              <a:t>manufacturing</a:t>
            </a:r>
            <a:r>
              <a:rPr lang="fr-FR"/>
              <a:t> site</a:t>
            </a:r>
          </a:p>
          <a:p>
            <a:pPr marL="285750" indent="-285750">
              <a:buFontTx/>
              <a:buChar char="-"/>
            </a:pPr>
            <a:r>
              <a:rPr lang="fr-FR"/>
              <a:t>Our </a:t>
            </a:r>
            <a:r>
              <a:rPr lang="fr-FR" err="1"/>
              <a:t>warehouse</a:t>
            </a:r>
            <a:endParaRPr lang="fr-FR"/>
          </a:p>
          <a:p>
            <a:pPr marL="285750" indent="-285750">
              <a:buFontTx/>
              <a:buChar char="-"/>
            </a:pPr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1 transporter: one type of transportation </a:t>
            </a:r>
            <a:r>
              <a:rPr lang="fr-FR" err="1"/>
              <a:t>without</a:t>
            </a:r>
            <a:r>
              <a:rPr lang="fr-FR"/>
              <a:t> stop.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FBBDDB8-C1D6-A242-B9B2-7333C15C44F1}"/>
              </a:ext>
            </a:extLst>
          </p:cNvPr>
          <p:cNvSpPr txBox="1"/>
          <p:nvPr/>
        </p:nvSpPr>
        <p:spPr>
          <a:xfrm>
            <a:off x="8467662" y="905933"/>
            <a:ext cx="30423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rgbClr val="F03535"/>
                </a:solidFill>
              </a:rPr>
              <a:t>Mode 2: 90% by </a:t>
            </a:r>
            <a:r>
              <a:rPr lang="fr-FR" b="1" err="1">
                <a:solidFill>
                  <a:srgbClr val="F03535"/>
                </a:solidFill>
              </a:rPr>
              <a:t>sea</a:t>
            </a:r>
            <a:r>
              <a:rPr lang="fr-FR" b="1">
                <a:solidFill>
                  <a:srgbClr val="F03535"/>
                </a:solidFill>
              </a:rPr>
              <a:t> + 10% by road</a:t>
            </a:r>
          </a:p>
          <a:p>
            <a:endParaRPr lang="fr-FR"/>
          </a:p>
          <a:p>
            <a:r>
              <a:rPr lang="fr-FR"/>
              <a:t>Change of </a:t>
            </a:r>
            <a:r>
              <a:rPr lang="fr-FR" err="1"/>
              <a:t>ownership</a:t>
            </a:r>
            <a:r>
              <a:rPr lang="fr-FR"/>
              <a:t>: </a:t>
            </a:r>
          </a:p>
          <a:p>
            <a:pPr marL="285750" indent="-285750">
              <a:buFontTx/>
              <a:buChar char="-"/>
            </a:pPr>
            <a:r>
              <a:rPr lang="fr-FR"/>
              <a:t>Our </a:t>
            </a:r>
            <a:r>
              <a:rPr lang="fr-FR" err="1"/>
              <a:t>manufacturing</a:t>
            </a:r>
            <a:r>
              <a:rPr lang="fr-FR"/>
              <a:t> site</a:t>
            </a:r>
          </a:p>
          <a:p>
            <a:pPr marL="285750" indent="-285750">
              <a:buFontTx/>
              <a:buChar char="-"/>
            </a:pPr>
            <a:r>
              <a:rPr lang="fr-FR"/>
              <a:t>The French port</a:t>
            </a:r>
          </a:p>
          <a:p>
            <a:pPr marL="285750" indent="-285750">
              <a:buFontTx/>
              <a:buChar char="-"/>
            </a:pPr>
            <a:r>
              <a:rPr lang="fr-FR"/>
              <a:t>The </a:t>
            </a:r>
            <a:r>
              <a:rPr lang="fr-FR" err="1"/>
              <a:t>spannish</a:t>
            </a:r>
            <a:r>
              <a:rPr lang="fr-FR"/>
              <a:t> port</a:t>
            </a:r>
          </a:p>
          <a:p>
            <a:pPr marL="285750" indent="-285750">
              <a:buFontTx/>
              <a:buChar char="-"/>
            </a:pPr>
            <a:r>
              <a:rPr lang="fr-FR"/>
              <a:t>Our </a:t>
            </a:r>
            <a:r>
              <a:rPr lang="fr-FR" err="1"/>
              <a:t>warehouse</a:t>
            </a:r>
            <a:endParaRPr lang="fr-FR"/>
          </a:p>
          <a:p>
            <a:pPr marL="285750" indent="-285750">
              <a:buFontTx/>
              <a:buChar char="-"/>
            </a:pPr>
            <a:endParaRPr lang="fr-FR"/>
          </a:p>
          <a:p>
            <a:r>
              <a:rPr lang="fr-FR"/>
              <a:t>3 </a:t>
            </a:r>
            <a:r>
              <a:rPr lang="fr-FR" err="1"/>
              <a:t>different</a:t>
            </a:r>
            <a:r>
              <a:rPr lang="fr-FR"/>
              <a:t> </a:t>
            </a:r>
            <a:r>
              <a:rPr lang="fr-FR" err="1"/>
              <a:t>transporters</a:t>
            </a:r>
            <a:r>
              <a:rPr lang="fr-FR"/>
              <a:t>: more documentation to </a:t>
            </a:r>
            <a:r>
              <a:rPr lang="fr-FR" err="1"/>
              <a:t>create</a:t>
            </a:r>
            <a:r>
              <a:rPr lang="fr-FR"/>
              <a:t> </a:t>
            </a:r>
            <a:r>
              <a:rPr lang="fr-FR" err="1"/>
              <a:t>before</a:t>
            </a:r>
            <a:r>
              <a:rPr lang="fr-FR"/>
              <a:t> the </a:t>
            </a:r>
            <a:r>
              <a:rPr lang="fr-FR" err="1"/>
              <a:t>shipment</a:t>
            </a:r>
            <a:r>
              <a:rPr lang="fr-FR"/>
              <a:t> to </a:t>
            </a:r>
            <a:r>
              <a:rPr lang="fr-FR" err="1"/>
              <a:t>be</a:t>
            </a:r>
            <a:r>
              <a:rPr lang="fr-FR"/>
              <a:t> able to </a:t>
            </a:r>
            <a:r>
              <a:rPr lang="fr-FR" err="1"/>
              <a:t>ship</a:t>
            </a:r>
            <a:r>
              <a:rPr lang="fr-FR"/>
              <a:t> </a:t>
            </a:r>
            <a:r>
              <a:rPr lang="fr-FR" err="1"/>
              <a:t>it</a:t>
            </a:r>
            <a:r>
              <a:rPr lang="fr-FR"/>
              <a:t> and </a:t>
            </a:r>
            <a:r>
              <a:rPr lang="fr-FR" err="1"/>
              <a:t>receive</a:t>
            </a:r>
            <a:r>
              <a:rPr lang="fr-FR"/>
              <a:t> </a:t>
            </a:r>
            <a:r>
              <a:rPr lang="fr-FR" err="1"/>
              <a:t>it</a:t>
            </a:r>
            <a:r>
              <a:rPr lang="fr-FR"/>
              <a:t> via mode 2.  </a:t>
            </a:r>
          </a:p>
        </p:txBody>
      </p:sp>
      <p:sp>
        <p:nvSpPr>
          <p:cNvPr id="8" name="Star: 5 Points 12">
            <a:extLst>
              <a:ext uri="{FF2B5EF4-FFF2-40B4-BE49-F238E27FC236}">
                <a16:creationId xmlns:a16="http://schemas.microsoft.com/office/drawing/2014/main" id="{1772E750-BE82-D143-82DF-7B7A7F4F58F5}"/>
              </a:ext>
            </a:extLst>
          </p:cNvPr>
          <p:cNvSpPr/>
          <p:nvPr/>
        </p:nvSpPr>
        <p:spPr>
          <a:xfrm>
            <a:off x="5163685" y="5629422"/>
            <a:ext cx="427291" cy="384562"/>
          </a:xfrm>
          <a:prstGeom prst="star5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12">
            <a:extLst>
              <a:ext uri="{FF2B5EF4-FFF2-40B4-BE49-F238E27FC236}">
                <a16:creationId xmlns:a16="http://schemas.microsoft.com/office/drawing/2014/main" id="{1C44EDC0-249C-3041-9804-D3181F23BC68}"/>
              </a:ext>
            </a:extLst>
          </p:cNvPr>
          <p:cNvSpPr/>
          <p:nvPr/>
        </p:nvSpPr>
        <p:spPr>
          <a:xfrm>
            <a:off x="6772352" y="720058"/>
            <a:ext cx="427291" cy="384562"/>
          </a:xfrm>
          <a:prstGeom prst="star5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06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7BA27B-13C4-FF48-8C98-F0A32A2C8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err="1"/>
              <a:t>Improvements</a:t>
            </a:r>
            <a:r>
              <a:rPr lang="fr-FR"/>
              <a:t> of </a:t>
            </a:r>
            <a:r>
              <a:rPr lang="fr-FR" err="1"/>
              <a:t>our</a:t>
            </a:r>
            <a:r>
              <a:rPr lang="fr-FR"/>
              <a:t> transportation modes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70A2399-6E58-41F7-9EA6-F74CE8BED6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53679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3508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3CD03-5141-5E4D-82BC-DF02410D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Annexe 1: </a:t>
            </a:r>
            <a:r>
              <a:rPr lang="fr-FR" err="1"/>
              <a:t>details</a:t>
            </a:r>
            <a:r>
              <a:rPr lang="fr-FR"/>
              <a:t> of </a:t>
            </a:r>
            <a:r>
              <a:rPr lang="fr-FR" err="1"/>
              <a:t>calculation</a:t>
            </a:r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09A5982-813D-9A4C-B089-DD337EF57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078" y="2137834"/>
            <a:ext cx="3403600" cy="4318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416AAD3-9987-DF45-83E5-932579074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097" y="2510367"/>
            <a:ext cx="9093806" cy="406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650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13A3A"/>
      </a:dk2>
      <a:lt2>
        <a:srgbClr val="E8E7E2"/>
      </a:lt2>
      <a:accent1>
        <a:srgbClr val="4D61C3"/>
      </a:accent1>
      <a:accent2>
        <a:srgbClr val="3B80B1"/>
      </a:accent2>
      <a:accent3>
        <a:srgbClr val="46B2B2"/>
      </a:accent3>
      <a:accent4>
        <a:srgbClr val="3BB180"/>
      </a:accent4>
      <a:accent5>
        <a:srgbClr val="49BA5C"/>
      </a:accent5>
      <a:accent6>
        <a:srgbClr val="59B13B"/>
      </a:accent6>
      <a:hlink>
        <a:srgbClr val="319452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681</Words>
  <Application>Microsoft Office PowerPoint</Application>
  <PresentationFormat>Widescreen</PresentationFormat>
  <Paragraphs>69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Elephant</vt:lpstr>
      <vt:lpstr>Trebuchet MS</vt:lpstr>
      <vt:lpstr>RetrospectVTI</vt:lpstr>
      <vt:lpstr>BrushVTI</vt:lpstr>
      <vt:lpstr>Beer Project</vt:lpstr>
      <vt:lpstr>OUTLINE</vt:lpstr>
      <vt:lpstr>PowerPoint Presentation</vt:lpstr>
      <vt:lpstr>PowerPoint Presentation</vt:lpstr>
      <vt:lpstr>PowerPoint Presentation</vt:lpstr>
      <vt:lpstr>Safety Stock and buffer inventory,  with a service level of 95%</vt:lpstr>
      <vt:lpstr>PowerPoint Presentation</vt:lpstr>
      <vt:lpstr>Improvements of our transportation modes</vt:lpstr>
      <vt:lpstr>Annexe 1: details of calculation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 Project</dc:title>
  <dc:creator>BENETEAU, Marie-Christine</dc:creator>
  <cp:lastModifiedBy>BHARATHI, Sibish Ragul</cp:lastModifiedBy>
  <cp:revision>2</cp:revision>
  <dcterms:created xsi:type="dcterms:W3CDTF">2020-12-10T13:44:58Z</dcterms:created>
  <dcterms:modified xsi:type="dcterms:W3CDTF">2020-12-10T15:51:40Z</dcterms:modified>
</cp:coreProperties>
</file>