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16BF6-3F18-4E2F-B44B-4CB492CFB9D8}" type="datetimeFigureOut">
              <a:rPr lang="en-ZA" smtClean="0"/>
              <a:t>2024/06/10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39D5A-D600-471E-907D-0261D8A614D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65412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16BF6-3F18-4E2F-B44B-4CB492CFB9D8}" type="datetimeFigureOut">
              <a:rPr lang="en-ZA" smtClean="0"/>
              <a:t>2024/06/10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39D5A-D600-471E-907D-0261D8A614D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37180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16BF6-3F18-4E2F-B44B-4CB492CFB9D8}" type="datetimeFigureOut">
              <a:rPr lang="en-ZA" smtClean="0"/>
              <a:t>2024/06/10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39D5A-D600-471E-907D-0261D8A614D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38203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16BF6-3F18-4E2F-B44B-4CB492CFB9D8}" type="datetimeFigureOut">
              <a:rPr lang="en-ZA" smtClean="0"/>
              <a:t>2024/06/10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39D5A-D600-471E-907D-0261D8A614D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99566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16BF6-3F18-4E2F-B44B-4CB492CFB9D8}" type="datetimeFigureOut">
              <a:rPr lang="en-ZA" smtClean="0"/>
              <a:t>2024/06/10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39D5A-D600-471E-907D-0261D8A614D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68467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16BF6-3F18-4E2F-B44B-4CB492CFB9D8}" type="datetimeFigureOut">
              <a:rPr lang="en-ZA" smtClean="0"/>
              <a:t>2024/06/10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39D5A-D600-471E-907D-0261D8A614D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38821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16BF6-3F18-4E2F-B44B-4CB492CFB9D8}" type="datetimeFigureOut">
              <a:rPr lang="en-ZA" smtClean="0"/>
              <a:t>2024/06/10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39D5A-D600-471E-907D-0261D8A614D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31180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16BF6-3F18-4E2F-B44B-4CB492CFB9D8}" type="datetimeFigureOut">
              <a:rPr lang="en-ZA" smtClean="0"/>
              <a:t>2024/06/10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39D5A-D600-471E-907D-0261D8A614D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73366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16BF6-3F18-4E2F-B44B-4CB492CFB9D8}" type="datetimeFigureOut">
              <a:rPr lang="en-ZA" smtClean="0"/>
              <a:t>2024/06/10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39D5A-D600-471E-907D-0261D8A614D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47059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16BF6-3F18-4E2F-B44B-4CB492CFB9D8}" type="datetimeFigureOut">
              <a:rPr lang="en-ZA" smtClean="0"/>
              <a:t>2024/06/10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39D5A-D600-471E-907D-0261D8A614D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03271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16BF6-3F18-4E2F-B44B-4CB492CFB9D8}" type="datetimeFigureOut">
              <a:rPr lang="en-ZA" smtClean="0"/>
              <a:t>2024/06/10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39D5A-D600-471E-907D-0261D8A614D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86792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A16BF6-3F18-4E2F-B44B-4CB492CFB9D8}" type="datetimeFigureOut">
              <a:rPr lang="en-ZA" smtClean="0"/>
              <a:t>2024/06/10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039D5A-D600-471E-907D-0261D8A614D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86356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Weekly Weather </a:t>
            </a:r>
            <a:endParaRPr lang="en-Z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 smtClean="0"/>
              <a:t>Sibonga</a:t>
            </a:r>
            <a:r>
              <a:rPr lang="en-GB" dirty="0" smtClean="0"/>
              <a:t> </a:t>
            </a:r>
            <a:r>
              <a:rPr lang="en-GB" dirty="0" err="1" smtClean="0"/>
              <a:t>Mtambo</a:t>
            </a:r>
            <a:r>
              <a:rPr lang="en-GB" dirty="0" smtClean="0"/>
              <a:t> </a:t>
            </a:r>
          </a:p>
          <a:p>
            <a:r>
              <a:rPr lang="en-GB" dirty="0" smtClean="0"/>
              <a:t>ST10445437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744157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Purpose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This app was designed to help people check the weather for a certain day and </a:t>
            </a:r>
            <a:r>
              <a:rPr lang="en-GB" dirty="0" err="1" smtClean="0"/>
              <a:t>showscase</a:t>
            </a:r>
            <a:r>
              <a:rPr lang="en-GB" dirty="0" smtClean="0"/>
              <a:t> the weather for each week and also provides the average temperature for that week.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407550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61547"/>
            <a:ext cx="11010900" cy="162914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Screenshot 1: This shows the initial screen for when a user enters the app. It also shows the name of the person who made this design and their student I.D</a:t>
            </a:r>
            <a:br>
              <a:rPr lang="en-GB" dirty="0" smtClean="0"/>
            </a:br>
            <a:endParaRPr lang="en-Z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3522" y="1825625"/>
            <a:ext cx="2484955" cy="4351338"/>
          </a:xfrm>
        </p:spPr>
      </p:pic>
    </p:spTree>
    <p:extLst>
      <p:ext uri="{BB962C8B-B14F-4D97-AF65-F5344CB8AC3E}">
        <p14:creationId xmlns:p14="http://schemas.microsoft.com/office/powerpoint/2010/main" val="2156127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Screenshot2: shows the main screen all the user has to do is input the weather for each day of that week an the app will give the average weather.</a:t>
            </a:r>
            <a:endParaRPr lang="en-Z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485" y="1939925"/>
            <a:ext cx="2685676" cy="4351338"/>
          </a:xfrm>
        </p:spPr>
      </p:pic>
    </p:spTree>
    <p:extLst>
      <p:ext uri="{BB962C8B-B14F-4D97-AF65-F5344CB8AC3E}">
        <p14:creationId xmlns:p14="http://schemas.microsoft.com/office/powerpoint/2010/main" val="4177540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Screenshot3: Shows a more detailed </a:t>
            </a:r>
            <a:r>
              <a:rPr lang="en-GB" dirty="0" err="1" smtClean="0"/>
              <a:t>screen.Where</a:t>
            </a:r>
            <a:r>
              <a:rPr lang="en-GB" dirty="0" smtClean="0"/>
              <a:t> the user can see the minimum and maximum temperatures and the weather conditions</a:t>
            </a:r>
            <a:endParaRPr lang="en-Z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50022" y="1955146"/>
            <a:ext cx="2491956" cy="4092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586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122</Words>
  <Application>Microsoft Office PowerPoint</Application>
  <PresentationFormat>Widescreen</PresentationFormat>
  <Paragraphs>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Weekly Weather </vt:lpstr>
      <vt:lpstr>Purpose</vt:lpstr>
      <vt:lpstr> Screenshot 1: This shows the initial screen for when a user enters the app. It also shows the name of the person who made this design and their student I.D </vt:lpstr>
      <vt:lpstr>Screenshot2: shows the main screen all the user has to do is input the weather for each day of that week an the app will give the average weather.</vt:lpstr>
      <vt:lpstr>Screenshot3: Shows a more detailed screen.Where the user can see the minimum and maximum temperatures and the weather conditions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Weather</dc:title>
  <dc:creator>MNTAMBO</dc:creator>
  <cp:lastModifiedBy>MNTAMBO</cp:lastModifiedBy>
  <cp:revision>3</cp:revision>
  <dcterms:created xsi:type="dcterms:W3CDTF">2024-06-10T10:25:35Z</dcterms:created>
  <dcterms:modified xsi:type="dcterms:W3CDTF">2024-06-10T10:41:30Z</dcterms:modified>
</cp:coreProperties>
</file>