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7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0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0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9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5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1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4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10/30/2021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19406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DF6A5-4A7A-4A0C-A9B0-10BE793D6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ru-RU" sz="6800" dirty="0"/>
              <a:t>Генерация СВЧ полей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780A3B-CB41-47E5-8B17-2838A2DC1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ru-RU" dirty="0"/>
              <a:t>Сибгатуллин Булат</a:t>
            </a:r>
          </a:p>
        </p:txBody>
      </p:sp>
      <p:pic>
        <p:nvPicPr>
          <p:cNvPr id="4" name="Picture 3" descr="Абстрактный розовый фон с сетью">
            <a:extLst>
              <a:ext uri="{FF2B5EF4-FFF2-40B4-BE49-F238E27FC236}">
                <a16:creationId xmlns:a16="http://schemas.microsoft.com/office/drawing/2014/main" id="{436D4345-E135-4618-841D-D308F0603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72" r="12301" b="-1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9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7324F-B8A2-4A17-A887-0A94AC8D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Сверхвысокочастотные волны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FD5309-F9C6-4D0D-9991-3473CEDFE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Диапазон с длиной волны от 1м до 100 мкм (от 300 </a:t>
            </a:r>
            <a:r>
              <a:rPr lang="ru-RU" dirty="0" err="1"/>
              <a:t>мГц</a:t>
            </a:r>
            <a:r>
              <a:rPr lang="ru-RU" dirty="0"/>
              <a:t> до 3000 Гц).</a:t>
            </a:r>
          </a:p>
          <a:p>
            <a:r>
              <a:rPr lang="ru-RU" dirty="0"/>
              <a:t>В СВЧ диапазоне работа традиционных электро-вакуумных генераторов и усилителей с сеточным управлением значительно ухудшается.</a:t>
            </a:r>
          </a:p>
          <a:p>
            <a:r>
              <a:rPr lang="ru-RU" dirty="0"/>
              <a:t>Практическая соизмеримость характерного периода колебаний с временем пролета электронов в межэлектродном пространстве делает генерацию невозможной.</a:t>
            </a:r>
          </a:p>
        </p:txBody>
      </p:sp>
    </p:spTree>
    <p:extLst>
      <p:ext uri="{BB962C8B-B14F-4D97-AF65-F5344CB8AC3E}">
        <p14:creationId xmlns:p14="http://schemas.microsoft.com/office/powerpoint/2010/main" val="113213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755C4-FD6E-4924-9522-C819A076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ru-RU" dirty="0"/>
              <a:t>Магнетрон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540ABE-4729-4031-AF69-02DCCA4A1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071991"/>
            <a:ext cx="6534263" cy="4236734"/>
          </a:xfrm>
        </p:spPr>
        <p:txBody>
          <a:bodyPr anchor="t">
            <a:normAutofit fontScale="92500" lnSpcReduction="10000"/>
          </a:bodyPr>
          <a:lstStyle/>
          <a:p>
            <a:r>
              <a:rPr lang="ru-RU" dirty="0"/>
              <a:t>Вакуумный СВЧ прибор.</a:t>
            </a:r>
          </a:p>
          <a:p>
            <a:r>
              <a:rPr lang="ru-RU" dirty="0"/>
              <a:t>За счет постоянного напряжения между катодом и анодом возникают скрещенные статические </a:t>
            </a:r>
            <a:r>
              <a:rPr lang="ru-RU" dirty="0" err="1"/>
              <a:t>эктрическое</a:t>
            </a:r>
            <a:r>
              <a:rPr lang="ru-RU" dirty="0"/>
              <a:t> и магнитное поля.</a:t>
            </a:r>
          </a:p>
          <a:p>
            <a:r>
              <a:rPr lang="ru-RU" dirty="0"/>
              <a:t>Электроны в таких скрещенных полях движутся с определенной средней скоростью по замкнутым круговым орбитам.</a:t>
            </a:r>
          </a:p>
          <a:p>
            <a:r>
              <a:rPr lang="ru-RU" dirty="0"/>
              <a:t>Если эта скорость равна средней скорости СВЧ-волны, то СВЧ-поле тормозит электроны и их энергия переходит в энергию СВЧ поля.</a:t>
            </a:r>
          </a:p>
          <a:p>
            <a:r>
              <a:rPr lang="ru-RU" dirty="0"/>
              <a:t>Также существуют: </a:t>
            </a:r>
            <a:r>
              <a:rPr lang="ru-RU" dirty="0" err="1"/>
              <a:t>дематрон</a:t>
            </a:r>
            <a:r>
              <a:rPr lang="ru-RU" dirty="0"/>
              <a:t>, амплитрон, </a:t>
            </a:r>
            <a:r>
              <a:rPr lang="ru-RU" dirty="0" err="1"/>
              <a:t>митрон</a:t>
            </a:r>
            <a:r>
              <a:rPr lang="ru-RU" dirty="0"/>
              <a:t> и </a:t>
            </a:r>
            <a:r>
              <a:rPr lang="ru-RU" dirty="0" err="1"/>
              <a:t>карматрон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ACFD317-ADB3-4030-9775-2B5D0D7E0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45" y="263971"/>
            <a:ext cx="3600000" cy="32399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B20FE-9A73-42D5-996F-0BA6E4D20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00" y="4034449"/>
            <a:ext cx="2141368" cy="242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6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D55FD-D1EA-4CB1-9535-1B5D4B36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Клистроны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311446-60A8-48AF-B795-0C79641EC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81" y="2497494"/>
            <a:ext cx="5131064" cy="25274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DCF086-0331-4173-BF5E-EEADC8C7B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91" y="2497494"/>
            <a:ext cx="5953928" cy="25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3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C8E55-A8C5-4F95-A0B6-7C4A1D63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Твердотельные СВЧ-приборы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FF75BC-FB03-4DCF-9CAF-69FAB463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528887"/>
            <a:ext cx="7767421" cy="3779837"/>
          </a:xfrm>
        </p:spPr>
        <p:txBody>
          <a:bodyPr/>
          <a:lstStyle/>
          <a:p>
            <a:r>
              <a:rPr lang="ru-RU" dirty="0"/>
              <a:t>Представлены полупроводниковыми диодами, ЛПД и диодом Ганна.</a:t>
            </a:r>
          </a:p>
          <a:p>
            <a:r>
              <a:rPr lang="ru-RU" dirty="0"/>
              <a:t>У Диода Ганна </a:t>
            </a:r>
            <a:r>
              <a:rPr lang="en-US" dirty="0"/>
              <a:t>N</a:t>
            </a:r>
            <a:r>
              <a:rPr lang="ru-RU" dirty="0"/>
              <a:t>-образная ВАХ.</a:t>
            </a:r>
          </a:p>
          <a:p>
            <a:r>
              <a:rPr lang="ru-RU" dirty="0"/>
              <a:t>Если внешнее постоянное электрическое поле превышает некоторое пороговое значение, средняя плотность тока начинает падать.</a:t>
            </a:r>
          </a:p>
          <a:p>
            <a:r>
              <a:rPr lang="ru-RU" dirty="0"/>
              <a:t>Флуктуации токов при этом приводят к образованию электрического  домена, поле внутри которого значительно превосходит пороговое.</a:t>
            </a:r>
          </a:p>
          <a:p>
            <a:r>
              <a:rPr lang="ru-RU" dirty="0"/>
              <a:t>Попадая в область дрейфа, домен вызовет увеличение (резкий всплеск) тока, поле превысит пороговое и ток скачком уменьшится, после чего процесс повторится с характерной частотой СВЧ.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E6CA63-1834-4A8C-8BB7-336FFECD1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016" y="2971873"/>
            <a:ext cx="3219615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0BAF5-E145-4DAE-965D-891DB9F0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Распространение волн в </a:t>
            </a:r>
            <a:r>
              <a:rPr lang="ru-RU" dirty="0" err="1"/>
              <a:t>волнововдах</a:t>
            </a:r>
            <a:endParaRPr lang="ru-RU" dirty="0"/>
          </a:p>
        </p:txBody>
      </p:sp>
      <p:pic>
        <p:nvPicPr>
          <p:cNvPr id="5" name="Рисунок 4" descr="Изображение выглядит как текст, антенна&#10;&#10;Автоматически созданное описание">
            <a:extLst>
              <a:ext uri="{FF2B5EF4-FFF2-40B4-BE49-F238E27FC236}">
                <a16:creationId xmlns:a16="http://schemas.microsoft.com/office/drawing/2014/main" id="{F53B2532-D24E-4F42-84B2-82DA43670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114" y="2263653"/>
            <a:ext cx="2927500" cy="20511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68FF01-87B0-4537-9324-6FAE9B7B4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37" y="2423368"/>
            <a:ext cx="3880189" cy="37828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BC2BEE-CD2E-49DB-B8EF-5D0801518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43" y="2949008"/>
            <a:ext cx="4318186" cy="273160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антенна&#10;&#10;Автоматически созданное описание">
            <a:extLst>
              <a:ext uri="{FF2B5EF4-FFF2-40B4-BE49-F238E27FC236}">
                <a16:creationId xmlns:a16="http://schemas.microsoft.com/office/drawing/2014/main" id="{BE82F04F-EFB8-4579-9C10-848975ED1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19" y="4619085"/>
            <a:ext cx="2927500" cy="20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81262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3"/>
      </a:lt2>
      <a:accent1>
        <a:srgbClr val="C34F4D"/>
      </a:accent1>
      <a:accent2>
        <a:srgbClr val="B13B6A"/>
      </a:accent2>
      <a:accent3>
        <a:srgbClr val="C34DAD"/>
      </a:accent3>
      <a:accent4>
        <a:srgbClr val="963BB1"/>
      </a:accent4>
      <a:accent5>
        <a:srgbClr val="774DC3"/>
      </a:accent5>
      <a:accent6>
        <a:srgbClr val="3E46B3"/>
      </a:accent6>
      <a:hlink>
        <a:srgbClr val="823FBF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210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Bell MT</vt:lpstr>
      <vt:lpstr>GlowVTI</vt:lpstr>
      <vt:lpstr>Генерация СВЧ полей</vt:lpstr>
      <vt:lpstr>Сверхвысокочастотные волны</vt:lpstr>
      <vt:lpstr>Магнетрон</vt:lpstr>
      <vt:lpstr>Клистроны</vt:lpstr>
      <vt:lpstr>Твердотельные СВЧ-приборы</vt:lpstr>
      <vt:lpstr>Распространение волн в волнововдах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Генерация СВЧ полей</dc:title>
  <dc:creator>Bulat Sibgatullin</dc:creator>
  <cp:lastModifiedBy>Bulat Sibgatullin</cp:lastModifiedBy>
  <cp:revision>2</cp:revision>
  <dcterms:created xsi:type="dcterms:W3CDTF">2021-10-30T07:11:15Z</dcterms:created>
  <dcterms:modified xsi:type="dcterms:W3CDTF">2021-10-30T07:40:13Z</dcterms:modified>
</cp:coreProperties>
</file>