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4908F13-AE15-4FC2-BFF2-CF35EB256D0A}" type="datetimeFigureOut">
              <a:rPr lang="en-US" smtClean="0"/>
              <a:pPr/>
              <a:t>5/7/2022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16DEA0-9BEE-4A81-8853-AAABF4D9A8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908F13-AE15-4FC2-BFF2-CF35EB256D0A}" type="datetimeFigureOut">
              <a:rPr lang="en-US" smtClean="0"/>
              <a:pPr/>
              <a:t>5/7/2022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16DEA0-9BEE-4A81-8853-AAABF4D9A8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4908F13-AE15-4FC2-BFF2-CF35EB256D0A}" type="datetimeFigureOut">
              <a:rPr lang="en-US" smtClean="0"/>
              <a:pPr/>
              <a:t>5/7/2022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16DEA0-9BEE-4A81-8853-AAABF4D9A8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908F13-AE15-4FC2-BFF2-CF35EB256D0A}" type="datetimeFigureOut">
              <a:rPr lang="en-US" smtClean="0"/>
              <a:pPr/>
              <a:t>5/7/2022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16DEA0-9BEE-4A81-8853-AAABF4D9A8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4908F13-AE15-4FC2-BFF2-CF35EB256D0A}" type="datetimeFigureOut">
              <a:rPr lang="en-US" smtClean="0"/>
              <a:pPr/>
              <a:t>5/7/2022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16DEA0-9BEE-4A81-8853-AAABF4D9A8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908F13-AE15-4FC2-BFF2-CF35EB256D0A}" type="datetimeFigureOut">
              <a:rPr lang="en-US" smtClean="0"/>
              <a:pPr/>
              <a:t>5/7/2022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16DEA0-9BEE-4A81-8853-AAABF4D9A8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908F13-AE15-4FC2-BFF2-CF35EB256D0A}" type="datetimeFigureOut">
              <a:rPr lang="en-US" smtClean="0"/>
              <a:pPr/>
              <a:t>5/7/2022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16DEA0-9BEE-4A81-8853-AAABF4D9A8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908F13-AE15-4FC2-BFF2-CF35EB256D0A}" type="datetimeFigureOut">
              <a:rPr lang="en-US" smtClean="0"/>
              <a:pPr/>
              <a:t>5/7/2022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16DEA0-9BEE-4A81-8853-AAABF4D9A8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4908F13-AE15-4FC2-BFF2-CF35EB256D0A}" type="datetimeFigureOut">
              <a:rPr lang="en-US" smtClean="0"/>
              <a:pPr/>
              <a:t>5/7/2022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16DEA0-9BEE-4A81-8853-AAABF4D9A8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908F13-AE15-4FC2-BFF2-CF35EB256D0A}" type="datetimeFigureOut">
              <a:rPr lang="en-US" smtClean="0"/>
              <a:pPr/>
              <a:t>5/7/2022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16DEA0-9BEE-4A81-8853-AAABF4D9A8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4908F13-AE15-4FC2-BFF2-CF35EB256D0A}" type="datetimeFigureOut">
              <a:rPr lang="en-US" smtClean="0"/>
              <a:pPr/>
              <a:t>5/7/2022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16DEA0-9BEE-4A81-8853-AAABF4D9A8EE}"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4908F13-AE15-4FC2-BFF2-CF35EB256D0A}" type="datetimeFigureOut">
              <a:rPr lang="en-US" smtClean="0"/>
              <a:pPr/>
              <a:t>5/7/2022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16DEA0-9BEE-4A81-8853-AAABF4D9A8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1829761"/>
          </a:xfr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smtClean="0">
                <a:ln w="1905"/>
                <a:solidFill>
                  <a:schemeClr val="bg2">
                    <a:lumMod val="25000"/>
                  </a:schemeClr>
                </a:solidFill>
                <a:effectLst>
                  <a:innerShdw blurRad="69850" dist="43180" dir="5400000">
                    <a:srgbClr val="000000">
                      <a:alpha val="65000"/>
                    </a:srgbClr>
                  </a:innerShdw>
                </a:effectLst>
              </a:rPr>
              <a:t>HOSPITAL MANAGEMENT SYSTEM</a:t>
            </a:r>
            <a:endParaRPr lang="en-US" sz="3600" b="1" dirty="0">
              <a:ln w="1905"/>
              <a:solidFill>
                <a:schemeClr val="bg2">
                  <a:lumMod val="25000"/>
                </a:schemeClr>
              </a:solidFill>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685800" y="2928934"/>
            <a:ext cx="7772400" cy="3214710"/>
          </a:xfrm>
        </p:spPr>
        <p:txBody>
          <a:bodyPr>
            <a:normAutofit lnSpcReduction="10000"/>
          </a:bodyPr>
          <a:lstStyle/>
          <a:p>
            <a:r>
              <a:rPr lang="en-US" sz="6300" dirty="0" smtClean="0">
                <a:solidFill>
                  <a:schemeClr val="accent1">
                    <a:lumMod val="50000"/>
                  </a:schemeClr>
                </a:solidFill>
              </a:rPr>
              <a:t>Introduction: </a:t>
            </a:r>
            <a:r>
              <a:rPr lang="en-US" dirty="0"/>
              <a:t>Hospital management system is a computer system that helps manage the information related to health care and aids in the job completion of health care providers effectively. They manage the data related to all departments of healthcare such as</a:t>
            </a:r>
            <a:r>
              <a:rPr lang="en-US" dirty="0" smtClean="0"/>
              <a:t>, Admin ,Patient, Doctor.</a:t>
            </a:r>
            <a:endParaRPr lang="en-US" dirty="0"/>
          </a:p>
          <a:p>
            <a:r>
              <a:rPr lang="en-US" dirty="0"/>
              <a:t/>
            </a:r>
            <a:br>
              <a:rPr lang="en-US" dirty="0"/>
            </a:br>
            <a:endParaRPr lang="en-US" dirty="0"/>
          </a:p>
          <a:p>
            <a:pPr algn="l"/>
            <a:endParaRPr lang="en-US" dirty="0">
              <a:solidFill>
                <a:schemeClr val="accent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03348"/>
          </a:xfrm>
        </p:spPr>
        <p:txBody>
          <a:bodyPr>
            <a:normAutofit/>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The main objective of creating this application is to main the hospital system by adding admin, patient , doctor . By this we can add , remove , update them as well. And this process is beneficial also.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3" name="Content Placeholder 2"/>
          <p:cNvSpPr>
            <a:spLocks noGrp="1"/>
          </p:cNvSpPr>
          <p:nvPr>
            <p:ph idx="1"/>
          </p:nvPr>
        </p:nvSpPr>
        <p:spPr/>
        <p:txBody>
          <a:bodyPr/>
          <a:lstStyle/>
          <a:p>
            <a:r>
              <a:rPr lang="en-US" dirty="0" smtClean="0"/>
              <a:t>The main technologies which are being used in this project are:-</a:t>
            </a:r>
          </a:p>
          <a:p>
            <a:pPr>
              <a:buNone/>
            </a:pPr>
            <a:r>
              <a:rPr lang="en-US" dirty="0" smtClean="0"/>
              <a:t>          Java : Framework of java Spring</a:t>
            </a:r>
          </a:p>
          <a:p>
            <a:pPr>
              <a:buNone/>
            </a:pPr>
            <a:r>
              <a:rPr lang="en-US" dirty="0"/>
              <a:t> </a:t>
            </a:r>
            <a:r>
              <a:rPr lang="en-US" dirty="0" smtClean="0"/>
              <a:t>         </a:t>
            </a:r>
            <a:r>
              <a:rPr lang="en-US" dirty="0" err="1" smtClean="0"/>
              <a:t>Thymeleaf</a:t>
            </a:r>
            <a:endParaRPr lang="en-US" dirty="0" smtClean="0"/>
          </a:p>
          <a:p>
            <a:pPr>
              <a:buNone/>
            </a:pPr>
            <a:r>
              <a:rPr lang="en-US" dirty="0"/>
              <a:t> </a:t>
            </a:r>
            <a:r>
              <a:rPr lang="en-US" dirty="0" smtClean="0"/>
              <a:t>          Spring Boot Application</a:t>
            </a:r>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Software Requirement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Hardware Requirement</a:t>
            </a:r>
          </a:p>
          <a:p>
            <a:pPr>
              <a:buNone/>
            </a:pPr>
            <a:r>
              <a:rPr lang="en-US" dirty="0" smtClean="0"/>
              <a:t>Processor: Intel® Core™ i3-7200U CPU @2.50GHZ 2.71GHZ</a:t>
            </a:r>
          </a:p>
          <a:p>
            <a:pPr>
              <a:buNone/>
            </a:pPr>
            <a:r>
              <a:rPr lang="en-US" dirty="0" smtClean="0"/>
              <a:t>Main Memory: 4 GB RAM</a:t>
            </a:r>
          </a:p>
          <a:p>
            <a:pPr>
              <a:buNone/>
            </a:pPr>
            <a:r>
              <a:rPr lang="en-US" dirty="0" smtClean="0"/>
              <a:t>HDD: 1TB</a:t>
            </a:r>
          </a:p>
          <a:p>
            <a:pPr>
              <a:buNone/>
            </a:pPr>
            <a:r>
              <a:rPr lang="en-US" dirty="0" smtClean="0"/>
              <a:t>SSD: 256 GB</a:t>
            </a:r>
          </a:p>
          <a:p>
            <a:pPr>
              <a:buNone/>
            </a:pPr>
            <a:endParaRPr lang="en-US" dirty="0" smtClean="0"/>
          </a:p>
          <a:p>
            <a:pPr>
              <a:buNone/>
            </a:pPr>
            <a:endParaRPr lang="en-US" dirty="0" smtClean="0"/>
          </a:p>
          <a:p>
            <a:pPr>
              <a:buNone/>
            </a:pPr>
            <a:r>
              <a:rPr lang="en-US" dirty="0" smtClean="0"/>
              <a:t>Software Requirement</a:t>
            </a:r>
          </a:p>
          <a:p>
            <a:pPr>
              <a:buNone/>
            </a:pPr>
            <a:r>
              <a:rPr lang="en-US" dirty="0" smtClean="0"/>
              <a:t>Operating System: WINDOWS 10 HOME</a:t>
            </a:r>
          </a:p>
          <a:p>
            <a:pPr>
              <a:buNone/>
            </a:pPr>
            <a:r>
              <a:rPr lang="en-US" dirty="0" smtClean="0"/>
              <a:t>Programming Language: Java (Spring Boot)</a:t>
            </a:r>
          </a:p>
          <a:p>
            <a:pPr>
              <a:buNone/>
            </a:pPr>
            <a:r>
              <a:rPr lang="en-US" dirty="0" smtClean="0"/>
              <a:t>Documentation: Ms </a:t>
            </a:r>
            <a:r>
              <a:rPr lang="en-US" dirty="0" err="1" smtClean="0"/>
              <a:t>Powerpoint</a:t>
            </a:r>
            <a:r>
              <a:rPr lang="en-US" dirty="0" smtClean="0"/>
              <a:t> Presentation</a:t>
            </a:r>
          </a:p>
          <a:p>
            <a:pPr>
              <a:buNone/>
            </a:pPr>
            <a:r>
              <a:rPr lang="en-US" dirty="0" smtClean="0"/>
              <a:t>Backup media: Solid state drive(SDD)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Annotations</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Annotations are the key components. Spring Boot annotations are simple and self-explanatory. There are a large number of annotations are implemented in Spring Core. But In Spring Boot most of the annotations are enhanced and combined in simpler ones to write fewer lines of code.</a:t>
            </a:r>
          </a:p>
          <a:p>
            <a:r>
              <a:rPr lang="en-US" dirty="0" smtClean="0"/>
              <a:t>Some of the annotations used in the projects are:-</a:t>
            </a:r>
          </a:p>
          <a:p>
            <a:pPr>
              <a:buNone/>
            </a:pPr>
            <a:r>
              <a:rPr lang="en-US" dirty="0" smtClean="0"/>
              <a:t>        </a:t>
            </a:r>
          </a:p>
          <a:p>
            <a:pPr>
              <a:buNone/>
            </a:pPr>
            <a:r>
              <a:rPr lang="en-US" dirty="0" smtClean="0"/>
              <a:t>          @</a:t>
            </a:r>
            <a:r>
              <a:rPr lang="en-US" dirty="0" err="1" smtClean="0"/>
              <a:t>SpringBootApplication</a:t>
            </a:r>
            <a:endParaRPr lang="en-US" dirty="0" smtClean="0"/>
          </a:p>
          <a:p>
            <a:pPr>
              <a:buNone/>
            </a:pPr>
            <a:r>
              <a:rPr lang="en-US" dirty="0" smtClean="0"/>
              <a:t>          @Controller</a:t>
            </a:r>
          </a:p>
          <a:p>
            <a:pPr>
              <a:buNone/>
            </a:pPr>
            <a:r>
              <a:rPr lang="en-US" dirty="0" smtClean="0"/>
              <a:t>          @Entity</a:t>
            </a:r>
          </a:p>
          <a:p>
            <a:pPr>
              <a:buNone/>
            </a:pPr>
            <a:r>
              <a:rPr lang="en-US" dirty="0" smtClean="0"/>
              <a:t>          @Id</a:t>
            </a:r>
          </a:p>
          <a:p>
            <a:pPr>
              <a:buNone/>
            </a:pPr>
            <a:r>
              <a:rPr lang="en-US" dirty="0" smtClean="0"/>
              <a:t>          @Table</a:t>
            </a:r>
          </a:p>
          <a:p>
            <a:pPr>
              <a:buNone/>
            </a:pPr>
            <a:r>
              <a:rPr lang="en-US" dirty="0" smtClean="0"/>
              <a:t>          @</a:t>
            </a:r>
            <a:r>
              <a:rPr lang="en-US" dirty="0" err="1" smtClean="0"/>
              <a:t>ManytoManyMapping</a:t>
            </a:r>
            <a:endParaRPr lang="en-US" dirty="0" smtClean="0"/>
          </a:p>
          <a:p>
            <a:pPr>
              <a:buNone/>
            </a:pP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Backend</a:t>
            </a:r>
            <a:endParaRPr lang="en-US" dirty="0"/>
          </a:p>
        </p:txBody>
      </p:sp>
      <p:sp>
        <p:nvSpPr>
          <p:cNvPr id="2" name="Content Placeholder 1"/>
          <p:cNvSpPr>
            <a:spLocks noGrp="1"/>
          </p:cNvSpPr>
          <p:nvPr>
            <p:ph idx="1"/>
          </p:nvPr>
        </p:nvSpPr>
        <p:spPr/>
        <p:txBody>
          <a:bodyPr>
            <a:normAutofit fontScale="85000" lnSpcReduction="10000"/>
          </a:bodyPr>
          <a:lstStyle/>
          <a:p>
            <a:r>
              <a:rPr lang="en-US" dirty="0" smtClean="0"/>
              <a:t>Service:-Spring boot service component is defined as a class file that includes the</a:t>
            </a:r>
            <a:r>
              <a:rPr lang="en-US" b="1" dirty="0" smtClean="0"/>
              <a:t> @Service annotation</a:t>
            </a:r>
            <a:r>
              <a:rPr lang="en-US" dirty="0" smtClean="0"/>
              <a:t> and allows developers to add business functionalities. The annotation is used with the classes that provide these business functionalities.</a:t>
            </a:r>
          </a:p>
          <a:p>
            <a:r>
              <a:rPr lang="en-US" dirty="0" smtClean="0"/>
              <a:t/>
            </a:r>
            <a:br>
              <a:rPr lang="en-US" dirty="0" smtClean="0"/>
            </a:br>
            <a:r>
              <a:rPr lang="en-US" dirty="0" smtClean="0"/>
              <a:t>Repository:-Spring is a popular Java application framework and Spring Boot is an evolution of Spring that helps create stand-alone, production-grade Spring based applications easily. @Repository is a Spring annotation that indicates that the decorated class is a repository.</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POJO Classes:-The POJO class is an object class that encapsulates the Business logic. In an MVC architecture, the Controller interacts with the business logic, which contacts with POJO class to access the data. Below is the working of the POJO class. How to use POJO class in a Java Program. The POJO class is created to use the objects in other Java Programs.</a:t>
            </a:r>
          </a:p>
          <a:p>
            <a:pPr>
              <a:buNone/>
            </a:pPr>
            <a:endParaRPr lang="en-US" dirty="0" smtClean="0"/>
          </a:p>
          <a:p>
            <a:r>
              <a:rPr lang="en-US" dirty="0" smtClean="0"/>
              <a:t>Controller Classes:- In Spring Boot, the controller class is responsible for processing incoming</a:t>
            </a:r>
            <a:r>
              <a:rPr lang="en-US" b="1" dirty="0" smtClean="0"/>
              <a:t> REST API requests, preparing a model, and returning the view to be rendered as a response</a:t>
            </a:r>
            <a:r>
              <a:rPr lang="en-US" dirty="0" smtClean="0"/>
              <a:t>. The controller classes in Spring are annotated either by the @Controller or the @</a:t>
            </a:r>
            <a:r>
              <a:rPr lang="en-US" dirty="0" err="1" smtClean="0"/>
              <a:t>RestController</a:t>
            </a:r>
            <a:r>
              <a:rPr lang="en-US" dirty="0" smtClean="0"/>
              <a:t> annotation.</a:t>
            </a:r>
          </a:p>
          <a:p>
            <a:r>
              <a:rPr lang="en-US" dirty="0" smtClean="0"/>
              <a:t/>
            </a:r>
            <a:br>
              <a:rPr lang="en-US" dirty="0" smtClean="0"/>
            </a:b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idx="1"/>
          </p:nvPr>
        </p:nvSpPr>
        <p:spPr/>
        <p:txBody>
          <a:bodyPr/>
          <a:lstStyle/>
          <a:p>
            <a:r>
              <a:rPr lang="en-US" dirty="0" smtClean="0"/>
              <a:t>Since this is the “ Hospital Management System ” project so basically the project Hospital Management System (HMS) is for </a:t>
            </a:r>
            <a:r>
              <a:rPr lang="en-US" b="1" dirty="0" smtClean="0"/>
              <a:t>computerizing the working in a hospital</a:t>
            </a:r>
            <a:r>
              <a:rPr lang="en-US" dirty="0" smtClean="0"/>
              <a:t>. The software takes care of all the requirements of an average hospital and is capable to provide easy and effective storage of information related to patients that come up to the hospital.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THANK YOU</a:t>
            </a:r>
            <a:endParaRPr lang="en-US" dirty="0"/>
          </a:p>
        </p:txBody>
      </p:sp>
      <p:sp>
        <p:nvSpPr>
          <p:cNvPr id="2" name="Content Placeholder 1"/>
          <p:cNvSpPr>
            <a:spLocks noGrp="1"/>
          </p:cNvSpPr>
          <p:nvPr>
            <p:ph idx="1"/>
          </p:nvPr>
        </p:nvSpPr>
        <p:spPr/>
        <p:txBody>
          <a:bodyPr>
            <a:normAutofit/>
          </a:bodyPr>
          <a:lstStyle/>
          <a:p>
            <a:r>
              <a:rPr lang="en-US" dirty="0" smtClean="0"/>
              <a:t>A big thank to </a:t>
            </a:r>
            <a:r>
              <a:rPr lang="en-US" dirty="0" err="1" smtClean="0"/>
              <a:t>Edubridge</a:t>
            </a:r>
            <a:r>
              <a:rPr lang="en-US" dirty="0" smtClean="0"/>
              <a:t> for providing us this course via which we got a lot of things to learn.</a:t>
            </a:r>
          </a:p>
          <a:p>
            <a:r>
              <a:rPr lang="en-US" dirty="0" smtClean="0"/>
              <a:t>A special thank to our trainer POOJA MEHTA </a:t>
            </a:r>
            <a:r>
              <a:rPr lang="en-US" dirty="0" err="1" smtClean="0"/>
              <a:t>mam</a:t>
            </a:r>
            <a:r>
              <a:rPr lang="en-US" dirty="0" smtClean="0"/>
              <a:t> &amp; SIPIKA SAINI </a:t>
            </a:r>
            <a:r>
              <a:rPr lang="en-US" dirty="0" err="1" smtClean="0"/>
              <a:t>mam</a:t>
            </a:r>
            <a:r>
              <a:rPr lang="en-US" dirty="0" smtClean="0"/>
              <a:t> for teaching us the course in such a way that it became very useful to us. </a:t>
            </a:r>
          </a:p>
          <a:p>
            <a:r>
              <a:rPr lang="en-US" dirty="0" smtClean="0"/>
              <a:t>Once again a special thank to POOJA MEHTA </a:t>
            </a:r>
            <a:r>
              <a:rPr lang="en-US" dirty="0" err="1" smtClean="0"/>
              <a:t>mam</a:t>
            </a:r>
            <a:r>
              <a:rPr lang="en-US" dirty="0" smtClean="0"/>
              <a:t> for helping us in our project by solving our errors , doubts and results.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1447</TotalTime>
  <Words>462</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HOSPITAL MANAGEMENT SYSTEM</vt:lpstr>
      <vt:lpstr>OBJECTIVE</vt:lpstr>
      <vt:lpstr>Technology Used </vt:lpstr>
      <vt:lpstr>Hardware Software Requirement</vt:lpstr>
      <vt:lpstr>Annotations</vt:lpstr>
      <vt:lpstr>About Backend</vt:lpstr>
      <vt:lpstr>Slide 7</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Dell</dc:creator>
  <cp:lastModifiedBy>Dell</cp:lastModifiedBy>
  <cp:revision>27</cp:revision>
  <dcterms:created xsi:type="dcterms:W3CDTF">2022-05-06T10:08:54Z</dcterms:created>
  <dcterms:modified xsi:type="dcterms:W3CDTF">2022-05-07T10:17:49Z</dcterms:modified>
</cp:coreProperties>
</file>