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7711F81-7FE6-ECA9-0C58-4F979A07F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6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customXml/itemProps3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121EE0348 (YUBRAJ PANIGRAHI)</cp:lastModifiedBy>
  <cp:revision>3</cp:revision>
  <dcterms:created xsi:type="dcterms:W3CDTF">2022-12-04T08:17:54Z</dcterms:created>
  <dcterms:modified xsi:type="dcterms:W3CDTF">2023-03-27T17:28:54Z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