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2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173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5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59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60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61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6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37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8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8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D3FC85-3428-43DC-BBC0-1AA25E4CD65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5FB27-9A46-4BE1-BE64-589E91933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5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9C47-1802-0DF9-34A1-226A8744F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767" y="887362"/>
            <a:ext cx="10574929" cy="3329581"/>
          </a:xfrm>
        </p:spPr>
        <p:txBody>
          <a:bodyPr/>
          <a:lstStyle/>
          <a:p>
            <a:r>
              <a:rPr lang="en-US" sz="4800" b="1" dirty="0">
                <a:latin typeface="Algerian" panose="04020705040A02060702" pitchFamily="82" charset="0"/>
              </a:rPr>
              <a:t>Task 3:- </a:t>
            </a:r>
            <a:r>
              <a:rPr lang="en-IN" sz="4800" b="1" dirty="0">
                <a:latin typeface="Algerian" panose="04020705040A02060702" pitchFamily="82" charset="0"/>
              </a:rPr>
              <a:t>Design an interactive dashboard for business stakeholders.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4415D-79E7-DCE6-E0D8-C8FCEEFEB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FBB3-82EC-204C-CC57-2C832E64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970" y="2728735"/>
            <a:ext cx="5872675" cy="1400530"/>
          </a:xfrm>
        </p:spPr>
        <p:txBody>
          <a:bodyPr/>
          <a:lstStyle/>
          <a:p>
            <a:r>
              <a:rPr lang="en-US" sz="9600" b="1" dirty="0">
                <a:latin typeface="Algerian" panose="04020705040A02060702" pitchFamily="82" charset="0"/>
              </a:rPr>
              <a:t>THAKYOU</a:t>
            </a:r>
            <a:endParaRPr lang="en-IN" sz="96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7A13-4EEA-2421-BA67-EEA464B7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893" y="3453448"/>
            <a:ext cx="1285927" cy="70994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9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3A66-9556-E6DC-5CFB-2B1B4F09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Task 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F881-E5A8-82B8-F5C1-292D99B4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05" y="1502312"/>
            <a:ext cx="8946541" cy="4195481"/>
          </a:xfrm>
        </p:spPr>
        <p:txBody>
          <a:bodyPr/>
          <a:lstStyle/>
          <a:p>
            <a:r>
              <a:rPr lang="en-US" dirty="0"/>
              <a:t>This project showcases a Business Stakeholder Dashboard built in Power BI.</a:t>
            </a:r>
          </a:p>
          <a:p>
            <a:r>
              <a:rPr lang="en-US" dirty="0"/>
              <a:t>It provides stakeholders with insights into revenue performance across regions, stores, products, and sales representatives.</a:t>
            </a:r>
          </a:p>
          <a:p>
            <a:r>
              <a:rPr lang="en-US" dirty="0"/>
              <a:t>The dashboard helps identify top-performing areas, track KPIs, and support data-driven decision-making.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56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7154-3F37-35DC-32C7-36E8DC7E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Metrics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6D4D-3AFD-9174-7E69-5F52A312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32" y="1767783"/>
            <a:ext cx="8946541" cy="4195481"/>
          </a:xfrm>
        </p:spPr>
        <p:txBody>
          <a:bodyPr/>
          <a:lstStyle/>
          <a:p>
            <a:r>
              <a:rPr lang="en-IN" dirty="0"/>
              <a:t>Total Revenue: 127.41M</a:t>
            </a:r>
          </a:p>
          <a:p>
            <a:r>
              <a:rPr lang="en-IN" dirty="0"/>
              <a:t>Average Revenue per Transaction: 39.04K</a:t>
            </a:r>
          </a:p>
          <a:p>
            <a:r>
              <a:rPr lang="en-IN" dirty="0"/>
              <a:t>Total Countries Covered: 3264</a:t>
            </a:r>
          </a:p>
          <a:p>
            <a:r>
              <a:rPr lang="en-IN" dirty="0"/>
              <a:t>Total Transactions: 3264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3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5BF-910C-94AC-3C5B-E80F464E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89" y="187247"/>
            <a:ext cx="8832186" cy="599334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Dashboard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8C028-A11D-7D40-40A1-462CE40C8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" y="963561"/>
            <a:ext cx="12103510" cy="5894439"/>
          </a:xfrm>
        </p:spPr>
      </p:pic>
    </p:spTree>
    <p:extLst>
      <p:ext uri="{BB962C8B-B14F-4D97-AF65-F5344CB8AC3E}">
        <p14:creationId xmlns:p14="http://schemas.microsoft.com/office/powerpoint/2010/main" val="62972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F632-B1BD-EAD9-F057-D409BC9F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70" y="187031"/>
            <a:ext cx="5862844" cy="84514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8AE1-DC7C-E37E-9471-F8087D59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70" y="1032171"/>
            <a:ext cx="8946541" cy="419548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By Region: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   </a:t>
            </a:r>
            <a:r>
              <a:rPr lang="en-US" dirty="0"/>
              <a:t>Asia: 61.73%</a:t>
            </a:r>
          </a:p>
          <a:p>
            <a:pPr marL="0" indent="0">
              <a:buNone/>
            </a:pPr>
            <a:r>
              <a:rPr lang="en-US" dirty="0"/>
              <a:t>             U.K.: 25.22%</a:t>
            </a:r>
          </a:p>
          <a:p>
            <a:pPr marL="0" indent="0">
              <a:buNone/>
            </a:pPr>
            <a:r>
              <a:rPr lang="en-US" dirty="0"/>
              <a:t>             U.S.A.: 13.05%</a:t>
            </a:r>
          </a:p>
          <a:p>
            <a:endParaRPr lang="en-US" dirty="0"/>
          </a:p>
          <a:p>
            <a:r>
              <a:rPr lang="en-US" dirty="0">
                <a:latin typeface="Algerian" panose="04020705040A02060702" pitchFamily="82" charset="0"/>
              </a:rPr>
              <a:t>By Store:</a:t>
            </a:r>
          </a:p>
          <a:p>
            <a:pPr marL="0" indent="0">
              <a:buNone/>
            </a:pPr>
            <a:r>
              <a:rPr lang="en-US" dirty="0"/>
              <a:t>                   Store 1 leads; Store 2 &amp; 5 underperform.</a:t>
            </a:r>
          </a:p>
          <a:p>
            <a:endParaRPr lang="en-US" dirty="0"/>
          </a:p>
          <a:p>
            <a:r>
              <a:rPr lang="en-US" dirty="0">
                <a:latin typeface="Algerian" panose="04020705040A02060702" pitchFamily="82" charset="0"/>
              </a:rPr>
              <a:t>By Quarter:</a:t>
            </a:r>
          </a:p>
          <a:p>
            <a:pPr marL="0" indent="0">
              <a:buNone/>
            </a:pPr>
            <a:r>
              <a:rPr lang="en-US" dirty="0"/>
              <a:t>                   Peak in Q1, decline in later quarters.</a:t>
            </a:r>
          </a:p>
          <a:p>
            <a:endParaRPr lang="en-US" dirty="0"/>
          </a:p>
          <a:p>
            <a:r>
              <a:rPr lang="en-US" dirty="0">
                <a:latin typeface="Algerian" panose="04020705040A02060702" pitchFamily="82" charset="0"/>
              </a:rPr>
              <a:t>By Products:</a:t>
            </a:r>
          </a:p>
          <a:p>
            <a:pPr marL="0" indent="0">
              <a:buNone/>
            </a:pPr>
            <a:r>
              <a:rPr lang="en-US" dirty="0"/>
              <a:t>                     Smartphones &amp; Accessories dominate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8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BF61-3109-F326-14E0-AE7C51FA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58" y="305234"/>
            <a:ext cx="10542999" cy="1071282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Sales Representative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72A6-2861-7B6E-06C1-2DD52C84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58" y="1331259"/>
            <a:ext cx="8946541" cy="4195481"/>
          </a:xfrm>
        </p:spPr>
        <p:txBody>
          <a:bodyPr/>
          <a:lstStyle/>
          <a:p>
            <a:r>
              <a:rPr lang="en-US" dirty="0"/>
              <a:t>Louis N.: Top performer (190M revenue, 99K avg.)</a:t>
            </a:r>
          </a:p>
          <a:p>
            <a:r>
              <a:rPr lang="en-US" dirty="0"/>
              <a:t>Jansen B.: Strong contributor (137M revenue)</a:t>
            </a:r>
          </a:p>
          <a:p>
            <a:r>
              <a:rPr lang="en-US" dirty="0"/>
              <a:t>Others show varied performance.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4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8F9F-3F98-2A4A-8A54-11F780A8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21" y="364228"/>
            <a:ext cx="8645373" cy="953295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Business Value Delivered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84ED-DE6D-7869-08AB-5421C0E3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25" y="1317523"/>
            <a:ext cx="8946541" cy="4195481"/>
          </a:xfrm>
        </p:spPr>
        <p:txBody>
          <a:bodyPr/>
          <a:lstStyle/>
          <a:p>
            <a:r>
              <a:rPr lang="en-US" dirty="0"/>
              <a:t>Identify high-performing regions, stores, and products.</a:t>
            </a:r>
          </a:p>
          <a:p>
            <a:r>
              <a:rPr lang="en-US" dirty="0"/>
              <a:t> Monitor sales rep contributions.</a:t>
            </a:r>
          </a:p>
          <a:p>
            <a:r>
              <a:rPr lang="en-US" dirty="0"/>
              <a:t>Detect seasonal and quarterly revenue trends.</a:t>
            </a:r>
          </a:p>
          <a:p>
            <a:r>
              <a:rPr lang="en-US" dirty="0"/>
              <a:t>Enable data-driven decisions and strategy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9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DAE7-99FC-EF11-11BA-FF6BEA7C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25" y="413389"/>
            <a:ext cx="7632650" cy="87463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Tools &amp;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8A7F1-457D-152D-6C19-0359F9AB9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028" y="1512144"/>
            <a:ext cx="8946541" cy="4195481"/>
          </a:xfrm>
        </p:spPr>
        <p:txBody>
          <a:bodyPr/>
          <a:lstStyle/>
          <a:p>
            <a:r>
              <a:rPr lang="en-IN" dirty="0"/>
              <a:t>Power BI for interactive dashboard design</a:t>
            </a:r>
          </a:p>
          <a:p>
            <a:r>
              <a:rPr lang="en-IN" dirty="0"/>
              <a:t>Power Query for data cleaning &amp; transformation</a:t>
            </a:r>
          </a:p>
          <a:p>
            <a:r>
              <a:rPr lang="en-IN" dirty="0"/>
              <a:t> DAX for KPI calculations</a:t>
            </a:r>
          </a:p>
          <a:p>
            <a:r>
              <a:rPr lang="en-IN" dirty="0"/>
              <a:t>Visuals: Donut, Tree Map, Line, Bar, KPI Cards, Tables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8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A4E3-0C77-D055-31DB-08736E85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Final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5BCD-3252-FBA8-0471-533CDA48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1640"/>
            <a:ext cx="8778107" cy="4003753"/>
          </a:xfrm>
        </p:spPr>
        <p:txBody>
          <a:bodyPr/>
          <a:lstStyle/>
          <a:p>
            <a:r>
              <a:rPr lang="en-US" dirty="0"/>
              <a:t>Asia dominates sales with 61.73% share.</a:t>
            </a:r>
          </a:p>
          <a:p>
            <a:r>
              <a:rPr lang="en-US" dirty="0"/>
              <a:t>Store 1 is the top performer; Store 2 &amp; 5 lag behind.</a:t>
            </a:r>
          </a:p>
          <a:p>
            <a:r>
              <a:rPr lang="en-US" dirty="0"/>
              <a:t>Revenue peaks in Q1; seasonal trends observed.</a:t>
            </a:r>
          </a:p>
          <a:p>
            <a:r>
              <a:rPr lang="en-US" dirty="0"/>
              <a:t>Louis N. is the highest-performing sales rep.</a:t>
            </a:r>
          </a:p>
          <a:p>
            <a:endParaRPr lang="en-US" dirty="0"/>
          </a:p>
          <a:p>
            <a:r>
              <a:rPr lang="en-US" dirty="0"/>
              <a:t>The dashboard enables clear, data-driven insights for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57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299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Century Gothic</vt:lpstr>
      <vt:lpstr>Wingdings 3</vt:lpstr>
      <vt:lpstr>Ion</vt:lpstr>
      <vt:lpstr>Task 3:- Design an interactive dashboard for business stakeholders.</vt:lpstr>
      <vt:lpstr>Task Overview</vt:lpstr>
      <vt:lpstr>Key Metrics (KPIs)</vt:lpstr>
      <vt:lpstr>Dashboard</vt:lpstr>
      <vt:lpstr>Revenue Analysis</vt:lpstr>
      <vt:lpstr>Sales Representative Performance</vt:lpstr>
      <vt:lpstr>Business Value Delivered</vt:lpstr>
      <vt:lpstr>Tools &amp; Technology</vt:lpstr>
      <vt:lpstr>Final Insights</vt:lpstr>
      <vt:lpstr>THAKYOU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Sibyaranjan Samal</dc:creator>
  <cp:lastModifiedBy>Sibyaranjan Samal</cp:lastModifiedBy>
  <cp:revision>1</cp:revision>
  <dcterms:created xsi:type="dcterms:W3CDTF">2025-09-25T14:50:53Z</dcterms:created>
  <dcterms:modified xsi:type="dcterms:W3CDTF">2025-09-25T15:10:41Z</dcterms:modified>
</cp:coreProperties>
</file>