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hwanz Dias, Stiven" initials="SDS" lastIdx="1" clrIdx="0">
    <p:extLst>
      <p:ext uri="{19B8F6BF-5375-455C-9EA6-DF929625EA0E}">
        <p15:presenceInfo xmlns:p15="http://schemas.microsoft.com/office/powerpoint/2012/main" userId="S::s.schwanz.dias@tue.nl::d810ca44-dc05-422c-92eb-4e5d470b0e6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E77D-ADB3-44CA-B951-652651DD5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BCE6C-34F7-4247-BD8A-E8C051C69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7DF7-A082-4FAD-BD64-E11A99FFA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6C8-7466-4D5D-8115-2C2754F77246}" type="datetimeFigureOut">
              <a:rPr lang="en-NL" smtClean="0"/>
              <a:t>04/12/2021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38CF9-E131-4BD0-BCE7-B1FB85B74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95460-5F4D-43DF-B30A-D160AF4B3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D2E-079F-4F74-A56C-67CF2A74CD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6708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FA177-B9A1-446E-B74D-EF3C0703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BAAF6-12D7-48C8-8426-5723745FE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BDF36-405D-45E2-AF61-D607C19A6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6C8-7466-4D5D-8115-2C2754F77246}" type="datetimeFigureOut">
              <a:rPr lang="en-NL" smtClean="0"/>
              <a:t>04/12/2021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439B8-0173-471B-A61E-BEB26784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D9946-E4C4-4E80-81AD-67599CA1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D2E-079F-4F74-A56C-67CF2A74CD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7424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7F040-EEF8-4CBB-838A-56DE6CDA60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B4F7B-E535-4A47-9472-B62E85BE4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F0337-A973-4CBF-9694-2DEC36F9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6C8-7466-4D5D-8115-2C2754F77246}" type="datetimeFigureOut">
              <a:rPr lang="en-NL" smtClean="0"/>
              <a:t>04/12/2021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C8346-E02D-460C-9F36-BAC4B0EB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EE2AF-7256-4E33-A7B4-713175EF6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D2E-079F-4F74-A56C-67CF2A74CD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432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5EE9A-75C8-4D24-8FFD-5CB26B31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B62FB-E225-4E41-9A33-4CDB64EEE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F555C-3399-498E-996C-FEE6B050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6C8-7466-4D5D-8115-2C2754F77246}" type="datetimeFigureOut">
              <a:rPr lang="en-NL" smtClean="0"/>
              <a:t>04/12/2021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98A7A-595E-4883-B87D-5394AE91D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86B27-EE6B-4731-A046-454E2C1A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D2E-079F-4F74-A56C-67CF2A74CD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877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328F-7DD7-48A4-9A38-81CD3E919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BDC1D-B7E6-4F84-8429-F316A1613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58E32-E6FC-4307-B035-73DF4BEE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6C8-7466-4D5D-8115-2C2754F77246}" type="datetimeFigureOut">
              <a:rPr lang="en-NL" smtClean="0"/>
              <a:t>04/12/2021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00B3-E27C-4464-B9FE-E30822DD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FC3B-BC42-4CDC-97F2-F66D9381B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D2E-079F-4F74-A56C-67CF2A74CD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574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D8F0E-B2E6-4927-94FC-463CE66C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E716-616D-422A-8AF5-7A05F51B77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43C5-22D7-4440-99E5-18C104CBDE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4F045-D0EE-4434-A3D3-5B978258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6C8-7466-4D5D-8115-2C2754F77246}" type="datetimeFigureOut">
              <a:rPr lang="en-NL" smtClean="0"/>
              <a:t>04/12/2021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EC7C3-7F17-4C57-A426-B6850A3E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4929-70F4-48AB-884A-6672008A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D2E-079F-4F74-A56C-67CF2A74CD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6600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49413-F957-44B4-99E3-7006D477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FE0488-5395-4EEE-82FB-6C11F4373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E41C2-D713-441F-ADA8-A8E11547C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26F4A-5380-48A6-9F76-D4A876B2D7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497C13-746B-4B42-9978-ACB87EACC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8C9D25-AAB2-46B1-BAF5-F5AF21B1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6C8-7466-4D5D-8115-2C2754F77246}" type="datetimeFigureOut">
              <a:rPr lang="en-NL" smtClean="0"/>
              <a:t>04/12/2021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FE19F-FFD0-492A-8B8F-E5614292F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DB57A-1613-4643-B0E3-4F80EE92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D2E-079F-4F74-A56C-67CF2A74CD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173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C12C8-5A5F-4462-95C9-E9572577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3B770-562E-4FBD-820D-770EC7AA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6C8-7466-4D5D-8115-2C2754F77246}" type="datetimeFigureOut">
              <a:rPr lang="en-NL" smtClean="0"/>
              <a:t>04/12/2021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449EE4-40FB-4B5E-AB09-80CD705D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04D3C-0EC3-4A81-BC08-7A05CA05F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D2E-079F-4F74-A56C-67CF2A74CD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02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AC80A-F7FD-43A4-8591-56BD56C1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6C8-7466-4D5D-8115-2C2754F77246}" type="datetimeFigureOut">
              <a:rPr lang="en-NL" smtClean="0"/>
              <a:t>04/12/2021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2E2FD-9978-45DA-BF29-70DFF18C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D3126-5B6C-43D9-8474-7429DA7B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D2E-079F-4F74-A56C-67CF2A74CD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82185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61C1-9B51-402B-AF0B-CF4A30BF7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3EDF0-1CD8-430D-986C-2ED52FED2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40F82-B112-4C56-9E2B-CEFC2803B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6E65C-E50F-4F1E-A8E2-0E31BAA5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6C8-7466-4D5D-8115-2C2754F77246}" type="datetimeFigureOut">
              <a:rPr lang="en-NL" smtClean="0"/>
              <a:t>04/12/2021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CEA2E-5B0B-40BD-86F2-3745E1B5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C8040-3175-44F0-96E2-B5E8E2C2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D2E-079F-4F74-A56C-67CF2A74CD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951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CDD0E-4150-44C6-A0ED-C40F469B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F3920A-3E8E-4476-AF21-DDCD94708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78288-2C7B-40DF-9AFB-6E783E2E8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ACF12-8ADE-47DE-BF5A-28430585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906C8-7466-4D5D-8115-2C2754F77246}" type="datetimeFigureOut">
              <a:rPr lang="en-NL" smtClean="0"/>
              <a:t>04/12/2021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4295F-362A-44BB-BB34-D395B198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7D3D2-D7C8-4A1C-A44E-10DCD860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9C9D2E-079F-4F74-A56C-67CF2A74CD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50850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01CC8-12E9-47CA-A1BF-F385A5F0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34566-FAD2-4FCD-8798-D9DF566F4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306C5-E00C-4339-BA05-DE0CA53664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906C8-7466-4D5D-8115-2C2754F77246}" type="datetimeFigureOut">
              <a:rPr lang="en-NL" smtClean="0"/>
              <a:t>04/12/2021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4D910-85B6-40A8-92C0-70E74F61E6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4AD14-F9F7-4545-8446-C694B6692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9C9D2E-079F-4F74-A56C-67CF2A74CD4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64898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3AC9DC-0936-4746-93A0-334E5C6766C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1489" y="687691"/>
            <a:ext cx="7208969" cy="29318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5CC322-680B-460D-A601-F16C82650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95" y="2541"/>
            <a:ext cx="4213267" cy="17573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F6BC77-3B20-4089-A504-6B448E5D74E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654" y="2401885"/>
            <a:ext cx="4198380" cy="6338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56ED36-37F0-492C-8921-94EDA08DB4E4}"/>
              </a:ext>
            </a:extLst>
          </p:cNvPr>
          <p:cNvSpPr txBox="1"/>
          <p:nvPr/>
        </p:nvSpPr>
        <p:spPr>
          <a:xfrm>
            <a:off x="213861" y="2065614"/>
            <a:ext cx="440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1 </a:t>
            </a:r>
            <a:r>
              <a:rPr lang="en-US" dirty="0"/>
              <a:t>Stack the input features 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C4DDCA-4809-41B1-9B26-975EC150A31A}"/>
              </a:ext>
            </a:extLst>
          </p:cNvPr>
          <p:cNvSpPr txBox="1"/>
          <p:nvPr/>
        </p:nvSpPr>
        <p:spPr>
          <a:xfrm>
            <a:off x="216304" y="2810106"/>
            <a:ext cx="53219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2 </a:t>
            </a:r>
            <a:r>
              <a:rPr lang="en-US" dirty="0"/>
              <a:t>Feed the inputs forward using the current parameters {</a:t>
            </a:r>
            <a:r>
              <a:rPr lang="en-US" b="1" dirty="0"/>
              <a:t>W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baseline="30000" dirty="0"/>
              <a:t>3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baseline="30000" dirty="0"/>
              <a:t>4</a:t>
            </a:r>
            <a:r>
              <a:rPr lang="en-US" dirty="0"/>
              <a:t>}</a:t>
            </a:r>
            <a:endParaRPr lang="en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02EC1B-715D-45DE-83CF-58DEE541C438}"/>
              </a:ext>
            </a:extLst>
          </p:cNvPr>
          <p:cNvSpPr txBox="1"/>
          <p:nvPr/>
        </p:nvSpPr>
        <p:spPr>
          <a:xfrm>
            <a:off x="5260258" y="-6579"/>
            <a:ext cx="524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4 </a:t>
            </a:r>
            <a:r>
              <a:rPr lang="en-US" dirty="0"/>
              <a:t>Compute loss function                and its gradient</a:t>
            </a:r>
            <a:endParaRPr lang="en-NL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8DF472-8935-439A-9F74-4B37D6E8B98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558" y="3344543"/>
            <a:ext cx="5080468" cy="30321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F2A3B6-1E44-4024-BD6F-A7502B216410}"/>
              </a:ext>
            </a:extLst>
          </p:cNvPr>
          <p:cNvSpPr txBox="1"/>
          <p:nvPr/>
        </p:nvSpPr>
        <p:spPr>
          <a:xfrm>
            <a:off x="5260258" y="419272"/>
            <a:ext cx="5232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5 </a:t>
            </a:r>
            <a:r>
              <a:rPr lang="en-US" dirty="0"/>
              <a:t>Back propagate the error (encoded in the loss)</a:t>
            </a:r>
            <a:endParaRPr lang="en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7284EE-A2CC-48D7-AA0C-2D3E7B105694}"/>
              </a:ext>
            </a:extLst>
          </p:cNvPr>
          <p:cNvSpPr txBox="1"/>
          <p:nvPr/>
        </p:nvSpPr>
        <p:spPr>
          <a:xfrm>
            <a:off x="5260258" y="5197865"/>
            <a:ext cx="516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7 </a:t>
            </a:r>
            <a:r>
              <a:rPr lang="en-US" dirty="0"/>
              <a:t>Update network parameters {</a:t>
            </a:r>
            <a:r>
              <a:rPr lang="en-US" b="1" dirty="0"/>
              <a:t>W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baseline="30000" dirty="0"/>
              <a:t>3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baseline="30000" dirty="0"/>
              <a:t>4</a:t>
            </a:r>
            <a:r>
              <a:rPr lang="en-US" dirty="0"/>
              <a:t>}</a:t>
            </a:r>
            <a:endParaRPr lang="en-NL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4314D9-B838-45F1-808F-DE55CCC9AD03}"/>
              </a:ext>
            </a:extLst>
          </p:cNvPr>
          <p:cNvSpPr txBox="1"/>
          <p:nvPr/>
        </p:nvSpPr>
        <p:spPr>
          <a:xfrm>
            <a:off x="5260258" y="6234771"/>
            <a:ext cx="4901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8 </a:t>
            </a:r>
            <a:r>
              <a:rPr lang="en-US" dirty="0"/>
              <a:t>Go to </a:t>
            </a:r>
            <a:r>
              <a:rPr lang="en-US" b="1" dirty="0"/>
              <a:t>Step 0</a:t>
            </a:r>
            <a:r>
              <a:rPr lang="en-US" dirty="0"/>
              <a:t> until reach some stop criteria</a:t>
            </a:r>
            <a:endParaRPr lang="en-NL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84DF4F-7A19-40DB-B4CB-2F4C0E771A87}"/>
              </a:ext>
            </a:extLst>
          </p:cNvPr>
          <p:cNvSpPr txBox="1"/>
          <p:nvPr/>
        </p:nvSpPr>
        <p:spPr>
          <a:xfrm>
            <a:off x="216304" y="6211669"/>
            <a:ext cx="500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3 </a:t>
            </a:r>
            <a:r>
              <a:rPr lang="en-US" dirty="0"/>
              <a:t>Bookkeep both the activations {</a:t>
            </a:r>
            <a:r>
              <a:rPr lang="en-US" b="1" dirty="0"/>
              <a:t>a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b="1" dirty="0"/>
              <a:t>a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b="1" dirty="0"/>
              <a:t>a</a:t>
            </a:r>
            <a:r>
              <a:rPr lang="en-US" baseline="30000" dirty="0"/>
              <a:t>3</a:t>
            </a:r>
            <a:r>
              <a:rPr lang="en-US" dirty="0"/>
              <a:t>, </a:t>
            </a:r>
            <a:r>
              <a:rPr lang="en-US" b="1" dirty="0"/>
              <a:t>a</a:t>
            </a:r>
            <a:r>
              <a:rPr lang="en-US" baseline="30000" dirty="0"/>
              <a:t>4</a:t>
            </a:r>
            <a:r>
              <a:rPr lang="en-US" dirty="0"/>
              <a:t>} and the layer outputs {</a:t>
            </a:r>
            <a:r>
              <a:rPr lang="en-US" b="1" dirty="0"/>
              <a:t>h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b="1" dirty="0"/>
              <a:t>h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b="1" dirty="0"/>
              <a:t>h</a:t>
            </a:r>
            <a:r>
              <a:rPr lang="en-US" baseline="30000" dirty="0"/>
              <a:t>3</a:t>
            </a:r>
            <a:r>
              <a:rPr lang="en-US" dirty="0"/>
              <a:t>, </a:t>
            </a:r>
            <a:r>
              <a:rPr lang="en-US" b="1" dirty="0"/>
              <a:t>h</a:t>
            </a:r>
            <a:r>
              <a:rPr lang="en-US" baseline="30000" dirty="0"/>
              <a:t>4</a:t>
            </a:r>
            <a:r>
              <a:rPr lang="en-US" dirty="0"/>
              <a:t>}</a:t>
            </a:r>
            <a:endParaRPr lang="en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2F60CD-91FE-4D1E-842F-B85AC7EC2F1B}"/>
              </a:ext>
            </a:extLst>
          </p:cNvPr>
          <p:cNvSpPr txBox="1"/>
          <p:nvPr/>
        </p:nvSpPr>
        <p:spPr>
          <a:xfrm>
            <a:off x="5260258" y="3620068"/>
            <a:ext cx="6639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Step 6 </a:t>
            </a:r>
            <a:r>
              <a:rPr lang="en-US" dirty="0"/>
              <a:t>Compute gradient of the loss                  </a:t>
            </a:r>
            <a:r>
              <a:rPr lang="en-US" dirty="0" err="1"/>
              <a:t>w.r.t.</a:t>
            </a:r>
            <a:r>
              <a:rPr lang="en-US" dirty="0"/>
              <a:t> network parameters {</a:t>
            </a:r>
            <a:r>
              <a:rPr lang="en-US" b="1" dirty="0"/>
              <a:t>W</a:t>
            </a:r>
            <a:r>
              <a:rPr lang="en-US" baseline="30000" dirty="0"/>
              <a:t>1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baseline="30000" dirty="0"/>
              <a:t>2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baseline="30000" dirty="0"/>
              <a:t>3</a:t>
            </a:r>
            <a:r>
              <a:rPr lang="en-US" dirty="0"/>
              <a:t>, </a:t>
            </a:r>
            <a:r>
              <a:rPr lang="en-US" b="1" dirty="0"/>
              <a:t>W</a:t>
            </a:r>
            <a:r>
              <a:rPr lang="en-US" baseline="30000" dirty="0"/>
              <a:t>4</a:t>
            </a:r>
            <a:r>
              <a:rPr lang="en-US" dirty="0"/>
              <a:t>}</a:t>
            </a:r>
            <a:endParaRPr lang="en-NL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675DE34-0EF6-420D-A6A0-5B2294C1D68B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95135" y="4235539"/>
            <a:ext cx="2194235" cy="101530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DAA2541-0C51-4F7F-BB2E-8E74BFF7ADB3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1674" y="4203455"/>
            <a:ext cx="2194235" cy="9639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9E1930-D5F0-4EA4-8A71-1879CFCB15D0}"/>
              </a:ext>
            </a:extLst>
          </p:cNvPr>
          <p:cNvSpPr txBox="1"/>
          <p:nvPr/>
        </p:nvSpPr>
        <p:spPr>
          <a:xfrm>
            <a:off x="213861" y="1655316"/>
            <a:ext cx="3218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Step 0 </a:t>
            </a:r>
            <a:r>
              <a:rPr lang="en-US" dirty="0"/>
              <a:t>Repeat </a:t>
            </a:r>
            <a:r>
              <a:rPr lang="en-US" b="1" dirty="0"/>
              <a:t>Steps 1 – 6</a:t>
            </a:r>
            <a:r>
              <a:rPr lang="en-US" dirty="0"/>
              <a:t> for all</a:t>
            </a:r>
            <a:endParaRPr lang="en-NL" baseline="-25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99FF35-6EB2-4874-BC95-42A6F48E356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47601" y="5477103"/>
            <a:ext cx="3446608" cy="911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9FE8FD-CBAF-4681-B43D-B204AAC865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36970" y="5720517"/>
            <a:ext cx="2507533" cy="485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8E631B-3842-4E56-A6D2-D7DB48C815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07678" y="1677868"/>
            <a:ext cx="1557198" cy="401734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DD5CC75-1600-487E-A8A3-2F1839A9327E}"/>
              </a:ext>
            </a:extLst>
          </p:cNvPr>
          <p:cNvSpPr/>
          <p:nvPr/>
        </p:nvSpPr>
        <p:spPr>
          <a:xfrm>
            <a:off x="8772962" y="5871411"/>
            <a:ext cx="290827" cy="17851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6F3B86-6AB9-4863-B4C2-EF17D289E7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21923" y="8512"/>
            <a:ext cx="761958" cy="33723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7CF5C68-7311-4286-9785-C621FAD8E5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86776" y="3652161"/>
            <a:ext cx="761958" cy="3372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3FE12C0-3365-4998-B69B-7B05D863895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1844" y="3511542"/>
            <a:ext cx="265147" cy="3240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67795B0-3C44-46F5-A182-5D4F94A1230F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94065" y="2590523"/>
            <a:ext cx="231774" cy="18786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01F094D-475E-409A-A8E0-B67D7179B3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57429" y="6042537"/>
            <a:ext cx="177955" cy="21750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9D69698-1348-464E-BABE-00AA665EAFCA}"/>
              </a:ext>
            </a:extLst>
          </p:cNvPr>
          <p:cNvGrpSpPr/>
          <p:nvPr/>
        </p:nvGrpSpPr>
        <p:grpSpPr>
          <a:xfrm>
            <a:off x="10390736" y="-16279"/>
            <a:ext cx="556722" cy="407292"/>
            <a:chOff x="10780637" y="-22068"/>
            <a:chExt cx="556722" cy="40729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44B12C6-E74E-48CC-8497-CF1CA4A2E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780637" y="-22068"/>
              <a:ext cx="556722" cy="379583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A31297E-685A-421D-8127-99CCF9D70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959450" y="167723"/>
              <a:ext cx="177955" cy="217501"/>
            </a:xfrm>
            <a:prstGeom prst="rect">
              <a:avLst/>
            </a:prstGeom>
          </p:spPr>
        </p:pic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AFBEBF01-878B-4619-BA8F-EB88D641BCB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747504" y="944133"/>
            <a:ext cx="142235" cy="17384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57AF32D-7EDD-4F40-AF22-3A7BD07C475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63209" y="4386637"/>
            <a:ext cx="177955" cy="21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89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Schwanz Dias, Stiven</dc:creator>
  <cp:lastModifiedBy>Schwanz Dias, Stiven</cp:lastModifiedBy>
  <cp:revision>15</cp:revision>
  <dcterms:created xsi:type="dcterms:W3CDTF">2021-12-02T12:49:03Z</dcterms:created>
  <dcterms:modified xsi:type="dcterms:W3CDTF">2021-12-04T10:32:32Z</dcterms:modified>
</cp:coreProperties>
</file>