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304" r:id="rId2"/>
    <p:sldId id="278" r:id="rId3"/>
    <p:sldId id="279" r:id="rId4"/>
    <p:sldId id="267" r:id="rId5"/>
    <p:sldId id="397" r:id="rId6"/>
    <p:sldId id="456" r:id="rId7"/>
    <p:sldId id="457" r:id="rId8"/>
    <p:sldId id="458" r:id="rId9"/>
    <p:sldId id="459" r:id="rId10"/>
    <p:sldId id="460" r:id="rId11"/>
    <p:sldId id="399" r:id="rId12"/>
    <p:sldId id="461" r:id="rId13"/>
    <p:sldId id="462" r:id="rId14"/>
    <p:sldId id="463" r:id="rId15"/>
    <p:sldId id="402" r:id="rId16"/>
    <p:sldId id="316" r:id="rId17"/>
    <p:sldId id="427" r:id="rId18"/>
    <p:sldId id="464" r:id="rId19"/>
    <p:sldId id="465" r:id="rId20"/>
    <p:sldId id="418" r:id="rId21"/>
    <p:sldId id="466" r:id="rId22"/>
    <p:sldId id="467" r:id="rId23"/>
    <p:sldId id="469" r:id="rId24"/>
    <p:sldId id="470" r:id="rId25"/>
    <p:sldId id="471" r:id="rId26"/>
    <p:sldId id="472" r:id="rId27"/>
    <p:sldId id="474" r:id="rId28"/>
    <p:sldId id="473" r:id="rId29"/>
    <p:sldId id="426" r:id="rId30"/>
    <p:sldId id="317" r:id="rId31"/>
    <p:sldId id="387" r:id="rId32"/>
    <p:sldId id="388" r:id="rId33"/>
    <p:sldId id="475" r:id="rId34"/>
    <p:sldId id="442" r:id="rId35"/>
    <p:sldId id="476" r:id="rId36"/>
    <p:sldId id="477" r:id="rId37"/>
    <p:sldId id="478" r:id="rId38"/>
    <p:sldId id="479" r:id="rId39"/>
    <p:sldId id="453" r:id="rId40"/>
    <p:sldId id="318" r:id="rId41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43"/>
    </p:embeddedFont>
    <p:embeddedFont>
      <p:font typeface="HY견고딕" panose="02030600000101010101" pitchFamily="18" charset="-127"/>
      <p:regular r:id="rId44"/>
    </p:embeddedFont>
    <p:embeddedFont>
      <p:font typeface="HY강M" panose="020B0600000101010101" charset="-127"/>
      <p:regular r:id="rId45"/>
    </p:embeddedFont>
    <p:embeddedFont>
      <p:font typeface="Yoon 윤고딕 520_TT" panose="020B0600000101010101" charset="-127"/>
      <p:regular r:id="rId46"/>
    </p:embeddedFont>
    <p:embeddedFont>
      <p:font typeface="HY강B" panose="020B0600000101010101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  <p:embeddedFont>
      <p:font typeface="Segoe UI Black" panose="020B0A02040204020203" pitchFamily="34" charset="0"/>
      <p:bold r:id="rId50"/>
      <p:boldItalic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50696;&#51228;.ex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47928;&#51228;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GoGoDan.tx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&#54028;&#51068;&#51077;&#52636;&#47141;&#47928;&#51228;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2908" y="1210188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1363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1363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55630"/>
              </p:ext>
            </p:extLst>
          </p:nvPr>
        </p:nvGraphicFramePr>
        <p:xfrm>
          <a:off x="1542718" y="2276872"/>
          <a:ext cx="6432376" cy="26080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자료형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크기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할당위치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char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1Byte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자유로이 메모리 주소 할당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short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int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2Byte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의 배수로 메모리 주소 할당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int,float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4Byte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의 배수로 메모리 주소 할당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double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8Byte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의 배수로 메모리 주소 할당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57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test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[17];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}Test;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Test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("T1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크기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dByte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(T1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 </a:t>
            </a:r>
            <a:r>
              <a:rPr lang="en-US" altLang="ko-KR" sz="11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1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1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변수의 크기 반환 함수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2908" y="775663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86254" y="4594850"/>
            <a:ext cx="4621850" cy="2221118"/>
            <a:chOff x="886254" y="4331692"/>
            <a:chExt cx="3868053" cy="2484276"/>
          </a:xfrm>
        </p:grpSpPr>
        <p:sp>
          <p:nvSpPr>
            <p:cNvPr id="40" name="직사각형 39"/>
            <p:cNvSpPr/>
            <p:nvPr/>
          </p:nvSpPr>
          <p:spPr>
            <a:xfrm>
              <a:off x="886254" y="4331692"/>
              <a:ext cx="3868053" cy="22322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1971171" y="6311912"/>
              <a:ext cx="1698218" cy="50405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88937" y="4884371"/>
              <a:ext cx="1216226" cy="31808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[17] (17Byte)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81441" y="4907122"/>
              <a:ext cx="1136308" cy="29560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dNum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(8Byte)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325140" y="5577206"/>
              <a:ext cx="1136308" cy="28752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(4Byte)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355158" y="5675070"/>
            <a:ext cx="1169183" cy="2904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05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(1Byte)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0608" y="537154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+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2812" y="5467628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17 + 8 + 4 + 1  = </a:t>
            </a: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30??</a:t>
            </a:r>
            <a:endParaRPr lang="ko-KR" altLang="en-US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2908" y="775663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11149" y="2841215"/>
            <a:ext cx="8192645" cy="728454"/>
            <a:chOff x="811149" y="2841215"/>
            <a:chExt cx="8192645" cy="728454"/>
          </a:xfrm>
        </p:grpSpPr>
        <p:grpSp>
          <p:nvGrpSpPr>
            <p:cNvPr id="24" name="그룹 23"/>
            <p:cNvGrpSpPr/>
            <p:nvPr/>
          </p:nvGrpSpPr>
          <p:grpSpPr>
            <a:xfrm>
              <a:off x="834005" y="3065613"/>
              <a:ext cx="2026492" cy="504056"/>
              <a:chOff x="1475656" y="4977172"/>
              <a:chExt cx="7185723" cy="50405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811149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14223" y="2841215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7298" y="2843224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18325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23447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26521" y="2843224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29595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33648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35744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34567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2860497" y="3065613"/>
              <a:ext cx="2026492" cy="504056"/>
              <a:chOff x="1475656" y="4977172"/>
              <a:chExt cx="7185723" cy="504056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805581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08655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11730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4804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17879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20953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4027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27102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30176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28999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4895893" y="3065613"/>
              <a:ext cx="2026492" cy="504056"/>
              <a:chOff x="1475656" y="4977172"/>
              <a:chExt cx="7185723" cy="50405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840977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44051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47126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50200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5327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856349" y="2841959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59423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62498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65572" y="2841959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66439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6922386" y="3065613"/>
              <a:ext cx="2026492" cy="504056"/>
              <a:chOff x="1475656" y="4977172"/>
              <a:chExt cx="7185723" cy="504056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6867470" y="2841587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</a:t>
              </a:r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70544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</a:t>
              </a:r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73619" y="2841587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476693" y="2841587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679768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82842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085916" y="28412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288991" y="28412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49206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90888" y="284322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16" name="꺾인 연결선 15"/>
          <p:cNvCxnSpPr>
            <a:stCxn id="25" idx="2"/>
            <a:endCxn id="17" idx="1"/>
          </p:cNvCxnSpPr>
          <p:nvPr/>
        </p:nvCxnSpPr>
        <p:spPr>
          <a:xfrm rot="16200000" flipH="1">
            <a:off x="686893" y="3818317"/>
            <a:ext cx="903447" cy="406149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41691" y="4293096"/>
            <a:ext cx="775986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9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</a:t>
            </a:r>
            <a:r>
              <a:rPr lang="en-US" altLang="ko-KR" sz="9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(1byte)</a:t>
            </a:r>
            <a:endParaRPr lang="ko-KR" altLang="en-US" sz="9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7" name="꺾인 연결선 136"/>
          <p:cNvCxnSpPr>
            <a:stCxn id="30" idx="2"/>
            <a:endCxn id="138" idx="1"/>
          </p:cNvCxnSpPr>
          <p:nvPr/>
        </p:nvCxnSpPr>
        <p:spPr>
          <a:xfrm rot="16200000" flipH="1">
            <a:off x="1822720" y="3697863"/>
            <a:ext cx="477619" cy="22123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172144" y="3867268"/>
            <a:ext cx="775986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7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(4Byte)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7" name="꺾인 연결선 146"/>
          <p:cNvCxnSpPr>
            <a:stCxn id="87" idx="2"/>
            <a:endCxn id="148" idx="1"/>
          </p:cNvCxnSpPr>
          <p:nvPr/>
        </p:nvCxnSpPr>
        <p:spPr>
          <a:xfrm rot="16200000" flipH="1">
            <a:off x="3996820" y="3753328"/>
            <a:ext cx="903555" cy="536235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4716715" y="4293204"/>
            <a:ext cx="77598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7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(17Byte)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2" name="꺾인 연결선 151"/>
          <p:cNvCxnSpPr>
            <a:stCxn id="131" idx="2"/>
            <a:endCxn id="153" idx="3"/>
          </p:cNvCxnSpPr>
          <p:nvPr/>
        </p:nvCxnSpPr>
        <p:spPr>
          <a:xfrm rot="5400000">
            <a:off x="7251552" y="3482406"/>
            <a:ext cx="903555" cy="1078081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388302" y="4293204"/>
            <a:ext cx="77598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dNum</a:t>
            </a:r>
            <a:r>
              <a:rPr lang="en-US" altLang="ko-KR" sz="7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(8Byte)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33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8" grpId="0" animBg="1"/>
      <p:bldP spid="148" grpId="0" animBg="1"/>
      <p:bldP spid="1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231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#pragma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pack(1) </a:t>
            </a:r>
            <a:r>
              <a:rPr lang="en-US" altLang="ko-KR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메모리 정렬을 </a:t>
            </a:r>
            <a:r>
              <a:rPr lang="en-US" altLang="ko-KR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1Byte</a:t>
            </a:r>
            <a:r>
              <a:rPr lang="ko-KR" altLang="en-US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단위로</a:t>
            </a: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test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[17];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dNum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}Test;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#pragma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push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정렬 </a:t>
            </a:r>
            <a:r>
              <a:rPr lang="ko-KR" altLang="en-US" sz="105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기준값</a:t>
            </a:r>
            <a:r>
              <a:rPr lang="ko-KR" altLang="en-US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복원</a:t>
            </a:r>
          </a:p>
          <a:p>
            <a:endParaRPr lang="ko-KR" altLang="en-US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Test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T1;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("T1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의 크기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dByte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(T1));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2908" y="775663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86254" y="4594850"/>
            <a:ext cx="4621850" cy="2221118"/>
            <a:chOff x="886254" y="4331692"/>
            <a:chExt cx="3868053" cy="2484276"/>
          </a:xfrm>
        </p:grpSpPr>
        <p:sp>
          <p:nvSpPr>
            <p:cNvPr id="40" name="직사각형 39"/>
            <p:cNvSpPr/>
            <p:nvPr/>
          </p:nvSpPr>
          <p:spPr>
            <a:xfrm>
              <a:off x="886254" y="4331692"/>
              <a:ext cx="3868053" cy="22322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1971171" y="6311912"/>
              <a:ext cx="1698218" cy="50405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88937" y="4884371"/>
              <a:ext cx="1216226" cy="31808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[17] (17Byte)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81441" y="4907122"/>
              <a:ext cx="1136308" cy="29560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dNum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(8Byte)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325140" y="5577206"/>
              <a:ext cx="1136308" cy="28752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(4Byte)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355158" y="5675070"/>
            <a:ext cx="1169183" cy="2904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05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</a:t>
            </a:r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(1Byte)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0608" y="537154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+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2812" y="5467628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17 + 8 + 4 + 1  = </a:t>
            </a: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30!!</a:t>
            </a:r>
            <a:endParaRPr lang="ko-KR" altLang="en-US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2908" y="775663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702376" y="2844192"/>
            <a:ext cx="6166152" cy="728454"/>
            <a:chOff x="811149" y="2841215"/>
            <a:chExt cx="6166152" cy="728454"/>
          </a:xfrm>
        </p:grpSpPr>
        <p:sp>
          <p:nvSpPr>
            <p:cNvPr id="25" name="직사각형 24"/>
            <p:cNvSpPr/>
            <p:nvPr/>
          </p:nvSpPr>
          <p:spPr>
            <a:xfrm>
              <a:off x="834005" y="3065613"/>
              <a:ext cx="203074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37079" y="3065613"/>
              <a:ext cx="203074" cy="5040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240153" y="3065613"/>
              <a:ext cx="203074" cy="5040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443227" y="3065613"/>
              <a:ext cx="203074" cy="5040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46302" y="3065613"/>
              <a:ext cx="203074" cy="5040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49376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48199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1149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14223" y="2841215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7298" y="2843224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18325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23447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26521" y="2843224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29595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33648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35744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34567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251273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54347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657422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860496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063571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266645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469719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672794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875868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074691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05581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08655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11730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4804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17879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20953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4027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27102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30176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28999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19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286669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489743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692818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895892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098967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40977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44051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47126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50200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5327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856349" y="2841959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59423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62498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65572" y="2841959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66439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HY견고딕" pitchFamily="18" charset="-127"/>
                  <a:ea typeface="HY견고딕" pitchFamily="18" charset="-127"/>
                </a:rPr>
                <a:t>29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302040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505115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708190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911264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114339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317413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20487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719310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꺾인 연결선 15"/>
          <p:cNvCxnSpPr>
            <a:stCxn id="25" idx="2"/>
            <a:endCxn id="17" idx="1"/>
          </p:cNvCxnSpPr>
          <p:nvPr/>
        </p:nvCxnSpPr>
        <p:spPr>
          <a:xfrm rot="16200000" flipH="1">
            <a:off x="1709946" y="3689469"/>
            <a:ext cx="900470" cy="666824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93593" y="4293096"/>
            <a:ext cx="775986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9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</a:t>
            </a:r>
            <a:r>
              <a:rPr lang="en-US" altLang="ko-KR" sz="9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(1byte)</a:t>
            </a:r>
            <a:endParaRPr lang="ko-KR" altLang="en-US" sz="9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7" name="꺾인 연결선 136"/>
          <p:cNvCxnSpPr>
            <a:stCxn id="30" idx="2"/>
            <a:endCxn id="138" idx="1"/>
          </p:cNvCxnSpPr>
          <p:nvPr/>
        </p:nvCxnSpPr>
        <p:spPr>
          <a:xfrm rot="16200000" flipH="1">
            <a:off x="2348626" y="3456936"/>
            <a:ext cx="474643" cy="706061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938978" y="3867269"/>
            <a:ext cx="775986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7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(4Byte)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7" name="꺾인 연결선 146"/>
          <p:cNvCxnSpPr>
            <a:stCxn id="87" idx="2"/>
            <a:endCxn id="148" idx="1"/>
          </p:cNvCxnSpPr>
          <p:nvPr/>
        </p:nvCxnSpPr>
        <p:spPr>
          <a:xfrm rot="16200000" flipH="1">
            <a:off x="4139310" y="3895819"/>
            <a:ext cx="900578" cy="25423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4716715" y="4293204"/>
            <a:ext cx="77598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7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(17Byte)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2" name="꺾인 연결선 151"/>
          <p:cNvCxnSpPr>
            <a:stCxn id="131" idx="2"/>
            <a:endCxn id="153" idx="3"/>
          </p:cNvCxnSpPr>
          <p:nvPr/>
        </p:nvCxnSpPr>
        <p:spPr>
          <a:xfrm rot="16200000" flipH="1">
            <a:off x="6685406" y="3994342"/>
            <a:ext cx="900578" cy="57185"/>
          </a:xfrm>
          <a:prstGeom prst="bentConnector4">
            <a:avLst>
              <a:gd name="adj1" fmla="val 40005"/>
              <a:gd name="adj2" fmla="val 57731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388302" y="4293204"/>
            <a:ext cx="77598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dNum</a:t>
            </a:r>
            <a:r>
              <a:rPr lang="en-US" altLang="ko-KR" sz="7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(8Byte)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99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373415"/>
            <a:ext cx="7328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 나이 키를 저장하는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People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구조체를 배열로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원소를 만든 뒤 입력 받고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으로 내림차순  나이가 같을 경우 키순으로 내림차순  정렬하여 출력하시오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375479" y="3971839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1291" y="1829341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Code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1291" y="2738024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1291" y="3652915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1291" y="4557550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9224" y="2115485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실행할 프로그램의 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명령코드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저장 공간 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9224" y="3008779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,Static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9224" y="392367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지역변수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매개변수 저장 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480" y="482830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저장공간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528818" y="2164120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528818" y="3072802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528818" y="3987693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528818" y="4892328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35549" y="93492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메모리 공간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95168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147517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035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(void*)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size_t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size);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하고싶은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보낸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시작주소를 해당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사용한다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malloc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/>
      <p:bldP spid="7" grpId="0"/>
      <p:bldP spid="1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7707" y="105166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Heap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영역의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24977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077326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172" y="1811996"/>
            <a:ext cx="64087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개념이 없어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일반적인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영역보다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메모리영역이 넓다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호출한 지역으로 반환한다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시작주소만 반환 되기 때문에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온전히    사용하기 위해 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주소로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해야 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자동으로 해제되지 않는다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9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free(void*)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free(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ree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4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761484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19" name="그룹 1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13" idx="3"/>
            <a:endCxn id="28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3198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 NULL;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20" name="그룹 19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33" name="직선 화살표 연결선 32"/>
          <p:cNvCxnSpPr>
            <a:endCxn id="29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8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631002"/>
            <a:ext cx="7272808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할당할 공간의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갯수를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입력하시오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("%d", &amp;Size);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)* Size);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		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+ 1;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	printf("%d = %d\n", i, pNumArr[i]);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NULL;</a:t>
            </a:r>
            <a:endParaRPr lang="ko-KR" altLang="en-US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83968" y="4385876"/>
            <a:ext cx="4608512" cy="2139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427984" y="450246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08922" y="4385876"/>
            <a:ext cx="2592288" cy="2190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1796" y="4474043"/>
            <a:ext cx="1164055" cy="288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434494" y="5295277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565122" y="5822610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15160" y="5025225"/>
            <a:ext cx="376752" cy="24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569" y="543491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492458" y="5477646"/>
            <a:ext cx="1417059" cy="322537"/>
            <a:chOff x="1475656" y="4977172"/>
            <a:chExt cx="2880320" cy="504056"/>
          </a:xfrm>
        </p:grpSpPr>
        <p:sp>
          <p:nvSpPr>
            <p:cNvPr id="30" name="직사각형 2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6592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312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1014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915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4688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1893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4089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7482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8592" y="5446774"/>
            <a:ext cx="2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909518" y="5477646"/>
            <a:ext cx="1417059" cy="322537"/>
            <a:chOff x="1475656" y="4977172"/>
            <a:chExt cx="2880320" cy="504056"/>
          </a:xfrm>
        </p:grpSpPr>
        <p:sp>
          <p:nvSpPr>
            <p:cNvPr id="48" name="직사각형 4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8298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01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807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4621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174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89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1150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4542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07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2732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681588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03585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390117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4007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799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5879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4016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795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4675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8954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42347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799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732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56411" y="49590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60491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" name="꺾인 연결선 12"/>
          <p:cNvCxnSpPr>
            <a:stCxn id="30" idx="0"/>
            <a:endCxn id="11" idx="1"/>
          </p:cNvCxnSpPr>
          <p:nvPr/>
        </p:nvCxnSpPr>
        <p:spPr>
          <a:xfrm rot="5400000" flipH="1" flipV="1">
            <a:off x="4577489" y="5204404"/>
            <a:ext cx="365345" cy="1811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3" idx="0"/>
            <a:endCxn id="11" idx="3"/>
          </p:cNvCxnSpPr>
          <p:nvPr/>
        </p:nvCxnSpPr>
        <p:spPr>
          <a:xfrm rot="16200000" flipV="1">
            <a:off x="5470524" y="5215785"/>
            <a:ext cx="365345" cy="15837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8" idx="0"/>
            <a:endCxn id="91" idx="1"/>
          </p:cNvCxnSpPr>
          <p:nvPr/>
        </p:nvCxnSpPr>
        <p:spPr>
          <a:xfrm rot="5400000" flipH="1" flipV="1">
            <a:off x="5989161" y="5210396"/>
            <a:ext cx="364740" cy="1697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1" idx="0"/>
            <a:endCxn id="91" idx="3"/>
          </p:cNvCxnSpPr>
          <p:nvPr/>
        </p:nvCxnSpPr>
        <p:spPr>
          <a:xfrm rot="16200000" flipV="1">
            <a:off x="6882196" y="5210396"/>
            <a:ext cx="364740" cy="1697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4" idx="0"/>
            <a:endCxn id="92" idx="1"/>
          </p:cNvCxnSpPr>
          <p:nvPr/>
        </p:nvCxnSpPr>
        <p:spPr>
          <a:xfrm rot="5400000" flipH="1" flipV="1">
            <a:off x="7399801" y="5216957"/>
            <a:ext cx="365345" cy="1560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7" idx="0"/>
            <a:endCxn id="92" idx="3"/>
          </p:cNvCxnSpPr>
          <p:nvPr/>
        </p:nvCxnSpPr>
        <p:spPr>
          <a:xfrm rot="16200000" flipV="1">
            <a:off x="8292836" y="5203232"/>
            <a:ext cx="365345" cy="1834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280054" y="5295276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10682" y="5822609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Size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92909" y="50252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17370" y="54356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7" name="직선 화살표 연결선 106"/>
          <p:cNvCxnSpPr>
            <a:stCxn id="76" idx="3"/>
            <a:endCxn id="30" idx="1"/>
          </p:cNvCxnSpPr>
          <p:nvPr/>
        </p:nvCxnSpPr>
        <p:spPr>
          <a:xfrm>
            <a:off x="3422032" y="5604188"/>
            <a:ext cx="1070426" cy="347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38" grpId="0"/>
      <p:bldP spid="64" grpId="0" animBg="1"/>
      <p:bldP spid="65" grpId="0" animBg="1"/>
      <p:bldP spid="66" grpId="0" animBg="1"/>
      <p:bldP spid="6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54" grpId="0"/>
      <p:bldP spid="11" grpId="0"/>
      <p:bldP spid="91" grpId="0"/>
      <p:bldP spid="92" grpId="0"/>
      <p:bldP spid="1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동적할당예제코드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87" name="실행 단추: 앞으로 또는 다음 8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4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2492896"/>
            <a:ext cx="7272808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Name1[10]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Name2[10] = "BCA";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Name3[10] = "ABC";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Name2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Name3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Name3));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8598" y="1660776"/>
            <a:ext cx="407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strcmp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문자열 비교 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1288217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0566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사용하여 학생관리 시스템 만들기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20218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37581" y="1311959"/>
            <a:ext cx="64014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fscanf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옵션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-"w"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덮어쓰기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연다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있을경우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전부 지운 후 다시 작성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-"a"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추가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 경우 마지막 내용 뒤에 추가한다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-"r"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읽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("w"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덮어 쓰기 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("a"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"a");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추가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1371" y="2995838"/>
            <a:ext cx="734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구구단을 파일입출력을 사용하여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GoGoDan.txt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파일에    저장 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970538" y="3734502"/>
            <a:ext cx="1647098" cy="463171"/>
            <a:chOff x="4500694" y="5774141"/>
            <a:chExt cx="1647098" cy="463171"/>
          </a:xfrm>
        </p:grpSpPr>
        <p:sp>
          <p:nvSpPr>
            <p:cNvPr id="30" name="실행 단추: 앞으로 또는 다음 2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1027308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1581483"/>
            <a:ext cx="82021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itchFamily="18" charset="-127"/>
                <a:ea typeface="HY견고딕" pitchFamily="18" charset="-127"/>
              </a:rPr>
              <a:t>	fprintf(f</a:t>
            </a:r>
            <a:r>
              <a:rPr lang="de-DE" altLang="ko-KR" sz="1400" dirty="0">
                <a:latin typeface="HY견고딕" pitchFamily="18" charset="-127"/>
                <a:ea typeface="HY견고딕" pitchFamily="18" charset="-127"/>
              </a:rPr>
              <a:t>,"1 2 3 4");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"r");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"%d", &amp;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9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780491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412206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,"%s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%d %s",P1.Name,P1.Age,P1.PhonNumber);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P1.Name);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"%d", &amp;P1.Age);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 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 \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n",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P1.Name,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P1.Age);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휴대폰번호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s\n", P1.PhonNumber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fgets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(!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5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fread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정보 전체를 가져옴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"A",20,"010-1234-5678"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FILE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 == NULL)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fread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),1,f);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691" y="3042004"/>
            <a:ext cx="73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학생관리 프로그램에 저장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불러오기 기능을 파일입출력을 활용하여 추가하시오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96723" y="4005064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구조체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-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자료형들을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묶어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만드는 사용자정의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실존하는 정보를 데이터화 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추상화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작업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사람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=&gt;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(char[]),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(float)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6264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구조체이름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26540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char Name[10];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Height;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096209"/>
            <a:ext cx="770485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People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613512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ypedef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people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[3];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&lt; </a:t>
            </a:r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("====%d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번째 사람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====\n",i+1);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(int i = 0; i </a:t>
            </a:r>
            <a:r>
              <a:rPr lang="nn-NO" altLang="ko-KR" sz="1000"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nn-NO" altLang="ko-KR" sz="1000" smtClean="0">
                <a:latin typeface="HY견고딕" pitchFamily="18" charset="-127"/>
                <a:ea typeface="HY견고딕" pitchFamily="18" charset="-127"/>
              </a:rPr>
              <a:t>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11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41151" y="1283731"/>
            <a:ext cx="3852429" cy="3386289"/>
            <a:chOff x="4890004" y="1346778"/>
            <a:chExt cx="4074484" cy="3884280"/>
          </a:xfrm>
        </p:grpSpPr>
        <p:grpSp>
          <p:nvGrpSpPr>
            <p:cNvPr id="7" name="그룹 6"/>
            <p:cNvGrpSpPr/>
            <p:nvPr/>
          </p:nvGrpSpPr>
          <p:grpSpPr>
            <a:xfrm>
              <a:off x="4890005" y="1346778"/>
              <a:ext cx="4074483" cy="1298038"/>
              <a:chOff x="4890005" y="1346778"/>
              <a:chExt cx="4074483" cy="129803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[0]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890004" y="2634983"/>
              <a:ext cx="4074483" cy="1298038"/>
              <a:chOff x="4890005" y="1346778"/>
              <a:chExt cx="4074483" cy="1298038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7" name="직사각형 46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[1]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4890005" y="3933020"/>
              <a:ext cx="4074483" cy="1298038"/>
              <a:chOff x="4890005" y="1346778"/>
              <a:chExt cx="4074483" cy="129803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[2]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6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(People*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P-&gt;Name);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&amp;P-&gt;Age);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&amp;P-&gt;Height);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(&amp;P1);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(P1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포인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1152" y="5589240"/>
            <a:ext cx="3852428" cy="1131621"/>
            <a:chOff x="4890005" y="1346778"/>
            <a:chExt cx="4074483" cy="1298038"/>
          </a:xfrm>
        </p:grpSpPr>
        <p:grpSp>
          <p:nvGrpSpPr>
            <p:cNvPr id="3" name="그룹 2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P1(100)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496034" y="4302596"/>
            <a:ext cx="1161123" cy="936104"/>
            <a:chOff x="6596383" y="4293096"/>
            <a:chExt cx="741966" cy="529673"/>
          </a:xfrm>
        </p:grpSpPr>
        <p:sp>
          <p:nvSpPr>
            <p:cNvPr id="49" name="직사각형 48"/>
            <p:cNvSpPr/>
            <p:nvPr/>
          </p:nvSpPr>
          <p:spPr>
            <a:xfrm>
              <a:off x="6596383" y="4293096"/>
              <a:ext cx="741966" cy="423739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93110" y="4610900"/>
              <a:ext cx="536742" cy="21186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*P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041152" y="2636912"/>
            <a:ext cx="3852428" cy="1131621"/>
            <a:chOff x="4890005" y="1346778"/>
            <a:chExt cx="4074483" cy="1298038"/>
          </a:xfrm>
        </p:grpSpPr>
        <p:grpSp>
          <p:nvGrpSpPr>
            <p:cNvPr id="52" name="그룹 51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P(200)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1053</Words>
  <Application>Microsoft Office PowerPoint</Application>
  <PresentationFormat>화면 슬라이드 쇼(4:3)</PresentationFormat>
  <Paragraphs>872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HY헤드라인M</vt:lpstr>
      <vt:lpstr>HY견고딕</vt:lpstr>
      <vt:lpstr>HY강M</vt:lpstr>
      <vt:lpstr>Yoon 윤고딕 520_TT</vt:lpstr>
      <vt:lpstr>HY강B</vt:lpstr>
      <vt:lpstr>맑은 고딕</vt:lpstr>
      <vt:lpstr>Segoe UI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엄 도윤</cp:lastModifiedBy>
  <cp:revision>452</cp:revision>
  <dcterms:created xsi:type="dcterms:W3CDTF">2013-09-05T09:43:46Z</dcterms:created>
  <dcterms:modified xsi:type="dcterms:W3CDTF">2019-04-25T08:04:49Z</dcterms:modified>
</cp:coreProperties>
</file>