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668D9FE-8B7C-8E45-AAAD-A983DA259445}">
          <p14:sldIdLst>
            <p14:sldId id="256"/>
          </p14:sldIdLst>
        </p14:section>
        <p14:section name="Untitled Section" id="{E6D2B7BD-CB34-EE4D-96F7-39BB06B480A8}">
          <p14:sldIdLst>
            <p14:sldId id="257"/>
            <p14:sldId id="258"/>
            <p14:sldId id="259"/>
            <p14:sldId id="260"/>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1" d="100"/>
          <a:sy n="101" d="100"/>
        </p:scale>
        <p:origin x="-112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Coursera</a:t>
            </a:r>
            <a:r>
              <a:rPr lang="en-US" dirty="0" smtClean="0"/>
              <a:t> Capstone Project	</a:t>
            </a:r>
            <a:endParaRPr lang="en-US" dirty="0"/>
          </a:p>
        </p:txBody>
      </p:sp>
      <p:sp>
        <p:nvSpPr>
          <p:cNvPr id="3" name="Subtitle 2"/>
          <p:cNvSpPr>
            <a:spLocks noGrp="1"/>
          </p:cNvSpPr>
          <p:nvPr>
            <p:ph type="subTitle" idx="1"/>
          </p:nvPr>
        </p:nvSpPr>
        <p:spPr/>
        <p:txBody>
          <a:bodyPr/>
          <a:lstStyle/>
          <a:p>
            <a:r>
              <a:rPr lang="en-US" dirty="0" smtClean="0"/>
              <a:t>New York City Crime Analysis</a:t>
            </a:r>
            <a:endParaRPr lang="en-US" dirty="0"/>
          </a:p>
        </p:txBody>
      </p:sp>
    </p:spTree>
    <p:extLst>
      <p:ext uri="{BB962C8B-B14F-4D97-AF65-F5344CB8AC3E}">
        <p14:creationId xmlns:p14="http://schemas.microsoft.com/office/powerpoint/2010/main" val="2169161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This </a:t>
            </a:r>
            <a:r>
              <a:rPr lang="en-US" dirty="0"/>
              <a:t>report is for commercial companies as well as State law enforcement on ways to reduce crime, provide internet accesses as well solve potential crimes. Suggestions provided in this study will provide recommendations on where to emplace </a:t>
            </a:r>
            <a:r>
              <a:rPr lang="en-US" dirty="0" err="1"/>
              <a:t>wifi</a:t>
            </a:r>
            <a:r>
              <a:rPr lang="en-US" dirty="0"/>
              <a:t> Camera systems that provide a free 5G </a:t>
            </a:r>
            <a:r>
              <a:rPr lang="en-US" dirty="0" err="1"/>
              <a:t>Wifi</a:t>
            </a:r>
            <a:r>
              <a:rPr lang="en-US" dirty="0"/>
              <a:t> service in New York City.  </a:t>
            </a:r>
          </a:p>
          <a:p>
            <a:endParaRPr lang="en-US" dirty="0"/>
          </a:p>
          <a:p>
            <a:r>
              <a:rPr lang="en-US" dirty="0" smtClean="0"/>
              <a:t>Crime </a:t>
            </a:r>
            <a:r>
              <a:rPr lang="en-US" dirty="0"/>
              <a:t>in select New York City neighborhoods has increased overtime despite efforts to Police the areas. What I would to illustrate is that there is a direct correlation to locations that offer free </a:t>
            </a:r>
            <a:r>
              <a:rPr lang="en-US" dirty="0" err="1"/>
              <a:t>Wifi</a:t>
            </a:r>
            <a:r>
              <a:rPr lang="en-US" dirty="0"/>
              <a:t> and reduced crime rates. While deciding the location to offer free </a:t>
            </a:r>
            <a:r>
              <a:rPr lang="en-US" dirty="0" err="1"/>
              <a:t>wifi</a:t>
            </a:r>
            <a:r>
              <a:rPr lang="en-US" dirty="0"/>
              <a:t> service there are several factors to consider. Below is the data required to explain the problem and recommendations on where to place more cameras. </a:t>
            </a:r>
          </a:p>
          <a:p>
            <a:endParaRPr lang="en-US" dirty="0"/>
          </a:p>
          <a:p>
            <a:r>
              <a:rPr lang="en-US" dirty="0" smtClean="0"/>
              <a:t>My </a:t>
            </a:r>
            <a:r>
              <a:rPr lang="en-US" dirty="0"/>
              <a:t>business does not require a physical location to establish a company headquarters since we are providing a service. The service that I am providing has two(2) target audiences; law enforcement, and people looking for free data. Additionally, I will have ad services targeted to those individuals using the free </a:t>
            </a:r>
            <a:r>
              <a:rPr lang="en-US" dirty="0" err="1" smtClean="0"/>
              <a:t>WiFi</a:t>
            </a:r>
            <a:r>
              <a:rPr lang="en-US" dirty="0"/>
              <a:t>.</a:t>
            </a:r>
          </a:p>
        </p:txBody>
      </p:sp>
    </p:spTree>
    <p:extLst>
      <p:ext uri="{BB962C8B-B14F-4D97-AF65-F5344CB8AC3E}">
        <p14:creationId xmlns:p14="http://schemas.microsoft.com/office/powerpoint/2010/main" val="353187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1</a:t>
            </a:r>
            <a:r>
              <a:rPr lang="en-US" dirty="0"/>
              <a:t>.) Locational data for all Wi-Fi access points in New York City. I will use this data to show that areas in New York City that have clusters of </a:t>
            </a:r>
            <a:r>
              <a:rPr lang="en-US" dirty="0" err="1"/>
              <a:t>WiFi</a:t>
            </a:r>
            <a:r>
              <a:rPr lang="en-US" dirty="0"/>
              <a:t> have lower crime rates. I will then use areas without </a:t>
            </a:r>
            <a:r>
              <a:rPr lang="en-US" dirty="0" err="1"/>
              <a:t>WiFi</a:t>
            </a:r>
            <a:r>
              <a:rPr lang="en-US" dirty="0"/>
              <a:t> to use as locations to install </a:t>
            </a:r>
            <a:r>
              <a:rPr lang="en-US" dirty="0" err="1" smtClean="0"/>
              <a:t>WiFi</a:t>
            </a:r>
            <a:r>
              <a:rPr lang="en-US" dirty="0" smtClean="0"/>
              <a:t> 5G </a:t>
            </a:r>
            <a:r>
              <a:rPr lang="en-US" dirty="0"/>
              <a:t>cameras </a:t>
            </a:r>
          </a:p>
          <a:p>
            <a:r>
              <a:rPr lang="en-US" dirty="0" smtClean="0"/>
              <a:t>2</a:t>
            </a:r>
            <a:r>
              <a:rPr lang="en-US" dirty="0"/>
              <a:t>.) Crime statistics for New York City. This data will be used to show where crime is higher than surrounding areas. </a:t>
            </a:r>
          </a:p>
          <a:p>
            <a:r>
              <a:rPr lang="en-US" dirty="0" smtClean="0"/>
              <a:t>3</a:t>
            </a:r>
            <a:r>
              <a:rPr lang="en-US" dirty="0"/>
              <a:t>.) New York City Neighborhood Names from </a:t>
            </a:r>
            <a:r>
              <a:rPr lang="en-US" dirty="0" smtClean="0"/>
              <a:t>JSON</a:t>
            </a:r>
          </a:p>
          <a:p>
            <a:r>
              <a:rPr lang="en-US" dirty="0"/>
              <a:t>4</a:t>
            </a:r>
            <a:r>
              <a:rPr lang="en-US" dirty="0" smtClean="0"/>
              <a:t>.) Locations of Police Stations in New York City from Foursquare.</a:t>
            </a:r>
            <a:endParaRPr lang="en-US" dirty="0"/>
          </a:p>
        </p:txBody>
      </p:sp>
    </p:spTree>
    <p:extLst>
      <p:ext uri="{BB962C8B-B14F-4D97-AF65-F5344CB8AC3E}">
        <p14:creationId xmlns:p14="http://schemas.microsoft.com/office/powerpoint/2010/main" val="421196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834884" y="3484812"/>
            <a:ext cx="5082793" cy="3278149"/>
          </a:xfrm>
          <a:prstGeom prst="rect">
            <a:avLst/>
          </a:prstGeom>
        </p:spPr>
      </p:pic>
      <p:sp>
        <p:nvSpPr>
          <p:cNvPr id="2" name="Title 1"/>
          <p:cNvSpPr>
            <a:spLocks noGrp="1"/>
          </p:cNvSpPr>
          <p:nvPr>
            <p:ph type="title"/>
          </p:nvPr>
        </p:nvSpPr>
        <p:spPr>
          <a:xfrm>
            <a:off x="-144909" y="123740"/>
            <a:ext cx="5199413" cy="1143000"/>
          </a:xfrm>
        </p:spPr>
        <p:txBody>
          <a:bodyPr/>
          <a:lstStyle/>
          <a:p>
            <a:r>
              <a:rPr lang="en-US" dirty="0" smtClean="0"/>
              <a:t>Data</a:t>
            </a:r>
            <a:endParaRPr lang="en-US" dirty="0"/>
          </a:p>
        </p:txBody>
      </p:sp>
      <p:pic>
        <p:nvPicPr>
          <p:cNvPr id="4" name="Picture 3"/>
          <p:cNvPicPr>
            <a:picLocks noChangeAspect="1"/>
          </p:cNvPicPr>
          <p:nvPr/>
        </p:nvPicPr>
        <p:blipFill>
          <a:blip r:embed="rId3"/>
          <a:stretch>
            <a:fillRect/>
          </a:stretch>
        </p:blipFill>
        <p:spPr>
          <a:xfrm>
            <a:off x="0" y="2026457"/>
            <a:ext cx="3395361" cy="1675216"/>
          </a:xfrm>
          <a:prstGeom prst="rect">
            <a:avLst/>
          </a:prstGeom>
        </p:spPr>
      </p:pic>
      <p:pic>
        <p:nvPicPr>
          <p:cNvPr id="5" name="Picture 4"/>
          <p:cNvPicPr>
            <a:picLocks noChangeAspect="1"/>
          </p:cNvPicPr>
          <p:nvPr/>
        </p:nvPicPr>
        <p:blipFill>
          <a:blip r:embed="rId4"/>
          <a:stretch>
            <a:fillRect/>
          </a:stretch>
        </p:blipFill>
        <p:spPr>
          <a:xfrm>
            <a:off x="251468" y="4179517"/>
            <a:ext cx="2649227" cy="2488668"/>
          </a:xfrm>
          <a:prstGeom prst="rect">
            <a:avLst/>
          </a:prstGeom>
        </p:spPr>
      </p:pic>
      <p:sp>
        <p:nvSpPr>
          <p:cNvPr id="7" name="TextBox 6"/>
          <p:cNvSpPr txBox="1"/>
          <p:nvPr/>
        </p:nvSpPr>
        <p:spPr>
          <a:xfrm>
            <a:off x="5243105" y="3115480"/>
            <a:ext cx="2766146" cy="369332"/>
          </a:xfrm>
          <a:prstGeom prst="rect">
            <a:avLst/>
          </a:prstGeom>
          <a:noFill/>
        </p:spPr>
        <p:txBody>
          <a:bodyPr wrap="square" rtlCol="0">
            <a:spAutoFit/>
          </a:bodyPr>
          <a:lstStyle/>
          <a:p>
            <a:r>
              <a:rPr lang="en-US" dirty="0" smtClean="0"/>
              <a:t>Locations of Crime in NYC</a:t>
            </a:r>
            <a:endParaRPr lang="en-US" dirty="0"/>
          </a:p>
        </p:txBody>
      </p:sp>
      <p:sp>
        <p:nvSpPr>
          <p:cNvPr id="8" name="TextBox 7"/>
          <p:cNvSpPr txBox="1"/>
          <p:nvPr/>
        </p:nvSpPr>
        <p:spPr>
          <a:xfrm>
            <a:off x="457200" y="1456864"/>
            <a:ext cx="2766146" cy="369332"/>
          </a:xfrm>
          <a:prstGeom prst="rect">
            <a:avLst/>
          </a:prstGeom>
          <a:noFill/>
        </p:spPr>
        <p:txBody>
          <a:bodyPr wrap="square" rtlCol="0">
            <a:spAutoFit/>
          </a:bodyPr>
          <a:lstStyle/>
          <a:p>
            <a:r>
              <a:rPr lang="en-US" dirty="0" smtClean="0"/>
              <a:t>Crime Types and Locations</a:t>
            </a:r>
            <a:endParaRPr lang="en-US" dirty="0"/>
          </a:p>
        </p:txBody>
      </p:sp>
      <p:sp>
        <p:nvSpPr>
          <p:cNvPr id="9" name="Rectangle 8"/>
          <p:cNvSpPr/>
          <p:nvPr/>
        </p:nvSpPr>
        <p:spPr>
          <a:xfrm>
            <a:off x="5809694" y="120172"/>
            <a:ext cx="2881664" cy="2893100"/>
          </a:xfrm>
          <a:prstGeom prst="rect">
            <a:avLst/>
          </a:prstGeom>
        </p:spPr>
        <p:txBody>
          <a:bodyPr wrap="square">
            <a:spAutoFit/>
          </a:bodyPr>
          <a:lstStyle/>
          <a:p>
            <a:r>
              <a:rPr lang="en-US" b="1" dirty="0"/>
              <a:t>Wi-Fi Locations</a:t>
            </a:r>
          </a:p>
          <a:p>
            <a:r>
              <a:rPr lang="mr-IN" sz="1600" dirty="0" smtClean="0"/>
              <a:t>New </a:t>
            </a:r>
            <a:r>
              <a:rPr lang="mr-IN" sz="1600" dirty="0"/>
              <a:t>York            </a:t>
            </a:r>
            <a:r>
              <a:rPr lang="mr-IN" sz="1600" dirty="0" smtClean="0"/>
              <a:t>1545</a:t>
            </a:r>
            <a:endParaRPr lang="mr-IN" sz="1600" dirty="0"/>
          </a:p>
          <a:p>
            <a:r>
              <a:rPr lang="mr-IN" sz="1600" dirty="0"/>
              <a:t>Brooklyn            </a:t>
            </a:r>
            <a:r>
              <a:rPr lang="mr-IN" sz="1600" dirty="0" smtClean="0"/>
              <a:t> </a:t>
            </a:r>
            <a:r>
              <a:rPr lang="mr-IN" sz="1600" dirty="0"/>
              <a:t>564</a:t>
            </a:r>
          </a:p>
          <a:p>
            <a:r>
              <a:rPr lang="mr-IN" sz="1600" dirty="0"/>
              <a:t>Queens             </a:t>
            </a:r>
            <a:r>
              <a:rPr lang="mr-IN" sz="1600" dirty="0" smtClean="0"/>
              <a:t>  </a:t>
            </a:r>
            <a:r>
              <a:rPr lang="mr-IN" sz="1600" dirty="0"/>
              <a:t>370</a:t>
            </a:r>
          </a:p>
          <a:p>
            <a:r>
              <a:rPr lang="mr-IN" sz="1600" dirty="0"/>
              <a:t>Bronx               </a:t>
            </a:r>
            <a:r>
              <a:rPr lang="mr-IN" sz="1600" dirty="0" smtClean="0"/>
              <a:t> </a:t>
            </a:r>
            <a:r>
              <a:rPr lang="en-US" sz="1600" dirty="0" smtClean="0"/>
              <a:t>   </a:t>
            </a:r>
            <a:r>
              <a:rPr lang="mr-IN" sz="1600" dirty="0" smtClean="0"/>
              <a:t>294</a:t>
            </a:r>
            <a:endParaRPr lang="mr-IN" sz="1600" dirty="0"/>
          </a:p>
          <a:p>
            <a:r>
              <a:rPr lang="mr-IN" sz="1600" dirty="0"/>
              <a:t>Staten Island     </a:t>
            </a:r>
            <a:r>
              <a:rPr lang="mr-IN" sz="1600" dirty="0" smtClean="0"/>
              <a:t>    73</a:t>
            </a:r>
            <a:endParaRPr lang="mr-IN" sz="1600" dirty="0"/>
          </a:p>
          <a:p>
            <a:r>
              <a:rPr lang="mr-IN" sz="1600" dirty="0"/>
              <a:t>Flushing               </a:t>
            </a:r>
            <a:r>
              <a:rPr lang="mr-IN" sz="1600" dirty="0" smtClean="0"/>
              <a:t>9</a:t>
            </a:r>
            <a:endParaRPr lang="mr-IN" sz="1600" dirty="0"/>
          </a:p>
          <a:p>
            <a:r>
              <a:rPr lang="en-US" sz="1600" dirty="0"/>
              <a:t>Long Island City       7</a:t>
            </a:r>
          </a:p>
          <a:p>
            <a:r>
              <a:rPr lang="mr-IN" sz="1600" dirty="0"/>
              <a:t>Jamaica                </a:t>
            </a:r>
            <a:r>
              <a:rPr lang="mr-IN" sz="1600" dirty="0" smtClean="0"/>
              <a:t>5</a:t>
            </a:r>
            <a:endParaRPr lang="mr-IN" sz="1600" dirty="0"/>
          </a:p>
          <a:p>
            <a:r>
              <a:rPr lang="mr-IN" sz="1600" dirty="0"/>
              <a:t>Corona              </a:t>
            </a:r>
            <a:r>
              <a:rPr lang="mr-IN" sz="1600" dirty="0" smtClean="0"/>
              <a:t>   </a:t>
            </a:r>
            <a:r>
              <a:rPr lang="mr-IN" sz="1600" dirty="0"/>
              <a:t>3</a:t>
            </a:r>
          </a:p>
          <a:p>
            <a:r>
              <a:rPr lang="mr-IN" sz="1600" dirty="0"/>
              <a:t>Bayside                3</a:t>
            </a:r>
            <a:endParaRPr lang="en-US" sz="1600" dirty="0"/>
          </a:p>
        </p:txBody>
      </p:sp>
    </p:spTree>
    <p:extLst>
      <p:ext uri="{BB962C8B-B14F-4D97-AF65-F5344CB8AC3E}">
        <p14:creationId xmlns:p14="http://schemas.microsoft.com/office/powerpoint/2010/main" val="3377632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a:t>
            </a:r>
            <a:endParaRPr lang="en-US" dirty="0"/>
          </a:p>
        </p:txBody>
      </p:sp>
      <p:pic>
        <p:nvPicPr>
          <p:cNvPr id="5" name="Picture 4"/>
          <p:cNvPicPr>
            <a:picLocks noChangeAspect="1"/>
          </p:cNvPicPr>
          <p:nvPr/>
        </p:nvPicPr>
        <p:blipFill>
          <a:blip r:embed="rId2"/>
          <a:stretch>
            <a:fillRect/>
          </a:stretch>
        </p:blipFill>
        <p:spPr>
          <a:xfrm>
            <a:off x="251468" y="2364069"/>
            <a:ext cx="5108381" cy="3116112"/>
          </a:xfrm>
          <a:prstGeom prst="rect">
            <a:avLst/>
          </a:prstGeom>
        </p:spPr>
      </p:pic>
      <p:pic>
        <p:nvPicPr>
          <p:cNvPr id="6" name="Picture 5"/>
          <p:cNvPicPr>
            <a:picLocks noChangeAspect="1"/>
          </p:cNvPicPr>
          <p:nvPr/>
        </p:nvPicPr>
        <p:blipFill>
          <a:blip r:embed="rId3"/>
          <a:stretch>
            <a:fillRect/>
          </a:stretch>
        </p:blipFill>
        <p:spPr>
          <a:xfrm>
            <a:off x="5021281" y="1764572"/>
            <a:ext cx="3665519" cy="3425157"/>
          </a:xfrm>
          <a:prstGeom prst="rect">
            <a:avLst/>
          </a:prstGeom>
        </p:spPr>
      </p:pic>
    </p:spTree>
    <p:extLst>
      <p:ext uri="{BB962C8B-B14F-4D97-AF65-F5344CB8AC3E}">
        <p14:creationId xmlns:p14="http://schemas.microsoft.com/office/powerpoint/2010/main" val="1607619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pic>
        <p:nvPicPr>
          <p:cNvPr id="4" name="Picture 3"/>
          <p:cNvPicPr>
            <a:picLocks noChangeAspect="1"/>
          </p:cNvPicPr>
          <p:nvPr/>
        </p:nvPicPr>
        <p:blipFill>
          <a:blip r:embed="rId2"/>
          <a:stretch>
            <a:fillRect/>
          </a:stretch>
        </p:blipFill>
        <p:spPr>
          <a:xfrm>
            <a:off x="6224004" y="1417638"/>
            <a:ext cx="2552224" cy="4184367"/>
          </a:xfrm>
          <a:prstGeom prst="rect">
            <a:avLst/>
          </a:prstGeom>
        </p:spPr>
      </p:pic>
      <p:pic>
        <p:nvPicPr>
          <p:cNvPr id="5" name="Picture 4"/>
          <p:cNvPicPr>
            <a:picLocks noChangeAspect="1"/>
          </p:cNvPicPr>
          <p:nvPr/>
        </p:nvPicPr>
        <p:blipFill>
          <a:blip r:embed="rId3"/>
          <a:stretch>
            <a:fillRect/>
          </a:stretch>
        </p:blipFill>
        <p:spPr>
          <a:xfrm>
            <a:off x="457200" y="2364068"/>
            <a:ext cx="5196829" cy="2517409"/>
          </a:xfrm>
          <a:prstGeom prst="rect">
            <a:avLst/>
          </a:prstGeom>
        </p:spPr>
      </p:pic>
      <p:sp>
        <p:nvSpPr>
          <p:cNvPr id="6" name="TextBox 5"/>
          <p:cNvSpPr txBox="1"/>
          <p:nvPr/>
        </p:nvSpPr>
        <p:spPr>
          <a:xfrm>
            <a:off x="1475645" y="1641530"/>
            <a:ext cx="2766146" cy="369332"/>
          </a:xfrm>
          <a:prstGeom prst="rect">
            <a:avLst/>
          </a:prstGeom>
          <a:noFill/>
        </p:spPr>
        <p:txBody>
          <a:bodyPr wrap="square" rtlCol="0">
            <a:spAutoFit/>
          </a:bodyPr>
          <a:lstStyle/>
          <a:p>
            <a:r>
              <a:rPr lang="en-US" dirty="0" smtClean="0"/>
              <a:t>Crime in the Bronx </a:t>
            </a:r>
          </a:p>
        </p:txBody>
      </p:sp>
      <p:sp>
        <p:nvSpPr>
          <p:cNvPr id="7" name="TextBox 6"/>
          <p:cNvSpPr txBox="1"/>
          <p:nvPr/>
        </p:nvSpPr>
        <p:spPr>
          <a:xfrm>
            <a:off x="974229" y="5025662"/>
            <a:ext cx="2766146" cy="646331"/>
          </a:xfrm>
          <a:prstGeom prst="rect">
            <a:avLst/>
          </a:prstGeom>
          <a:noFill/>
        </p:spPr>
        <p:txBody>
          <a:bodyPr wrap="square" rtlCol="0">
            <a:spAutoFit/>
          </a:bodyPr>
          <a:lstStyle/>
          <a:p>
            <a:pPr algn="ctr"/>
            <a:r>
              <a:rPr lang="en-US" dirty="0" smtClean="0"/>
              <a:t>Minimal Wi-Fi Available for Free</a:t>
            </a:r>
          </a:p>
        </p:txBody>
      </p:sp>
      <p:sp>
        <p:nvSpPr>
          <p:cNvPr id="8" name="TextBox 7"/>
          <p:cNvSpPr txBox="1"/>
          <p:nvPr/>
        </p:nvSpPr>
        <p:spPr>
          <a:xfrm>
            <a:off x="6224004" y="775902"/>
            <a:ext cx="2531740" cy="646331"/>
          </a:xfrm>
          <a:prstGeom prst="rect">
            <a:avLst/>
          </a:prstGeom>
          <a:noFill/>
        </p:spPr>
        <p:txBody>
          <a:bodyPr wrap="square" rtlCol="0">
            <a:spAutoFit/>
          </a:bodyPr>
          <a:lstStyle/>
          <a:p>
            <a:pPr algn="ctr"/>
            <a:r>
              <a:rPr lang="en-US" dirty="0" smtClean="0"/>
              <a:t>No reported Police Station</a:t>
            </a:r>
          </a:p>
        </p:txBody>
      </p:sp>
    </p:spTree>
    <p:extLst>
      <p:ext uri="{BB962C8B-B14F-4D97-AF65-F5344CB8AC3E}">
        <p14:creationId xmlns:p14="http://schemas.microsoft.com/office/powerpoint/2010/main" val="2063956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Purpose of this project was to identify areas in New York that have a high crime rate.  In doing so, we found that areas within the Bronx were higher than surrounding areas.  Additionally, I wanted to see the availability of free </a:t>
            </a:r>
            <a:r>
              <a:rPr lang="en-US" dirty="0" err="1"/>
              <a:t>wifi</a:t>
            </a:r>
            <a:r>
              <a:rPr lang="en-US" dirty="0"/>
              <a:t> in these areas to see if this service was already being provided.  Lastly, I wanted to query the Foursquare data to determine if there police stations or government buildings in this location.  Analysis of the Bronx identified </a:t>
            </a:r>
          </a:p>
          <a:p>
            <a:endParaRPr lang="en-US" dirty="0"/>
          </a:p>
          <a:p>
            <a:r>
              <a:rPr lang="en-US" dirty="0"/>
              <a:t>Final </a:t>
            </a:r>
            <a:r>
              <a:rPr lang="en-US" dirty="0" err="1"/>
              <a:t>decission</a:t>
            </a:r>
            <a:r>
              <a:rPr lang="en-US" dirty="0"/>
              <a:t> on optimal restaurant location will be made by stakeholders based on specific characteristics of neighborhoods and locations in every recommended zone, taking into consideration additional factors like attractiveness of each location (proximity to park or water), levels of noise / proximity to major roads, real estate availability, prices, social and economic dynamics of every neighborhood etc.</a:t>
            </a:r>
          </a:p>
        </p:txBody>
      </p:sp>
    </p:spTree>
    <p:extLst>
      <p:ext uri="{BB962C8B-B14F-4D97-AF65-F5344CB8AC3E}">
        <p14:creationId xmlns:p14="http://schemas.microsoft.com/office/powerpoint/2010/main" val="3826746481"/>
      </p:ext>
    </p:extLst>
  </p:cSld>
  <p:clrMapOvr>
    <a:masterClrMapping/>
  </p:clrMapOvr>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20</TotalTime>
  <Words>511</Words>
  <Application>Microsoft Macintosh PowerPoint</Application>
  <PresentationFormat>On-screen Show (4:3)</PresentationFormat>
  <Paragraphs>36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 Black </vt:lpstr>
      <vt:lpstr>Coursera Capstone Project </vt:lpstr>
      <vt:lpstr>Introduction </vt:lpstr>
      <vt:lpstr>Data</vt:lpstr>
      <vt:lpstr>Data</vt:lpstr>
      <vt:lpstr>Methodology </vt:lpstr>
      <vt:lpstr>Analysis</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 </dc:title>
  <dc:creator>Matthew Nordmoe</dc:creator>
  <cp:lastModifiedBy>Matthew Nordmoe</cp:lastModifiedBy>
  <cp:revision>2</cp:revision>
  <dcterms:created xsi:type="dcterms:W3CDTF">2019-02-20T19:29:01Z</dcterms:created>
  <dcterms:modified xsi:type="dcterms:W3CDTF">2019-02-20T19:49:17Z</dcterms:modified>
</cp:coreProperties>
</file>