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7" r:id="rId3"/>
    <p:sldId id="295" r:id="rId4"/>
    <p:sldId id="296" r:id="rId5"/>
    <p:sldId id="297" r:id="rId6"/>
    <p:sldId id="298" r:id="rId7"/>
    <p:sldId id="299" r:id="rId8"/>
    <p:sldId id="300" r:id="rId9"/>
    <p:sldId id="301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Ramabhadra" panose="020B0604020202020204" charset="0"/>
      <p:regular r:id="rId16"/>
    </p:embeddedFont>
    <p:embeddedFont>
      <p:font typeface="Wingdings 3" panose="05040102010807070707" pitchFamily="18" charset="2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4B8D56-5211-4600-8A6B-DDE3483153C0}">
  <a:tblStyle styleId="{3D4B8D56-5211-4600-8A6B-DDE3483153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B09630-1C5C-4EBE-B7D8-99AC5F7E68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b32063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7b32063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14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76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80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003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15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6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17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390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419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936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452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103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396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987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12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936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 flipH="1">
            <a:off x="4135974" y="948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 flipH="1">
            <a:off x="4135974" y="15208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3270300" cy="406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99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1"/>
          </p:nvPr>
        </p:nvSpPr>
        <p:spPr>
          <a:xfrm>
            <a:off x="789477" y="2937954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2"/>
          </p:nvPr>
        </p:nvSpPr>
        <p:spPr>
          <a:xfrm>
            <a:off x="3345900" y="2937954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3"/>
          </p:nvPr>
        </p:nvSpPr>
        <p:spPr>
          <a:xfrm>
            <a:off x="5902323" y="2937956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4"/>
          </p:nvPr>
        </p:nvSpPr>
        <p:spPr>
          <a:xfrm>
            <a:off x="789477" y="255135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subTitle" idx="5"/>
          </p:nvPr>
        </p:nvSpPr>
        <p:spPr>
          <a:xfrm>
            <a:off x="3345900" y="255135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6"/>
          </p:nvPr>
        </p:nvSpPr>
        <p:spPr>
          <a:xfrm>
            <a:off x="5902323" y="255135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6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9260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593100" y="539500"/>
            <a:ext cx="3246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304300" y="539500"/>
            <a:ext cx="12888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6" y="1667187"/>
            <a:ext cx="7717500" cy="2936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990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06488" y="2338756"/>
            <a:ext cx="35685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869013" y="2338761"/>
            <a:ext cx="35685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869012" y="1958938"/>
            <a:ext cx="3568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4706487" y="1958938"/>
            <a:ext cx="3568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768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713225" y="3621800"/>
            <a:ext cx="5559600" cy="98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71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subTitle" idx="1"/>
          </p:nvPr>
        </p:nvSpPr>
        <p:spPr>
          <a:xfrm>
            <a:off x="2347900" y="1587950"/>
            <a:ext cx="44481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65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570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43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800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789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638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498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658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2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700" r:id="rId18"/>
    <p:sldLayoutId id="2147483701" r:id="rId19"/>
    <p:sldLayoutId id="2147483702" r:id="rId20"/>
    <p:sldLayoutId id="2147483704" r:id="rId21"/>
    <p:sldLayoutId id="2147483708" r:id="rId22"/>
    <p:sldLayoutId id="2147483714" r:id="rId23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ctrTitle"/>
          </p:nvPr>
        </p:nvSpPr>
        <p:spPr>
          <a:xfrm>
            <a:off x="765100" y="685248"/>
            <a:ext cx="7141212" cy="1659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Elektronische systemen II :  </a:t>
            </a:r>
            <a:r>
              <a:rPr lang="en" sz="4800" dirty="0"/>
              <a:t>Greenhouse controller</a:t>
            </a:r>
            <a:endParaRPr sz="4800"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1"/>
          </p:nvPr>
        </p:nvSpPr>
        <p:spPr>
          <a:xfrm>
            <a:off x="796602" y="2331249"/>
            <a:ext cx="7084082" cy="64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Xander aerts &amp; miguel nunez</a:t>
            </a:r>
            <a:endParaRPr sz="2400" dirty="0"/>
          </a:p>
        </p:txBody>
      </p:sp>
      <p:grpSp>
        <p:nvGrpSpPr>
          <p:cNvPr id="424" name="Google Shape;424;p33"/>
          <p:cNvGrpSpPr/>
          <p:nvPr/>
        </p:nvGrpSpPr>
        <p:grpSpPr>
          <a:xfrm rot="10800000">
            <a:off x="208186" y="2818274"/>
            <a:ext cx="8727628" cy="2934819"/>
            <a:chOff x="208186" y="-593851"/>
            <a:chExt cx="8727628" cy="2934819"/>
          </a:xfrm>
        </p:grpSpPr>
        <p:sp>
          <p:nvSpPr>
            <p:cNvPr id="425" name="Google Shape;425;p33"/>
            <p:cNvSpPr/>
            <p:nvPr/>
          </p:nvSpPr>
          <p:spPr>
            <a:xfrm rot="10800000">
              <a:off x="6678925" y="-229599"/>
              <a:ext cx="125277" cy="1996941"/>
            </a:xfrm>
            <a:custGeom>
              <a:avLst/>
              <a:gdLst/>
              <a:ahLst/>
              <a:cxnLst/>
              <a:rect l="l" t="t" r="r" b="b"/>
              <a:pathLst>
                <a:path w="4014" h="63984" fill="none" extrusionOk="0">
                  <a:moveTo>
                    <a:pt x="4013" y="63983"/>
                  </a:moveTo>
                  <a:lnTo>
                    <a:pt x="4013" y="36414"/>
                  </a:lnTo>
                  <a:lnTo>
                    <a:pt x="1" y="3237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 rot="10800000">
              <a:off x="6751020" y="171038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 rot="10800000">
              <a:off x="7499530" y="-163184"/>
              <a:ext cx="31" cy="558784"/>
            </a:xfrm>
            <a:custGeom>
              <a:avLst/>
              <a:gdLst/>
              <a:ahLst/>
              <a:cxnLst/>
              <a:rect l="l" t="t" r="r" b="b"/>
              <a:pathLst>
                <a:path w="1" h="17904" fill="none" extrusionOk="0">
                  <a:moveTo>
                    <a:pt x="1" y="17903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 rot="10800000">
              <a:off x="7446410" y="338641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 rot="10800000">
              <a:off x="7864749" y="-69273"/>
              <a:ext cx="31" cy="537936"/>
            </a:xfrm>
            <a:custGeom>
              <a:avLst/>
              <a:gdLst/>
              <a:ahLst/>
              <a:cxnLst/>
              <a:rect l="l" t="t" r="r" b="b"/>
              <a:pathLst>
                <a:path w="1" h="17236" fill="none" extrusionOk="0">
                  <a:moveTo>
                    <a:pt x="0" y="1723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 rot="10800000">
              <a:off x="7811630" y="411704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4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5" y="2676"/>
                    <a:pt x="3405" y="1734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 rot="10800000">
              <a:off x="8244200" y="-115745"/>
              <a:ext cx="203052" cy="1636434"/>
            </a:xfrm>
            <a:custGeom>
              <a:avLst/>
              <a:gdLst/>
              <a:ahLst/>
              <a:cxnLst/>
              <a:rect l="l" t="t" r="r" b="b"/>
              <a:pathLst>
                <a:path w="6506" h="52433" fill="none" extrusionOk="0">
                  <a:moveTo>
                    <a:pt x="6505" y="52433"/>
                  </a:moveTo>
                  <a:lnTo>
                    <a:pt x="6505" y="39454"/>
                  </a:lnTo>
                  <a:lnTo>
                    <a:pt x="1" y="32949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 rot="10800000">
              <a:off x="8393134" y="1464698"/>
              <a:ext cx="107238" cy="107238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3" y="3436"/>
                  </a:cubicBezTo>
                  <a:cubicBezTo>
                    <a:pt x="2614" y="3436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 rot="10800000">
              <a:off x="8617971" y="-69273"/>
              <a:ext cx="76870" cy="1940981"/>
            </a:xfrm>
            <a:custGeom>
              <a:avLst/>
              <a:gdLst/>
              <a:ahLst/>
              <a:cxnLst/>
              <a:rect l="l" t="t" r="r" b="b"/>
              <a:pathLst>
                <a:path w="2463" h="62191" fill="none" extrusionOk="0">
                  <a:moveTo>
                    <a:pt x="0" y="62190"/>
                  </a:moveTo>
                  <a:lnTo>
                    <a:pt x="0" y="43345"/>
                  </a:lnTo>
                  <a:lnTo>
                    <a:pt x="2462" y="40853"/>
                  </a:lnTo>
                  <a:lnTo>
                    <a:pt x="2462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 rot="10800000">
              <a:off x="8563916" y="1815686"/>
              <a:ext cx="107206" cy="107238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02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 rot="10800000">
              <a:off x="4271734" y="-157944"/>
              <a:ext cx="31" cy="1041634"/>
            </a:xfrm>
            <a:custGeom>
              <a:avLst/>
              <a:gdLst/>
              <a:ahLst/>
              <a:cxnLst/>
              <a:rect l="l" t="t" r="r" b="b"/>
              <a:pathLst>
                <a:path w="1" h="33375" fill="none" extrusionOk="0">
                  <a:moveTo>
                    <a:pt x="0" y="0"/>
                  </a:moveTo>
                  <a:lnTo>
                    <a:pt x="0" y="33375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 rot="10800000">
              <a:off x="1832292" y="-163184"/>
              <a:ext cx="136637" cy="827252"/>
            </a:xfrm>
            <a:custGeom>
              <a:avLst/>
              <a:gdLst/>
              <a:ahLst/>
              <a:cxnLst/>
              <a:rect l="l" t="t" r="r" b="b"/>
              <a:pathLst>
                <a:path w="4378" h="26506" fill="none" extrusionOk="0">
                  <a:moveTo>
                    <a:pt x="1" y="26505"/>
                  </a:moveTo>
                  <a:lnTo>
                    <a:pt x="1" y="4651"/>
                  </a:lnTo>
                  <a:lnTo>
                    <a:pt x="4378" y="304"/>
                  </a:lnTo>
                  <a:lnTo>
                    <a:pt x="4378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 rot="10800000">
              <a:off x="1779173" y="60711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 rot="10800000">
              <a:off x="1224197" y="-163184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 rot="10800000">
              <a:off x="860881" y="-163184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 rot="10800000">
              <a:off x="942464" y="138976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 rot="10800000">
              <a:off x="436831" y="-163184"/>
              <a:ext cx="31" cy="1533035"/>
            </a:xfrm>
            <a:custGeom>
              <a:avLst/>
              <a:gdLst/>
              <a:ahLst/>
              <a:cxnLst/>
              <a:rect l="l" t="t" r="r" b="b"/>
              <a:pathLst>
                <a:path w="1" h="49120" fill="none" extrusionOk="0">
                  <a:moveTo>
                    <a:pt x="1" y="4911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 rot="10800000">
              <a:off x="383711" y="131386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5"/>
                    <a:pt x="1703" y="3435"/>
                  </a:cubicBezTo>
                  <a:cubicBezTo>
                    <a:pt x="2645" y="3435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 rot="10800000">
              <a:off x="5650587" y="-115745"/>
              <a:ext cx="31" cy="697294"/>
            </a:xfrm>
            <a:custGeom>
              <a:avLst/>
              <a:gdLst/>
              <a:ahLst/>
              <a:cxnLst/>
              <a:rect l="l" t="t" r="r" b="b"/>
              <a:pathLst>
                <a:path w="1" h="22342" fill="none" extrusionOk="0">
                  <a:moveTo>
                    <a:pt x="0" y="22342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 rot="10800000">
              <a:off x="5597467" y="525527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 rot="10800000">
              <a:off x="5114617" y="-163184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rot="10800000">
              <a:off x="5061498" y="138976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rot="10800000">
              <a:off x="4805357" y="-163184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 rot="10800000">
              <a:off x="4901172" y="1652520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10800000">
              <a:off x="3629021" y="-115745"/>
              <a:ext cx="147093" cy="2111700"/>
            </a:xfrm>
            <a:custGeom>
              <a:avLst/>
              <a:gdLst/>
              <a:ahLst/>
              <a:cxnLst/>
              <a:rect l="l" t="t" r="r" b="b"/>
              <a:pathLst>
                <a:path w="4713" h="67661" fill="none" extrusionOk="0">
                  <a:moveTo>
                    <a:pt x="1" y="67661"/>
                  </a:moveTo>
                  <a:lnTo>
                    <a:pt x="1" y="56870"/>
                  </a:lnTo>
                  <a:lnTo>
                    <a:pt x="4712" y="52159"/>
                  </a:lnTo>
                  <a:lnTo>
                    <a:pt x="4712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 rot="10800000">
              <a:off x="3575902" y="1939964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rot="10800000">
              <a:off x="2410021" y="-61699"/>
              <a:ext cx="31" cy="864267"/>
            </a:xfrm>
            <a:custGeom>
              <a:avLst/>
              <a:gdLst/>
              <a:ahLst/>
              <a:cxnLst/>
              <a:rect l="l" t="t" r="r" b="b"/>
              <a:pathLst>
                <a:path w="1" h="27692" fill="none" extrusionOk="0">
                  <a:moveTo>
                    <a:pt x="1" y="2769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 rot="10800000">
              <a:off x="2354997" y="746546"/>
              <a:ext cx="107206" cy="107238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14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 rot="10800000">
              <a:off x="2984909" y="-144208"/>
              <a:ext cx="247620" cy="1911550"/>
            </a:xfrm>
            <a:custGeom>
              <a:avLst/>
              <a:gdLst/>
              <a:ahLst/>
              <a:cxnLst/>
              <a:rect l="l" t="t" r="r" b="b"/>
              <a:pathLst>
                <a:path w="7934" h="61248" fill="none" extrusionOk="0">
                  <a:moveTo>
                    <a:pt x="7934" y="61247"/>
                  </a:moveTo>
                  <a:lnTo>
                    <a:pt x="7934" y="48329"/>
                  </a:lnTo>
                  <a:lnTo>
                    <a:pt x="1" y="40396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 rot="10800000">
              <a:off x="3179378" y="1710383"/>
              <a:ext cx="107206" cy="106301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 rot="10800000">
              <a:off x="7022360" y="-593851"/>
              <a:ext cx="135670" cy="2301425"/>
            </a:xfrm>
            <a:custGeom>
              <a:avLst/>
              <a:gdLst/>
              <a:ahLst/>
              <a:cxnLst/>
              <a:rect l="l" t="t" r="r" b="b"/>
              <a:pathLst>
                <a:path w="4347" h="73740" fill="none" extrusionOk="0">
                  <a:moveTo>
                    <a:pt x="0" y="73740"/>
                  </a:moveTo>
                  <a:lnTo>
                    <a:pt x="0" y="51308"/>
                  </a:lnTo>
                  <a:lnTo>
                    <a:pt x="4347" y="46992"/>
                  </a:lnTo>
                  <a:lnTo>
                    <a:pt x="4347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 rot="10800000">
              <a:off x="6969209" y="1652520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4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 rot="10800000">
              <a:off x="6129660" y="-115745"/>
              <a:ext cx="56022" cy="1219031"/>
            </a:xfrm>
            <a:custGeom>
              <a:avLst/>
              <a:gdLst/>
              <a:ahLst/>
              <a:cxnLst/>
              <a:rect l="l" t="t" r="r" b="b"/>
              <a:pathLst>
                <a:path w="1795" h="39059" fill="none" extrusionOk="0">
                  <a:moveTo>
                    <a:pt x="1794" y="39059"/>
                  </a:moveTo>
                  <a:lnTo>
                    <a:pt x="1794" y="22736"/>
                  </a:lnTo>
                  <a:lnTo>
                    <a:pt x="1" y="19697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 rot="10800000">
              <a:off x="6132500" y="1046328"/>
              <a:ext cx="106301" cy="106301"/>
            </a:xfrm>
            <a:custGeom>
              <a:avLst/>
              <a:gdLst/>
              <a:ahLst/>
              <a:cxnLst/>
              <a:rect l="l" t="t" r="r" b="b"/>
              <a:pathLst>
                <a:path w="3406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 rot="10800000">
              <a:off x="4218615" y="834325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 rot="10800000">
              <a:off x="1171249" y="2086990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 rot="10800000">
              <a:off x="6867714" y="-999"/>
              <a:ext cx="31" cy="399426"/>
            </a:xfrm>
            <a:custGeom>
              <a:avLst/>
              <a:gdLst/>
              <a:ahLst/>
              <a:cxnLst/>
              <a:rect l="l" t="t" r="r" b="b"/>
              <a:pathLst>
                <a:path w="1" h="12798" fill="none" extrusionOk="0">
                  <a:moveTo>
                    <a:pt x="0" y="12797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 rot="10800000">
              <a:off x="6813659" y="342436"/>
              <a:ext cx="107206" cy="107206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 rot="10800000">
              <a:off x="7255717" y="-322542"/>
              <a:ext cx="94910" cy="2516774"/>
            </a:xfrm>
            <a:custGeom>
              <a:avLst/>
              <a:gdLst/>
              <a:ahLst/>
              <a:cxnLst/>
              <a:rect l="l" t="t" r="r" b="b"/>
              <a:pathLst>
                <a:path w="3041" h="80640" fill="none" extrusionOk="0">
                  <a:moveTo>
                    <a:pt x="3041" y="0"/>
                  </a:moveTo>
                  <a:lnTo>
                    <a:pt x="3041" y="60366"/>
                  </a:lnTo>
                  <a:lnTo>
                    <a:pt x="1" y="63406"/>
                  </a:lnTo>
                  <a:lnTo>
                    <a:pt x="1" y="8064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 rot="10800000">
              <a:off x="7201630" y="2138241"/>
              <a:ext cx="107238" cy="107206"/>
            </a:xfrm>
            <a:custGeom>
              <a:avLst/>
              <a:gdLst/>
              <a:ahLst/>
              <a:cxnLst/>
              <a:rect l="l" t="t" r="r" b="b"/>
              <a:pathLst>
                <a:path w="3436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 rot="10800000">
              <a:off x="7714391" y="-115745"/>
              <a:ext cx="31" cy="810180"/>
            </a:xfrm>
            <a:custGeom>
              <a:avLst/>
              <a:gdLst/>
              <a:ahLst/>
              <a:cxnLst/>
              <a:rect l="l" t="t" r="r" b="b"/>
              <a:pathLst>
                <a:path w="1" h="25959" fill="none" extrusionOk="0">
                  <a:moveTo>
                    <a:pt x="0" y="25959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 rot="10800000">
              <a:off x="8078194" y="-115745"/>
              <a:ext cx="143285" cy="2029181"/>
            </a:xfrm>
            <a:custGeom>
              <a:avLst/>
              <a:gdLst/>
              <a:ahLst/>
              <a:cxnLst/>
              <a:rect l="l" t="t" r="r" b="b"/>
              <a:pathLst>
                <a:path w="4591" h="65017" fill="none" extrusionOk="0">
                  <a:moveTo>
                    <a:pt x="4590" y="65017"/>
                  </a:moveTo>
                  <a:lnTo>
                    <a:pt x="4590" y="46718"/>
                  </a:lnTo>
                  <a:lnTo>
                    <a:pt x="1" y="42098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 rot="10800000">
              <a:off x="8168329" y="1857445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 rot="10800000">
              <a:off x="8775457" y="-115745"/>
              <a:ext cx="160357" cy="1388845"/>
            </a:xfrm>
            <a:custGeom>
              <a:avLst/>
              <a:gdLst/>
              <a:ahLst/>
              <a:cxnLst/>
              <a:rect l="l" t="t" r="r" b="b"/>
              <a:pathLst>
                <a:path w="5138" h="44500" fill="none" extrusionOk="0">
                  <a:moveTo>
                    <a:pt x="1" y="44500"/>
                  </a:moveTo>
                  <a:lnTo>
                    <a:pt x="1" y="23071"/>
                  </a:lnTo>
                  <a:lnTo>
                    <a:pt x="5138" y="17934"/>
                  </a:lnTo>
                  <a:lnTo>
                    <a:pt x="5138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 rot="10800000">
              <a:off x="8722338" y="1217109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1"/>
                  </a:moveTo>
                  <a:cubicBezTo>
                    <a:pt x="760" y="1"/>
                    <a:pt x="0" y="760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 rot="10800000">
              <a:off x="2139648" y="-265647"/>
              <a:ext cx="31" cy="1178271"/>
            </a:xfrm>
            <a:custGeom>
              <a:avLst/>
              <a:gdLst/>
              <a:ahLst/>
              <a:cxnLst/>
              <a:rect l="l" t="t" r="r" b="b"/>
              <a:pathLst>
                <a:path w="1" h="37753" fill="none" extrusionOk="0">
                  <a:moveTo>
                    <a:pt x="1" y="1"/>
                  </a:moveTo>
                  <a:lnTo>
                    <a:pt x="1" y="37752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 rot="10800000">
              <a:off x="1565728" y="-115745"/>
              <a:ext cx="31" cy="2446583"/>
            </a:xfrm>
            <a:custGeom>
              <a:avLst/>
              <a:gdLst/>
              <a:ahLst/>
              <a:cxnLst/>
              <a:rect l="l" t="t" r="r" b="b"/>
              <a:pathLst>
                <a:path w="1" h="78391" fill="none" extrusionOk="0">
                  <a:moveTo>
                    <a:pt x="1" y="78391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 rot="10800000">
              <a:off x="2086531" y="87875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 rot="10800000">
              <a:off x="1176757" y="-115745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 rot="10800000">
              <a:off x="1123638" y="216267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 rot="10800000">
              <a:off x="616101" y="-163184"/>
              <a:ext cx="148997" cy="2044380"/>
            </a:xfrm>
            <a:custGeom>
              <a:avLst/>
              <a:gdLst/>
              <a:ahLst/>
              <a:cxnLst/>
              <a:rect l="l" t="t" r="r" b="b"/>
              <a:pathLst>
                <a:path w="4774" h="65504" fill="none" extrusionOk="0">
                  <a:moveTo>
                    <a:pt x="4773" y="65503"/>
                  </a:moveTo>
                  <a:lnTo>
                    <a:pt x="4773" y="46020"/>
                  </a:lnTo>
                  <a:lnTo>
                    <a:pt x="1" y="41217"/>
                  </a:ln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 rot="10800000">
              <a:off x="711916" y="182517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 rot="10800000">
              <a:off x="261306" y="-163184"/>
              <a:ext cx="31" cy="902187"/>
            </a:xfrm>
            <a:custGeom>
              <a:avLst/>
              <a:gdLst/>
              <a:ahLst/>
              <a:cxnLst/>
              <a:rect l="l" t="t" r="r" b="b"/>
              <a:pathLst>
                <a:path w="1" h="28907" fill="none" extrusionOk="0">
                  <a:moveTo>
                    <a:pt x="0" y="2890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 rot="10800000">
              <a:off x="208186" y="683012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 rot="10800000">
              <a:off x="5395414" y="-163184"/>
              <a:ext cx="107238" cy="1930526"/>
            </a:xfrm>
            <a:custGeom>
              <a:avLst/>
              <a:gdLst/>
              <a:ahLst/>
              <a:cxnLst/>
              <a:rect l="l" t="t" r="r" b="b"/>
              <a:pathLst>
                <a:path w="3436" h="61856" fill="none" extrusionOk="0">
                  <a:moveTo>
                    <a:pt x="1" y="61855"/>
                  </a:moveTo>
                  <a:lnTo>
                    <a:pt x="1" y="32554"/>
                  </a:lnTo>
                  <a:lnTo>
                    <a:pt x="3435" y="29119"/>
                  </a:lnTo>
                  <a:lnTo>
                    <a:pt x="3435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 rot="10800000">
              <a:off x="5342294" y="171038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 rot="10800000">
              <a:off x="5013122" y="-229599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 rot="10800000">
              <a:off x="5052010" y="381337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 rot="10800000">
              <a:off x="4508425" y="-163184"/>
              <a:ext cx="178365" cy="1608938"/>
            </a:xfrm>
            <a:custGeom>
              <a:avLst/>
              <a:gdLst/>
              <a:ahLst/>
              <a:cxnLst/>
              <a:rect l="l" t="t" r="r" b="b"/>
              <a:pathLst>
                <a:path w="5715" h="51552" fill="none" extrusionOk="0">
                  <a:moveTo>
                    <a:pt x="5714" y="51551"/>
                  </a:moveTo>
                  <a:lnTo>
                    <a:pt x="5714" y="40001"/>
                  </a:lnTo>
                  <a:lnTo>
                    <a:pt x="0" y="2766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 rot="10800000">
              <a:off x="4633640" y="1389763"/>
              <a:ext cx="106301" cy="107206"/>
            </a:xfrm>
            <a:custGeom>
              <a:avLst/>
              <a:gdLst/>
              <a:ahLst/>
              <a:cxnLst/>
              <a:rect l="l" t="t" r="r" b="b"/>
              <a:pathLst>
                <a:path w="3406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rot="10800000">
              <a:off x="3856698" y="-80634"/>
              <a:ext cx="218220" cy="1601323"/>
            </a:xfrm>
            <a:custGeom>
              <a:avLst/>
              <a:gdLst/>
              <a:ahLst/>
              <a:cxnLst/>
              <a:rect l="l" t="t" r="r" b="b"/>
              <a:pathLst>
                <a:path w="6992" h="51308" fill="none" extrusionOk="0">
                  <a:moveTo>
                    <a:pt x="0" y="51308"/>
                  </a:moveTo>
                  <a:lnTo>
                    <a:pt x="0" y="37235"/>
                  </a:lnTo>
                  <a:lnTo>
                    <a:pt x="6991" y="30244"/>
                  </a:lnTo>
                  <a:lnTo>
                    <a:pt x="699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rot="10800000">
              <a:off x="3803579" y="1464698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rot="10800000">
              <a:off x="2701241" y="-163184"/>
              <a:ext cx="283699" cy="1666801"/>
            </a:xfrm>
            <a:custGeom>
              <a:avLst/>
              <a:gdLst/>
              <a:ahLst/>
              <a:cxnLst/>
              <a:rect l="l" t="t" r="r" b="b"/>
              <a:pathLst>
                <a:path w="9090" h="53406" fill="none" extrusionOk="0">
                  <a:moveTo>
                    <a:pt x="9089" y="53405"/>
                  </a:moveTo>
                  <a:lnTo>
                    <a:pt x="9089" y="34651"/>
                  </a:lnTo>
                  <a:lnTo>
                    <a:pt x="1" y="25593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rot="10800000">
              <a:off x="2931758" y="144856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rot="10800000">
              <a:off x="3453527" y="-69273"/>
              <a:ext cx="31" cy="1480883"/>
            </a:xfrm>
            <a:custGeom>
              <a:avLst/>
              <a:gdLst/>
              <a:ahLst/>
              <a:cxnLst/>
              <a:rect l="l" t="t" r="r" b="b"/>
              <a:pathLst>
                <a:path w="1" h="47449" fill="none" extrusionOk="0">
                  <a:moveTo>
                    <a:pt x="1" y="47448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rot="10800000">
              <a:off x="3400408" y="135465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03" y="3404"/>
                  </a:cubicBezTo>
                  <a:cubicBezTo>
                    <a:pt x="2614" y="3404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rot="10800000">
              <a:off x="6560358" y="-144209"/>
              <a:ext cx="31" cy="1149776"/>
            </a:xfrm>
            <a:custGeom>
              <a:avLst/>
              <a:gdLst/>
              <a:ahLst/>
              <a:cxnLst/>
              <a:rect l="l" t="t" r="r" b="b"/>
              <a:pathLst>
                <a:path w="1" h="36840" fill="none" extrusionOk="0">
                  <a:moveTo>
                    <a:pt x="1" y="3683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rot="10800000">
              <a:off x="6507239" y="950545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14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rot="10800000">
              <a:off x="6315609" y="-163184"/>
              <a:ext cx="98686" cy="1574794"/>
            </a:xfrm>
            <a:custGeom>
              <a:avLst/>
              <a:gdLst/>
              <a:ahLst/>
              <a:cxnLst/>
              <a:rect l="l" t="t" r="r" b="b"/>
              <a:pathLst>
                <a:path w="3162" h="50458" fill="none" extrusionOk="0">
                  <a:moveTo>
                    <a:pt x="1" y="50457"/>
                  </a:moveTo>
                  <a:lnTo>
                    <a:pt x="1" y="37023"/>
                  </a:lnTo>
                  <a:lnTo>
                    <a:pt x="3162" y="33861"/>
                  </a:lnTo>
                  <a:lnTo>
                    <a:pt x="3162" y="1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rot="10800000">
              <a:off x="6262490" y="1354652"/>
              <a:ext cx="107206" cy="106270"/>
            </a:xfrm>
            <a:custGeom>
              <a:avLst/>
              <a:gdLst/>
              <a:ahLst/>
              <a:cxnLst/>
              <a:rect l="l" t="t" r="r" b="b"/>
              <a:pathLst>
                <a:path w="3435" h="3405" extrusionOk="0">
                  <a:moveTo>
                    <a:pt x="173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33" y="3404"/>
                  </a:cubicBezTo>
                  <a:cubicBezTo>
                    <a:pt x="2675" y="3404"/>
                    <a:pt x="3435" y="2645"/>
                    <a:pt x="3435" y="1702"/>
                  </a:cubicBezTo>
                  <a:cubicBezTo>
                    <a:pt x="3435" y="760"/>
                    <a:pt x="2675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rot="10800000">
              <a:off x="5798584" y="-115745"/>
              <a:ext cx="132861" cy="1123217"/>
            </a:xfrm>
            <a:custGeom>
              <a:avLst/>
              <a:gdLst/>
              <a:ahLst/>
              <a:cxnLst/>
              <a:rect l="l" t="t" r="r" b="b"/>
              <a:pathLst>
                <a:path w="4257" h="35989" fill="none" extrusionOk="0">
                  <a:moveTo>
                    <a:pt x="1" y="35989"/>
                  </a:moveTo>
                  <a:lnTo>
                    <a:pt x="1" y="11490"/>
                  </a:lnTo>
                  <a:lnTo>
                    <a:pt x="4256" y="7204"/>
                  </a:lnTo>
                  <a:lnTo>
                    <a:pt x="4256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rot="10800000">
              <a:off x="1512611" y="223373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rot="10800000">
              <a:off x="7661272" y="656841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rot="10800000">
              <a:off x="5744350" y="1011716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33"/>
            <p:cNvGrpSpPr/>
            <p:nvPr/>
          </p:nvGrpSpPr>
          <p:grpSpPr>
            <a:xfrm rot="10800000">
              <a:off x="8445334" y="-258439"/>
              <a:ext cx="106271" cy="608131"/>
              <a:chOff x="1532324" y="4654339"/>
              <a:chExt cx="110262" cy="630973"/>
            </a:xfrm>
          </p:grpSpPr>
          <p:sp>
            <p:nvSpPr>
              <p:cNvPr id="500" name="Google Shape;500;p33"/>
              <p:cNvSpPr/>
              <p:nvPr/>
            </p:nvSpPr>
            <p:spPr>
              <a:xfrm>
                <a:off x="1587439" y="4705536"/>
                <a:ext cx="32" cy="579776"/>
              </a:xfrm>
              <a:custGeom>
                <a:avLst/>
                <a:gdLst/>
                <a:ahLst/>
                <a:cxnLst/>
                <a:rect l="l" t="t" r="r" b="b"/>
                <a:pathLst>
                  <a:path w="1" h="17904" fill="none" extrusionOk="0">
                    <a:moveTo>
                      <a:pt x="1" y="17903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1532324" y="4654339"/>
                <a:ext cx="110262" cy="11029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06" extrusionOk="0">
                    <a:moveTo>
                      <a:pt x="1703" y="1"/>
                    </a:moveTo>
                    <a:cubicBezTo>
                      <a:pt x="761" y="1"/>
                      <a:pt x="1" y="761"/>
                      <a:pt x="1" y="1703"/>
                    </a:cubicBezTo>
                    <a:cubicBezTo>
                      <a:pt x="1" y="2645"/>
                      <a:pt x="761" y="3405"/>
                      <a:pt x="1703" y="3405"/>
                    </a:cubicBezTo>
                    <a:cubicBezTo>
                      <a:pt x="2645" y="3405"/>
                      <a:pt x="3405" y="2645"/>
                      <a:pt x="3405" y="1703"/>
                    </a:cubicBezTo>
                    <a:cubicBezTo>
                      <a:pt x="3405" y="761"/>
                      <a:pt x="2645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F47826CE-ABD3-5B9F-6DBF-22FF42A9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1067"/>
            <a:ext cx="9305897" cy="5234567"/>
          </a:xfrm>
          <a:prstGeom prst="rect">
            <a:avLst/>
          </a:prstGeom>
        </p:spPr>
      </p:pic>
      <p:grpSp>
        <p:nvGrpSpPr>
          <p:cNvPr id="677" name="Google Shape;677;p44"/>
          <p:cNvGrpSpPr/>
          <p:nvPr/>
        </p:nvGrpSpPr>
        <p:grpSpPr>
          <a:xfrm>
            <a:off x="8439531" y="-91067"/>
            <a:ext cx="631121" cy="2409313"/>
            <a:chOff x="8390957" y="-350940"/>
            <a:chExt cx="631121" cy="2409313"/>
          </a:xfrm>
        </p:grpSpPr>
        <p:sp>
          <p:nvSpPr>
            <p:cNvPr id="678" name="Google Shape;678;p44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44"/>
          <p:cNvGrpSpPr/>
          <p:nvPr/>
        </p:nvGrpSpPr>
        <p:grpSpPr>
          <a:xfrm>
            <a:off x="131862" y="3388283"/>
            <a:ext cx="470059" cy="1930684"/>
            <a:chOff x="152412" y="3212810"/>
            <a:chExt cx="470059" cy="1930684"/>
          </a:xfrm>
        </p:grpSpPr>
        <p:sp>
          <p:nvSpPr>
            <p:cNvPr id="685" name="Google Shape;685;p44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12B4BBD7-D09B-3407-9122-DF053FF64A99}"/>
              </a:ext>
            </a:extLst>
          </p:cNvPr>
          <p:cNvSpPr/>
          <p:nvPr/>
        </p:nvSpPr>
        <p:spPr>
          <a:xfrm>
            <a:off x="719167" y="3459655"/>
            <a:ext cx="8238753" cy="1126811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6" name="Google Shape;676;p44"/>
          <p:cNvSpPr txBox="1">
            <a:spLocks noGrp="1"/>
          </p:cNvSpPr>
          <p:nvPr>
            <p:ph type="title"/>
          </p:nvPr>
        </p:nvSpPr>
        <p:spPr>
          <a:xfrm>
            <a:off x="695987" y="3438736"/>
            <a:ext cx="8298915" cy="122372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200" b="1" dirty="0">
                <a:solidFill>
                  <a:schemeClr val="tx1">
                    <a:lumMod val="95000"/>
                  </a:schemeClr>
                </a:solidFill>
              </a:rPr>
              <a:t>“Groeioptimalisatie en duurzaam beheer van grondstoffen voor plant en planeet.”</a:t>
            </a:r>
            <a:endParaRPr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Het proces</a:t>
            </a:r>
            <a:endParaRPr dirty="0"/>
          </a:p>
        </p:txBody>
      </p:sp>
      <p:sp>
        <p:nvSpPr>
          <p:cNvPr id="554" name="Google Shape;554;p37"/>
          <p:cNvSpPr txBox="1">
            <a:spLocks noGrp="1"/>
          </p:cNvSpPr>
          <p:nvPr>
            <p:ph type="subTitle" idx="1"/>
          </p:nvPr>
        </p:nvSpPr>
        <p:spPr>
          <a:xfrm>
            <a:off x="789477" y="2937954"/>
            <a:ext cx="2452200" cy="1854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Onderzoek van de sensoren en de  communicatie protocollen.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Compatibiliteits met de processoren.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2"/>
          </p:nvPr>
        </p:nvSpPr>
        <p:spPr>
          <a:xfrm>
            <a:off x="3345900" y="2937954"/>
            <a:ext cx="2452200" cy="1666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Samenvoegen van ATMega en ARM technologie in één product.</a:t>
            </a:r>
            <a:endParaRPr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Analyseren ontwerpfouten en oplossen voor een volgende revisie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mabhadra"/>
                <a:ea typeface="Ramabhadra"/>
                <a:cs typeface="Ramabhadra"/>
                <a:sym typeface="Ramabhadra"/>
              </a:rPr>
              <a:t>Research</a:t>
            </a:r>
            <a:endParaRPr dirty="0"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mabhadra"/>
                <a:ea typeface="Ramabhadra"/>
                <a:cs typeface="Ramabhadra"/>
                <a:sym typeface="Ramabhadra"/>
              </a:rPr>
              <a:t>Ontwerp</a:t>
            </a:r>
            <a:endParaRPr dirty="0"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557" name="Google Shape;557;p3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mabhadra"/>
                <a:ea typeface="Ramabhadra"/>
                <a:cs typeface="Ramabhadra"/>
                <a:sym typeface="Ramabhadra"/>
              </a:rPr>
              <a:t>Debugging</a:t>
            </a:r>
            <a:endParaRPr dirty="0"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558" name="Google Shape;558;p37"/>
          <p:cNvSpPr/>
          <p:nvPr/>
        </p:nvSpPr>
        <p:spPr>
          <a:xfrm>
            <a:off x="1729227" y="165972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9" name="Google Shape;559;p37"/>
          <p:cNvCxnSpPr>
            <a:stCxn id="558" idx="4"/>
            <a:endCxn id="552" idx="0"/>
          </p:cNvCxnSpPr>
          <p:nvPr/>
        </p:nvCxnSpPr>
        <p:spPr>
          <a:xfrm>
            <a:off x="2015577" y="2232425"/>
            <a:ext cx="0" cy="31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0" name="Google Shape;560;p37"/>
          <p:cNvSpPr/>
          <p:nvPr/>
        </p:nvSpPr>
        <p:spPr>
          <a:xfrm>
            <a:off x="4285650" y="165972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1" name="Google Shape;561;p37"/>
          <p:cNvCxnSpPr>
            <a:stCxn id="560" idx="4"/>
            <a:endCxn id="553" idx="0"/>
          </p:cNvCxnSpPr>
          <p:nvPr/>
        </p:nvCxnSpPr>
        <p:spPr>
          <a:xfrm>
            <a:off x="4572000" y="2232425"/>
            <a:ext cx="0" cy="31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2" name="Google Shape;562;p37"/>
          <p:cNvSpPr/>
          <p:nvPr/>
        </p:nvSpPr>
        <p:spPr>
          <a:xfrm>
            <a:off x="6842073" y="165972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3" name="Google Shape;563;p37"/>
          <p:cNvCxnSpPr>
            <a:stCxn id="562" idx="4"/>
            <a:endCxn id="557" idx="0"/>
          </p:cNvCxnSpPr>
          <p:nvPr/>
        </p:nvCxnSpPr>
        <p:spPr>
          <a:xfrm>
            <a:off x="7128423" y="2232425"/>
            <a:ext cx="0" cy="31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9030;p65">
            <a:extLst>
              <a:ext uri="{FF2B5EF4-FFF2-40B4-BE49-F238E27FC236}">
                <a16:creationId xmlns:a16="http://schemas.microsoft.com/office/drawing/2014/main" id="{008A2065-527B-113A-EF2A-4A5C3B7FF7FC}"/>
              </a:ext>
            </a:extLst>
          </p:cNvPr>
          <p:cNvGrpSpPr/>
          <p:nvPr/>
        </p:nvGrpSpPr>
        <p:grpSpPr>
          <a:xfrm>
            <a:off x="1828682" y="1769184"/>
            <a:ext cx="369805" cy="353782"/>
            <a:chOff x="3950316" y="3820307"/>
            <a:chExt cx="369805" cy="353782"/>
          </a:xfrm>
        </p:grpSpPr>
        <p:sp>
          <p:nvSpPr>
            <p:cNvPr id="3" name="Google Shape;9031;p65">
              <a:extLst>
                <a:ext uri="{FF2B5EF4-FFF2-40B4-BE49-F238E27FC236}">
                  <a16:creationId xmlns:a16="http://schemas.microsoft.com/office/drawing/2014/main" id="{8DF68E50-1E44-07E2-0A65-AF098CEA54D2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032;p65">
              <a:extLst>
                <a:ext uri="{FF2B5EF4-FFF2-40B4-BE49-F238E27FC236}">
                  <a16:creationId xmlns:a16="http://schemas.microsoft.com/office/drawing/2014/main" id="{4907E90F-6E23-DAFB-EA88-3FCE308CAF1B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033;p65">
              <a:extLst>
                <a:ext uri="{FF2B5EF4-FFF2-40B4-BE49-F238E27FC236}">
                  <a16:creationId xmlns:a16="http://schemas.microsoft.com/office/drawing/2014/main" id="{8C589F6D-BA4B-E8C6-7ACB-F7475626DC75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034;p65">
              <a:extLst>
                <a:ext uri="{FF2B5EF4-FFF2-40B4-BE49-F238E27FC236}">
                  <a16:creationId xmlns:a16="http://schemas.microsoft.com/office/drawing/2014/main" id="{5D0D92FB-51D7-21D4-1045-9B070F328502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9371;p65">
            <a:extLst>
              <a:ext uri="{FF2B5EF4-FFF2-40B4-BE49-F238E27FC236}">
                <a16:creationId xmlns:a16="http://schemas.microsoft.com/office/drawing/2014/main" id="{1204F63D-FA51-998D-772E-CB238EB7FC9A}"/>
              </a:ext>
            </a:extLst>
          </p:cNvPr>
          <p:cNvGrpSpPr/>
          <p:nvPr/>
        </p:nvGrpSpPr>
        <p:grpSpPr>
          <a:xfrm>
            <a:off x="4415910" y="1769359"/>
            <a:ext cx="312179" cy="353431"/>
            <a:chOff x="2199565" y="2421172"/>
            <a:chExt cx="312179" cy="353431"/>
          </a:xfrm>
        </p:grpSpPr>
        <p:sp>
          <p:nvSpPr>
            <p:cNvPr id="8" name="Google Shape;9372;p65">
              <a:extLst>
                <a:ext uri="{FF2B5EF4-FFF2-40B4-BE49-F238E27FC236}">
                  <a16:creationId xmlns:a16="http://schemas.microsoft.com/office/drawing/2014/main" id="{ECAC8BEB-5ED0-D4E3-F8A4-C9215CC3F82B}"/>
                </a:ext>
              </a:extLst>
            </p:cNvPr>
            <p:cNvSpPr/>
            <p:nvPr/>
          </p:nvSpPr>
          <p:spPr>
            <a:xfrm>
              <a:off x="2199565" y="2421172"/>
              <a:ext cx="312179" cy="353431"/>
            </a:xfrm>
            <a:custGeom>
              <a:avLst/>
              <a:gdLst/>
              <a:ahLst/>
              <a:cxnLst/>
              <a:rect l="l" t="t" r="r" b="b"/>
              <a:pathLst>
                <a:path w="9800" h="11095" extrusionOk="0">
                  <a:moveTo>
                    <a:pt x="5156" y="322"/>
                  </a:moveTo>
                  <a:cubicBezTo>
                    <a:pt x="5228" y="322"/>
                    <a:pt x="5311" y="370"/>
                    <a:pt x="5311" y="465"/>
                  </a:cubicBezTo>
                  <a:lnTo>
                    <a:pt x="5311" y="858"/>
                  </a:lnTo>
                  <a:cubicBezTo>
                    <a:pt x="5202" y="822"/>
                    <a:pt x="5100" y="806"/>
                    <a:pt x="4999" y="806"/>
                  </a:cubicBezTo>
                  <a:cubicBezTo>
                    <a:pt x="4968" y="806"/>
                    <a:pt x="4937" y="807"/>
                    <a:pt x="4906" y="810"/>
                  </a:cubicBezTo>
                  <a:cubicBezTo>
                    <a:pt x="4775" y="810"/>
                    <a:pt x="4656" y="822"/>
                    <a:pt x="4549" y="858"/>
                  </a:cubicBezTo>
                  <a:lnTo>
                    <a:pt x="4549" y="465"/>
                  </a:lnTo>
                  <a:cubicBezTo>
                    <a:pt x="4549" y="394"/>
                    <a:pt x="4609" y="322"/>
                    <a:pt x="4692" y="322"/>
                  </a:cubicBezTo>
                  <a:close/>
                  <a:moveTo>
                    <a:pt x="4906" y="1132"/>
                  </a:moveTo>
                  <a:cubicBezTo>
                    <a:pt x="5502" y="1132"/>
                    <a:pt x="6002" y="1608"/>
                    <a:pt x="6002" y="2227"/>
                  </a:cubicBezTo>
                  <a:cubicBezTo>
                    <a:pt x="6002" y="2838"/>
                    <a:pt x="5504" y="3302"/>
                    <a:pt x="4927" y="3302"/>
                  </a:cubicBezTo>
                  <a:cubicBezTo>
                    <a:pt x="4807" y="3302"/>
                    <a:pt x="4684" y="3282"/>
                    <a:pt x="4561" y="3239"/>
                  </a:cubicBezTo>
                  <a:cubicBezTo>
                    <a:pt x="4144" y="3084"/>
                    <a:pt x="3847" y="2680"/>
                    <a:pt x="3847" y="2227"/>
                  </a:cubicBezTo>
                  <a:cubicBezTo>
                    <a:pt x="3835" y="1632"/>
                    <a:pt x="4311" y="1132"/>
                    <a:pt x="4906" y="1132"/>
                  </a:cubicBezTo>
                  <a:close/>
                  <a:moveTo>
                    <a:pt x="4978" y="3620"/>
                  </a:moveTo>
                  <a:lnTo>
                    <a:pt x="6061" y="6251"/>
                  </a:lnTo>
                  <a:lnTo>
                    <a:pt x="5621" y="6251"/>
                  </a:lnTo>
                  <a:cubicBezTo>
                    <a:pt x="5621" y="5918"/>
                    <a:pt x="5335" y="5644"/>
                    <a:pt x="4990" y="5644"/>
                  </a:cubicBezTo>
                  <a:lnTo>
                    <a:pt x="4847" y="5644"/>
                  </a:lnTo>
                  <a:cubicBezTo>
                    <a:pt x="4501" y="5644"/>
                    <a:pt x="4216" y="5918"/>
                    <a:pt x="4216" y="6251"/>
                  </a:cubicBezTo>
                  <a:lnTo>
                    <a:pt x="3775" y="6251"/>
                  </a:lnTo>
                  <a:lnTo>
                    <a:pt x="4859" y="3620"/>
                  </a:lnTo>
                  <a:close/>
                  <a:moveTo>
                    <a:pt x="1406" y="6573"/>
                  </a:moveTo>
                  <a:lnTo>
                    <a:pt x="1323" y="6740"/>
                  </a:lnTo>
                  <a:lnTo>
                    <a:pt x="430" y="6740"/>
                  </a:lnTo>
                  <a:cubicBezTo>
                    <a:pt x="423" y="6741"/>
                    <a:pt x="417" y="6742"/>
                    <a:pt x="411" y="6742"/>
                  </a:cubicBezTo>
                  <a:cubicBezTo>
                    <a:pt x="370" y="6742"/>
                    <a:pt x="334" y="6708"/>
                    <a:pt x="334" y="6656"/>
                  </a:cubicBezTo>
                  <a:cubicBezTo>
                    <a:pt x="334" y="6609"/>
                    <a:pt x="382" y="6573"/>
                    <a:pt x="430" y="6573"/>
                  </a:cubicBezTo>
                  <a:close/>
                  <a:moveTo>
                    <a:pt x="6204" y="6573"/>
                  </a:moveTo>
                  <a:lnTo>
                    <a:pt x="6276" y="6752"/>
                  </a:lnTo>
                  <a:lnTo>
                    <a:pt x="5621" y="6752"/>
                  </a:lnTo>
                  <a:lnTo>
                    <a:pt x="5621" y="6573"/>
                  </a:lnTo>
                  <a:close/>
                  <a:moveTo>
                    <a:pt x="9419" y="6573"/>
                  </a:moveTo>
                  <a:cubicBezTo>
                    <a:pt x="9454" y="6573"/>
                    <a:pt x="9502" y="6609"/>
                    <a:pt x="9502" y="6656"/>
                  </a:cubicBezTo>
                  <a:cubicBezTo>
                    <a:pt x="9502" y="6716"/>
                    <a:pt x="9454" y="6752"/>
                    <a:pt x="9419" y="6752"/>
                  </a:cubicBezTo>
                  <a:lnTo>
                    <a:pt x="8526" y="6752"/>
                  </a:lnTo>
                  <a:cubicBezTo>
                    <a:pt x="8526" y="6752"/>
                    <a:pt x="8451" y="6592"/>
                    <a:pt x="8434" y="6573"/>
                  </a:cubicBezTo>
                  <a:close/>
                  <a:moveTo>
                    <a:pt x="4216" y="6585"/>
                  </a:moveTo>
                  <a:lnTo>
                    <a:pt x="4216" y="6763"/>
                  </a:lnTo>
                  <a:lnTo>
                    <a:pt x="3573" y="6763"/>
                  </a:lnTo>
                  <a:lnTo>
                    <a:pt x="3644" y="6585"/>
                  </a:lnTo>
                  <a:close/>
                  <a:moveTo>
                    <a:pt x="4990" y="5954"/>
                  </a:moveTo>
                  <a:cubicBezTo>
                    <a:pt x="5156" y="5954"/>
                    <a:pt x="5287" y="6097"/>
                    <a:pt x="5287" y="6251"/>
                  </a:cubicBezTo>
                  <a:lnTo>
                    <a:pt x="5287" y="7061"/>
                  </a:lnTo>
                  <a:cubicBezTo>
                    <a:pt x="5287" y="7228"/>
                    <a:pt x="5156" y="7359"/>
                    <a:pt x="4990" y="7359"/>
                  </a:cubicBezTo>
                  <a:lnTo>
                    <a:pt x="4847" y="7359"/>
                  </a:lnTo>
                  <a:cubicBezTo>
                    <a:pt x="4680" y="7359"/>
                    <a:pt x="4549" y="7228"/>
                    <a:pt x="4549" y="7061"/>
                  </a:cubicBezTo>
                  <a:lnTo>
                    <a:pt x="4549" y="6251"/>
                  </a:lnTo>
                  <a:cubicBezTo>
                    <a:pt x="4549" y="6097"/>
                    <a:pt x="4680" y="5954"/>
                    <a:pt x="4847" y="5954"/>
                  </a:cubicBezTo>
                  <a:close/>
                  <a:moveTo>
                    <a:pt x="1299" y="10157"/>
                  </a:moveTo>
                  <a:lnTo>
                    <a:pt x="1477" y="10228"/>
                  </a:lnTo>
                  <a:lnTo>
                    <a:pt x="1287" y="10454"/>
                  </a:lnTo>
                  <a:lnTo>
                    <a:pt x="1299" y="10157"/>
                  </a:lnTo>
                  <a:close/>
                  <a:moveTo>
                    <a:pt x="8538" y="10157"/>
                  </a:moveTo>
                  <a:lnTo>
                    <a:pt x="8550" y="10454"/>
                  </a:lnTo>
                  <a:lnTo>
                    <a:pt x="8359" y="10228"/>
                  </a:lnTo>
                  <a:lnTo>
                    <a:pt x="8538" y="10157"/>
                  </a:lnTo>
                  <a:close/>
                  <a:moveTo>
                    <a:pt x="4680" y="1"/>
                  </a:moveTo>
                  <a:cubicBezTo>
                    <a:pt x="4430" y="1"/>
                    <a:pt x="4204" y="215"/>
                    <a:pt x="4204" y="477"/>
                  </a:cubicBezTo>
                  <a:lnTo>
                    <a:pt x="4204" y="1001"/>
                  </a:lnTo>
                  <a:cubicBezTo>
                    <a:pt x="3716" y="1287"/>
                    <a:pt x="3418" y="1870"/>
                    <a:pt x="3525" y="2441"/>
                  </a:cubicBezTo>
                  <a:lnTo>
                    <a:pt x="3108" y="3263"/>
                  </a:lnTo>
                  <a:cubicBezTo>
                    <a:pt x="3061" y="3334"/>
                    <a:pt x="3085" y="3442"/>
                    <a:pt x="3180" y="3489"/>
                  </a:cubicBezTo>
                  <a:cubicBezTo>
                    <a:pt x="3202" y="3504"/>
                    <a:pt x="3227" y="3511"/>
                    <a:pt x="3253" y="3511"/>
                  </a:cubicBezTo>
                  <a:cubicBezTo>
                    <a:pt x="3311" y="3511"/>
                    <a:pt x="3373" y="3476"/>
                    <a:pt x="3406" y="3418"/>
                  </a:cubicBezTo>
                  <a:lnTo>
                    <a:pt x="3680" y="2858"/>
                  </a:lnTo>
                  <a:cubicBezTo>
                    <a:pt x="3859" y="3203"/>
                    <a:pt x="4168" y="3453"/>
                    <a:pt x="4549" y="3561"/>
                  </a:cubicBezTo>
                  <a:cubicBezTo>
                    <a:pt x="4442" y="3811"/>
                    <a:pt x="2287" y="9073"/>
                    <a:pt x="1930" y="9919"/>
                  </a:cubicBezTo>
                  <a:cubicBezTo>
                    <a:pt x="1900" y="9968"/>
                    <a:pt x="1845" y="9993"/>
                    <a:pt x="1794" y="9993"/>
                  </a:cubicBezTo>
                  <a:cubicBezTo>
                    <a:pt x="1783" y="9993"/>
                    <a:pt x="1773" y="9992"/>
                    <a:pt x="1763" y="9990"/>
                  </a:cubicBezTo>
                  <a:lnTo>
                    <a:pt x="1168" y="9752"/>
                  </a:lnTo>
                  <a:cubicBezTo>
                    <a:pt x="1120" y="9740"/>
                    <a:pt x="1096" y="9692"/>
                    <a:pt x="1096" y="9645"/>
                  </a:cubicBezTo>
                  <a:cubicBezTo>
                    <a:pt x="882" y="7990"/>
                    <a:pt x="1632" y="6906"/>
                    <a:pt x="1692" y="6763"/>
                  </a:cubicBezTo>
                  <a:cubicBezTo>
                    <a:pt x="1846" y="6430"/>
                    <a:pt x="2847" y="4501"/>
                    <a:pt x="3120" y="3977"/>
                  </a:cubicBezTo>
                  <a:cubicBezTo>
                    <a:pt x="3156" y="3906"/>
                    <a:pt x="3132" y="3799"/>
                    <a:pt x="3037" y="3751"/>
                  </a:cubicBezTo>
                  <a:cubicBezTo>
                    <a:pt x="3016" y="3741"/>
                    <a:pt x="2992" y="3735"/>
                    <a:pt x="2968" y="3735"/>
                  </a:cubicBezTo>
                  <a:cubicBezTo>
                    <a:pt x="2909" y="3735"/>
                    <a:pt x="2848" y="3767"/>
                    <a:pt x="2823" y="3834"/>
                  </a:cubicBezTo>
                  <a:lnTo>
                    <a:pt x="1573" y="6251"/>
                  </a:lnTo>
                  <a:lnTo>
                    <a:pt x="430" y="6251"/>
                  </a:lnTo>
                  <a:cubicBezTo>
                    <a:pt x="203" y="6251"/>
                    <a:pt x="1" y="6430"/>
                    <a:pt x="1" y="6668"/>
                  </a:cubicBezTo>
                  <a:cubicBezTo>
                    <a:pt x="1" y="6894"/>
                    <a:pt x="180" y="7085"/>
                    <a:pt x="430" y="7085"/>
                  </a:cubicBezTo>
                  <a:lnTo>
                    <a:pt x="1156" y="7085"/>
                  </a:lnTo>
                  <a:cubicBezTo>
                    <a:pt x="775" y="7906"/>
                    <a:pt x="644" y="8799"/>
                    <a:pt x="751" y="9704"/>
                  </a:cubicBezTo>
                  <a:cubicBezTo>
                    <a:pt x="763" y="9847"/>
                    <a:pt x="858" y="9978"/>
                    <a:pt x="977" y="10038"/>
                  </a:cubicBezTo>
                  <a:lnTo>
                    <a:pt x="930" y="10919"/>
                  </a:lnTo>
                  <a:cubicBezTo>
                    <a:pt x="930" y="11017"/>
                    <a:pt x="1014" y="11081"/>
                    <a:pt x="1101" y="11081"/>
                  </a:cubicBezTo>
                  <a:cubicBezTo>
                    <a:pt x="1141" y="11081"/>
                    <a:pt x="1182" y="11068"/>
                    <a:pt x="1215" y="11038"/>
                  </a:cubicBezTo>
                  <a:lnTo>
                    <a:pt x="1823" y="10347"/>
                  </a:lnTo>
                  <a:cubicBezTo>
                    <a:pt x="1989" y="10335"/>
                    <a:pt x="2132" y="10228"/>
                    <a:pt x="2215" y="10061"/>
                  </a:cubicBezTo>
                  <a:lnTo>
                    <a:pt x="3430" y="7109"/>
                  </a:lnTo>
                  <a:lnTo>
                    <a:pt x="4204" y="7109"/>
                  </a:lnTo>
                  <a:cubicBezTo>
                    <a:pt x="4204" y="7442"/>
                    <a:pt x="4490" y="7716"/>
                    <a:pt x="4823" y="7716"/>
                  </a:cubicBezTo>
                  <a:lnTo>
                    <a:pt x="4978" y="7716"/>
                  </a:lnTo>
                  <a:cubicBezTo>
                    <a:pt x="5323" y="7716"/>
                    <a:pt x="5597" y="7442"/>
                    <a:pt x="5597" y="7109"/>
                  </a:cubicBezTo>
                  <a:lnTo>
                    <a:pt x="6371" y="7109"/>
                  </a:lnTo>
                  <a:lnTo>
                    <a:pt x="7014" y="8668"/>
                  </a:lnTo>
                  <a:cubicBezTo>
                    <a:pt x="7040" y="8730"/>
                    <a:pt x="7099" y="8766"/>
                    <a:pt x="7161" y="8766"/>
                  </a:cubicBezTo>
                  <a:cubicBezTo>
                    <a:pt x="7184" y="8766"/>
                    <a:pt x="7206" y="8761"/>
                    <a:pt x="7228" y="8752"/>
                  </a:cubicBezTo>
                  <a:cubicBezTo>
                    <a:pt x="7311" y="8728"/>
                    <a:pt x="7347" y="8621"/>
                    <a:pt x="7311" y="8549"/>
                  </a:cubicBezTo>
                  <a:cubicBezTo>
                    <a:pt x="7192" y="8252"/>
                    <a:pt x="5394" y="3870"/>
                    <a:pt x="5275" y="3608"/>
                  </a:cubicBezTo>
                  <a:cubicBezTo>
                    <a:pt x="5644" y="3501"/>
                    <a:pt x="5954" y="3251"/>
                    <a:pt x="6133" y="2906"/>
                  </a:cubicBezTo>
                  <a:cubicBezTo>
                    <a:pt x="6168" y="2953"/>
                    <a:pt x="8145" y="6811"/>
                    <a:pt x="8264" y="7061"/>
                  </a:cubicBezTo>
                  <a:cubicBezTo>
                    <a:pt x="8681" y="7859"/>
                    <a:pt x="8847" y="8776"/>
                    <a:pt x="8728" y="9680"/>
                  </a:cubicBezTo>
                  <a:cubicBezTo>
                    <a:pt x="8728" y="9728"/>
                    <a:pt x="8692" y="9764"/>
                    <a:pt x="8657" y="9788"/>
                  </a:cubicBezTo>
                  <a:lnTo>
                    <a:pt x="8061" y="10026"/>
                  </a:lnTo>
                  <a:cubicBezTo>
                    <a:pt x="8047" y="10031"/>
                    <a:pt x="8032" y="10034"/>
                    <a:pt x="8017" y="10034"/>
                  </a:cubicBezTo>
                  <a:cubicBezTo>
                    <a:pt x="7969" y="10034"/>
                    <a:pt x="7922" y="10005"/>
                    <a:pt x="7895" y="9942"/>
                  </a:cubicBezTo>
                  <a:lnTo>
                    <a:pt x="7573" y="9145"/>
                  </a:lnTo>
                  <a:cubicBezTo>
                    <a:pt x="7546" y="9072"/>
                    <a:pt x="7477" y="9041"/>
                    <a:pt x="7414" y="9041"/>
                  </a:cubicBezTo>
                  <a:cubicBezTo>
                    <a:pt x="7395" y="9041"/>
                    <a:pt x="7376" y="9044"/>
                    <a:pt x="7359" y="9049"/>
                  </a:cubicBezTo>
                  <a:cubicBezTo>
                    <a:pt x="7276" y="9085"/>
                    <a:pt x="7240" y="9192"/>
                    <a:pt x="7276" y="9264"/>
                  </a:cubicBezTo>
                  <a:lnTo>
                    <a:pt x="7597" y="10061"/>
                  </a:lnTo>
                  <a:cubicBezTo>
                    <a:pt x="7657" y="10228"/>
                    <a:pt x="7823" y="10335"/>
                    <a:pt x="7990" y="10347"/>
                  </a:cubicBezTo>
                  <a:lnTo>
                    <a:pt x="8597" y="11038"/>
                  </a:lnTo>
                  <a:cubicBezTo>
                    <a:pt x="8632" y="11077"/>
                    <a:pt x="8676" y="11094"/>
                    <a:pt x="8717" y="11094"/>
                  </a:cubicBezTo>
                  <a:cubicBezTo>
                    <a:pt x="8803" y="11094"/>
                    <a:pt x="8883" y="11023"/>
                    <a:pt x="8883" y="10919"/>
                  </a:cubicBezTo>
                  <a:lnTo>
                    <a:pt x="8835" y="10038"/>
                  </a:lnTo>
                  <a:cubicBezTo>
                    <a:pt x="8954" y="9966"/>
                    <a:pt x="9038" y="9847"/>
                    <a:pt x="9062" y="9704"/>
                  </a:cubicBezTo>
                  <a:cubicBezTo>
                    <a:pt x="9181" y="8811"/>
                    <a:pt x="9038" y="7906"/>
                    <a:pt x="8657" y="7085"/>
                  </a:cubicBezTo>
                  <a:lnTo>
                    <a:pt x="9383" y="7085"/>
                  </a:lnTo>
                  <a:cubicBezTo>
                    <a:pt x="9609" y="7085"/>
                    <a:pt x="9800" y="6906"/>
                    <a:pt x="9800" y="6668"/>
                  </a:cubicBezTo>
                  <a:cubicBezTo>
                    <a:pt x="9800" y="6430"/>
                    <a:pt x="9633" y="6251"/>
                    <a:pt x="9419" y="6251"/>
                  </a:cubicBezTo>
                  <a:lnTo>
                    <a:pt x="8264" y="6251"/>
                  </a:lnTo>
                  <a:lnTo>
                    <a:pt x="6299" y="2441"/>
                  </a:lnTo>
                  <a:cubicBezTo>
                    <a:pt x="6395" y="1846"/>
                    <a:pt x="6109" y="1287"/>
                    <a:pt x="5621" y="1001"/>
                  </a:cubicBezTo>
                  <a:lnTo>
                    <a:pt x="5621" y="477"/>
                  </a:lnTo>
                  <a:cubicBezTo>
                    <a:pt x="5621" y="227"/>
                    <a:pt x="5406" y="1"/>
                    <a:pt x="5144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73;p65">
              <a:extLst>
                <a:ext uri="{FF2B5EF4-FFF2-40B4-BE49-F238E27FC236}">
                  <a16:creationId xmlns:a16="http://schemas.microsoft.com/office/drawing/2014/main" id="{C6C910E9-01B0-A830-B3AA-B5D7CE8251E1}"/>
                </a:ext>
              </a:extLst>
            </p:cNvPr>
            <p:cNvSpPr/>
            <p:nvPr/>
          </p:nvSpPr>
          <p:spPr>
            <a:xfrm>
              <a:off x="2335745" y="2471248"/>
              <a:ext cx="40997" cy="40615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3" y="322"/>
                  </a:moveTo>
                  <a:cubicBezTo>
                    <a:pt x="822" y="322"/>
                    <a:pt x="953" y="477"/>
                    <a:pt x="953" y="631"/>
                  </a:cubicBezTo>
                  <a:cubicBezTo>
                    <a:pt x="953" y="798"/>
                    <a:pt x="810" y="953"/>
                    <a:pt x="643" y="953"/>
                  </a:cubicBezTo>
                  <a:cubicBezTo>
                    <a:pt x="477" y="953"/>
                    <a:pt x="334" y="798"/>
                    <a:pt x="334" y="631"/>
                  </a:cubicBezTo>
                  <a:cubicBezTo>
                    <a:pt x="334" y="477"/>
                    <a:pt x="465" y="322"/>
                    <a:pt x="643" y="322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cubicBezTo>
                    <a:pt x="0" y="989"/>
                    <a:pt x="286" y="1274"/>
                    <a:pt x="643" y="1274"/>
                  </a:cubicBezTo>
                  <a:cubicBezTo>
                    <a:pt x="1000" y="1274"/>
                    <a:pt x="1286" y="989"/>
                    <a:pt x="1286" y="631"/>
                  </a:cubicBezTo>
                  <a:cubicBezTo>
                    <a:pt x="1286" y="274"/>
                    <a:pt x="1000" y="0"/>
                    <a:pt x="643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317;p65">
            <a:extLst>
              <a:ext uri="{FF2B5EF4-FFF2-40B4-BE49-F238E27FC236}">
                <a16:creationId xmlns:a16="http://schemas.microsoft.com/office/drawing/2014/main" id="{2E253E07-EEF1-0057-4D51-E6EA3DF141A6}"/>
              </a:ext>
            </a:extLst>
          </p:cNvPr>
          <p:cNvGrpSpPr/>
          <p:nvPr/>
        </p:nvGrpSpPr>
        <p:grpSpPr>
          <a:xfrm>
            <a:off x="6933279" y="1757180"/>
            <a:ext cx="390287" cy="367065"/>
            <a:chOff x="6649231" y="1500021"/>
            <a:chExt cx="390287" cy="367065"/>
          </a:xfrm>
        </p:grpSpPr>
        <p:sp>
          <p:nvSpPr>
            <p:cNvPr id="11" name="Google Shape;9318;p65">
              <a:extLst>
                <a:ext uri="{FF2B5EF4-FFF2-40B4-BE49-F238E27FC236}">
                  <a16:creationId xmlns:a16="http://schemas.microsoft.com/office/drawing/2014/main" id="{B09BABB9-EE30-3A88-B161-91B6275D09F5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19;p65">
              <a:extLst>
                <a:ext uri="{FF2B5EF4-FFF2-40B4-BE49-F238E27FC236}">
                  <a16:creationId xmlns:a16="http://schemas.microsoft.com/office/drawing/2014/main" id="{D636E1D2-0BE3-B829-2BA0-040D2576A2CA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20;p65">
              <a:extLst>
                <a:ext uri="{FF2B5EF4-FFF2-40B4-BE49-F238E27FC236}">
                  <a16:creationId xmlns:a16="http://schemas.microsoft.com/office/drawing/2014/main" id="{CBE0AFED-4EE5-729E-CA55-A3684B1660F3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21;p65">
              <a:extLst>
                <a:ext uri="{FF2B5EF4-FFF2-40B4-BE49-F238E27FC236}">
                  <a16:creationId xmlns:a16="http://schemas.microsoft.com/office/drawing/2014/main" id="{D8269DAD-6B96-B667-7C16-DB694E4D8226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22;p65">
              <a:extLst>
                <a:ext uri="{FF2B5EF4-FFF2-40B4-BE49-F238E27FC236}">
                  <a16:creationId xmlns:a16="http://schemas.microsoft.com/office/drawing/2014/main" id="{F940A73B-FDF8-DE05-AAE0-8BB8573A6CB6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23;p65">
              <a:extLst>
                <a:ext uri="{FF2B5EF4-FFF2-40B4-BE49-F238E27FC236}">
                  <a16:creationId xmlns:a16="http://schemas.microsoft.com/office/drawing/2014/main" id="{31398DA3-2AA2-BE31-E172-5D5BAC74F535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24;p65">
              <a:extLst>
                <a:ext uri="{FF2B5EF4-FFF2-40B4-BE49-F238E27FC236}">
                  <a16:creationId xmlns:a16="http://schemas.microsoft.com/office/drawing/2014/main" id="{96A9D26D-47AD-32F3-3E08-FD7DB2CE8C28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25;p65">
              <a:extLst>
                <a:ext uri="{FF2B5EF4-FFF2-40B4-BE49-F238E27FC236}">
                  <a16:creationId xmlns:a16="http://schemas.microsoft.com/office/drawing/2014/main" id="{CF439176-DB68-21FE-7DF9-F7A5298D9C65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26;p65">
              <a:extLst>
                <a:ext uri="{FF2B5EF4-FFF2-40B4-BE49-F238E27FC236}">
                  <a16:creationId xmlns:a16="http://schemas.microsoft.com/office/drawing/2014/main" id="{796FAEEF-D8DC-BF82-9F00-07669125146B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27;p65">
              <a:extLst>
                <a:ext uri="{FF2B5EF4-FFF2-40B4-BE49-F238E27FC236}">
                  <a16:creationId xmlns:a16="http://schemas.microsoft.com/office/drawing/2014/main" id="{BEF852EF-2840-2003-D892-67351AB53181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28;p65">
              <a:extLst>
                <a:ext uri="{FF2B5EF4-FFF2-40B4-BE49-F238E27FC236}">
                  <a16:creationId xmlns:a16="http://schemas.microsoft.com/office/drawing/2014/main" id="{4BEC130C-6191-CD5B-1F93-E91A7E271550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29;p65">
              <a:extLst>
                <a:ext uri="{FF2B5EF4-FFF2-40B4-BE49-F238E27FC236}">
                  <a16:creationId xmlns:a16="http://schemas.microsoft.com/office/drawing/2014/main" id="{C2EB8BED-182F-C0D7-58FB-34B74AFBB642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8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 flipH="1">
            <a:off x="4135974" y="628877"/>
            <a:ext cx="316547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539" name="Google Shape;539;p36"/>
          <p:cNvSpPr txBox="1">
            <a:spLocks noGrp="1"/>
          </p:cNvSpPr>
          <p:nvPr>
            <p:ph type="subTitle" idx="1"/>
          </p:nvPr>
        </p:nvSpPr>
        <p:spPr>
          <a:xfrm flipH="1">
            <a:off x="4135975" y="1239511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  </a:t>
            </a:r>
            <a:r>
              <a:rPr lang="nl-BE" dirty="0" err="1"/>
              <a:t>Arduino</a:t>
            </a:r>
            <a:r>
              <a:rPr lang="nl-BE" dirty="0"/>
              <a:t> 33 Sense BLE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MC hardware &amp; sensoren</a:t>
            </a:r>
            <a:r>
              <a:rPr lang="en" dirty="0"/>
              <a:t>: </a:t>
            </a:r>
            <a:r>
              <a:rPr lang="nl-BE" dirty="0"/>
              <a:t>nRF52840 ARM CPU, APD9960 (licht), LPS22HB (druk), HTS221 (temperatuur en vochtigheid), LSM9DS (IMU), MP34DT05 (geluid)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nl-BE" dirty="0" err="1"/>
              <a:t>Decagon</a:t>
            </a:r>
            <a:r>
              <a:rPr lang="nl-BE" dirty="0"/>
              <a:t> 5TE sensor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Grond sensor</a:t>
            </a:r>
            <a:r>
              <a:rPr lang="en" dirty="0"/>
              <a:t>: </a:t>
            </a:r>
            <a:r>
              <a:rPr lang="nl-BE" dirty="0" err="1"/>
              <a:t>Volumetrische</a:t>
            </a:r>
            <a:r>
              <a:rPr lang="nl-BE" dirty="0"/>
              <a:t> water meting, grond temperatuur, grond </a:t>
            </a:r>
            <a:r>
              <a:rPr lang="nl-BE" dirty="0" err="1"/>
              <a:t>conductiviteit</a:t>
            </a:r>
            <a:endParaRPr lang="nl-BE" dirty="0"/>
          </a:p>
          <a:p>
            <a:pPr marL="152400" indent="0">
              <a:spcBef>
                <a:spcPts val="1000"/>
              </a:spcBef>
              <a:buNone/>
            </a:pPr>
            <a:r>
              <a:rPr lang="nl-BE" dirty="0"/>
              <a:t>Joy-IT KY-015 DHT11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b="1" dirty="0"/>
              <a:t>Omgevingssensor</a:t>
            </a:r>
            <a:r>
              <a:rPr lang="en" dirty="0"/>
              <a:t>: Lucht temperatuur en –vochtigheid.</a:t>
            </a:r>
            <a:endParaRPr dirty="0"/>
          </a:p>
        </p:txBody>
      </p:sp>
      <p:pic>
        <p:nvPicPr>
          <p:cNvPr id="540" name="Google Shape;540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26645" t="7536" r="44139" b="4552"/>
          <a:stretch/>
        </p:blipFill>
        <p:spPr>
          <a:xfrm>
            <a:off x="713225" y="539500"/>
            <a:ext cx="3270300" cy="4064400"/>
          </a:xfrm>
          <a:prstGeom prst="rect">
            <a:avLst/>
          </a:prstGeom>
        </p:spPr>
      </p:pic>
      <p:sp>
        <p:nvSpPr>
          <p:cNvPr id="541" name="Google Shape;541;p36"/>
          <p:cNvSpPr/>
          <p:nvPr/>
        </p:nvSpPr>
        <p:spPr>
          <a:xfrm rot="5400000">
            <a:off x="8924255" y="6153467"/>
            <a:ext cx="31" cy="1539800"/>
          </a:xfrm>
          <a:custGeom>
            <a:avLst/>
            <a:gdLst/>
            <a:ahLst/>
            <a:cxnLst/>
            <a:rect l="l" t="t" r="r" b="b"/>
            <a:pathLst>
              <a:path w="1" h="49090" fill="none" extrusionOk="0">
                <a:moveTo>
                  <a:pt x="1" y="1"/>
                </a:moveTo>
                <a:lnTo>
                  <a:pt x="1" y="49090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6"/>
          <p:cNvSpPr/>
          <p:nvPr/>
        </p:nvSpPr>
        <p:spPr>
          <a:xfrm rot="5400000">
            <a:off x="9241265" y="6645907"/>
            <a:ext cx="31" cy="905781"/>
          </a:xfrm>
          <a:custGeom>
            <a:avLst/>
            <a:gdLst/>
            <a:ahLst/>
            <a:cxnLst/>
            <a:rect l="l" t="t" r="r" b="b"/>
            <a:pathLst>
              <a:path w="1" h="28877" fill="none" extrusionOk="0">
                <a:moveTo>
                  <a:pt x="1" y="1"/>
                </a:moveTo>
                <a:lnTo>
                  <a:pt x="1" y="28877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6"/>
          <p:cNvSpPr/>
          <p:nvPr/>
        </p:nvSpPr>
        <p:spPr>
          <a:xfrm rot="5400000">
            <a:off x="8102902" y="6869025"/>
            <a:ext cx="107777" cy="107777"/>
          </a:xfrm>
          <a:custGeom>
            <a:avLst/>
            <a:gdLst/>
            <a:ahLst/>
            <a:cxnLst/>
            <a:rect l="l" t="t" r="r" b="b"/>
            <a:pathLst>
              <a:path w="3436" h="3436" extrusionOk="0">
                <a:moveTo>
                  <a:pt x="1733" y="0"/>
                </a:moveTo>
                <a:cubicBezTo>
                  <a:pt x="760" y="0"/>
                  <a:pt x="0" y="791"/>
                  <a:pt x="0" y="1733"/>
                </a:cubicBezTo>
                <a:cubicBezTo>
                  <a:pt x="0" y="2675"/>
                  <a:pt x="760" y="3435"/>
                  <a:pt x="1733" y="3435"/>
                </a:cubicBezTo>
                <a:cubicBezTo>
                  <a:pt x="2675" y="3435"/>
                  <a:pt x="3435" y="2675"/>
                  <a:pt x="3435" y="1733"/>
                </a:cubicBezTo>
                <a:cubicBezTo>
                  <a:pt x="3435" y="791"/>
                  <a:pt x="2675" y="0"/>
                  <a:pt x="1733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6"/>
          <p:cNvSpPr/>
          <p:nvPr/>
        </p:nvSpPr>
        <p:spPr>
          <a:xfrm rot="5400000">
            <a:off x="8736435" y="7045868"/>
            <a:ext cx="107777" cy="106836"/>
          </a:xfrm>
          <a:custGeom>
            <a:avLst/>
            <a:gdLst/>
            <a:ahLst/>
            <a:cxnLst/>
            <a:rect l="l" t="t" r="r" b="b"/>
            <a:pathLst>
              <a:path w="3436" h="3406" extrusionOk="0">
                <a:moveTo>
                  <a:pt x="1733" y="1"/>
                </a:moveTo>
                <a:cubicBezTo>
                  <a:pt x="760" y="1"/>
                  <a:pt x="1" y="761"/>
                  <a:pt x="1" y="1703"/>
                </a:cubicBezTo>
                <a:cubicBezTo>
                  <a:pt x="1" y="2645"/>
                  <a:pt x="760" y="3405"/>
                  <a:pt x="1733" y="3405"/>
                </a:cubicBezTo>
                <a:cubicBezTo>
                  <a:pt x="2675" y="3405"/>
                  <a:pt x="3435" y="2645"/>
                  <a:pt x="3435" y="1703"/>
                </a:cubicBezTo>
                <a:cubicBezTo>
                  <a:pt x="3435" y="761"/>
                  <a:pt x="2675" y="1"/>
                  <a:pt x="173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5" name="Google Shape;545;p36"/>
          <p:cNvCxnSpPr>
            <a:stCxn id="540" idx="0"/>
          </p:cNvCxnSpPr>
          <p:nvPr/>
        </p:nvCxnSpPr>
        <p:spPr>
          <a:xfrm flipV="1">
            <a:off x="2348375" y="-68600"/>
            <a:ext cx="25" cy="60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36"/>
          <p:cNvCxnSpPr>
            <a:endCxn id="540" idx="2"/>
          </p:cNvCxnSpPr>
          <p:nvPr/>
        </p:nvCxnSpPr>
        <p:spPr>
          <a:xfrm flipH="1" flipV="1">
            <a:off x="2348375" y="4603900"/>
            <a:ext cx="25" cy="6081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558;p37">
            <a:extLst>
              <a:ext uri="{FF2B5EF4-FFF2-40B4-BE49-F238E27FC236}">
                <a16:creationId xmlns:a16="http://schemas.microsoft.com/office/drawing/2014/main" id="{CB60C71F-AFEC-3910-6786-B309DEA8C533}"/>
              </a:ext>
            </a:extLst>
          </p:cNvPr>
          <p:cNvSpPr/>
          <p:nvPr/>
        </p:nvSpPr>
        <p:spPr>
          <a:xfrm>
            <a:off x="4285650" y="628877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559;p37">
            <a:extLst>
              <a:ext uri="{FF2B5EF4-FFF2-40B4-BE49-F238E27FC236}">
                <a16:creationId xmlns:a16="http://schemas.microsoft.com/office/drawing/2014/main" id="{D5D5F21B-8D22-4A1B-EDEF-F5D801166F7A}"/>
              </a:ext>
            </a:extLst>
          </p:cNvPr>
          <p:cNvCxnSpPr>
            <a:cxnSpLocks/>
          </p:cNvCxnSpPr>
          <p:nvPr/>
        </p:nvCxnSpPr>
        <p:spPr>
          <a:xfrm>
            <a:off x="4858350" y="899069"/>
            <a:ext cx="3603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" name="Google Shape;9030;p65">
            <a:extLst>
              <a:ext uri="{FF2B5EF4-FFF2-40B4-BE49-F238E27FC236}">
                <a16:creationId xmlns:a16="http://schemas.microsoft.com/office/drawing/2014/main" id="{B413C8D6-582F-77AE-83EF-72B99C1ADB7B}"/>
              </a:ext>
            </a:extLst>
          </p:cNvPr>
          <p:cNvGrpSpPr/>
          <p:nvPr/>
        </p:nvGrpSpPr>
        <p:grpSpPr>
          <a:xfrm>
            <a:off x="4385105" y="738336"/>
            <a:ext cx="369805" cy="353782"/>
            <a:chOff x="3950316" y="3820307"/>
            <a:chExt cx="369805" cy="353782"/>
          </a:xfrm>
        </p:grpSpPr>
        <p:sp>
          <p:nvSpPr>
            <p:cNvPr id="15" name="Google Shape;9031;p65">
              <a:extLst>
                <a:ext uri="{FF2B5EF4-FFF2-40B4-BE49-F238E27FC236}">
                  <a16:creationId xmlns:a16="http://schemas.microsoft.com/office/drawing/2014/main" id="{ABE9D6EC-DC11-5F74-2647-1E17A55C1655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32;p65">
              <a:extLst>
                <a:ext uri="{FF2B5EF4-FFF2-40B4-BE49-F238E27FC236}">
                  <a16:creationId xmlns:a16="http://schemas.microsoft.com/office/drawing/2014/main" id="{FE3CB6F0-5B16-074F-E534-B3B13482ADF8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33;p65">
              <a:extLst>
                <a:ext uri="{FF2B5EF4-FFF2-40B4-BE49-F238E27FC236}">
                  <a16:creationId xmlns:a16="http://schemas.microsoft.com/office/drawing/2014/main" id="{3F578139-ED3B-CA23-0EDE-31130D051018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34;p65">
              <a:extLst>
                <a:ext uri="{FF2B5EF4-FFF2-40B4-BE49-F238E27FC236}">
                  <a16:creationId xmlns:a16="http://schemas.microsoft.com/office/drawing/2014/main" id="{D1FCE6F9-1B1E-9BF1-83B0-61CBCDFDD4CA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081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 flipH="1">
            <a:off x="4135974" y="814507"/>
            <a:ext cx="316547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Ontwerp</a:t>
            </a:r>
            <a:endParaRPr dirty="0"/>
          </a:p>
        </p:txBody>
      </p:sp>
      <p:sp>
        <p:nvSpPr>
          <p:cNvPr id="539" name="Google Shape;539;p36"/>
          <p:cNvSpPr txBox="1">
            <a:spLocks noGrp="1"/>
          </p:cNvSpPr>
          <p:nvPr>
            <p:ph type="subTitle" idx="1"/>
          </p:nvPr>
        </p:nvSpPr>
        <p:spPr>
          <a:xfrm flipH="1">
            <a:off x="4135975" y="1639162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  2 </a:t>
            </a:r>
            <a:r>
              <a:rPr lang="nl-BE" dirty="0" err="1"/>
              <a:t>Arduino</a:t>
            </a:r>
            <a:r>
              <a:rPr lang="nl-BE" dirty="0"/>
              <a:t> architecturen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Aruino 33 sense BLE</a:t>
            </a:r>
            <a:r>
              <a:rPr lang="en" dirty="0"/>
              <a:t>: </a:t>
            </a:r>
            <a:r>
              <a:rPr lang="nl-BE" dirty="0"/>
              <a:t>leest de geïntegreerde sensoren uit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Arduino UNO</a:t>
            </a:r>
            <a:r>
              <a:rPr lang="en" dirty="0"/>
              <a:t>: </a:t>
            </a:r>
            <a:r>
              <a:rPr lang="nl-BE" dirty="0"/>
              <a:t>leest de externe sensoren uit en stuurt de LCD aan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nl-BE" dirty="0"/>
              <a:t>Alles geïntegreerd op één PCB die zowel een 5V circuit als een 3,3V circuit voorziet voor beide architecturen d.m.v. een level </a:t>
            </a:r>
            <a:r>
              <a:rPr lang="nl-BE" dirty="0" err="1"/>
              <a:t>shifter</a:t>
            </a:r>
            <a:r>
              <a:rPr lang="nl-BE" dirty="0"/>
              <a:t>, type TXS0104E</a:t>
            </a:r>
            <a:endParaRPr dirty="0"/>
          </a:p>
        </p:txBody>
      </p:sp>
      <p:pic>
        <p:nvPicPr>
          <p:cNvPr id="540" name="Google Shape;540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22048" t="26930" r="1807" b="2094"/>
          <a:stretch/>
        </p:blipFill>
        <p:spPr>
          <a:xfrm>
            <a:off x="713225" y="539500"/>
            <a:ext cx="3270300" cy="4064400"/>
          </a:xfrm>
          <a:prstGeom prst="rect">
            <a:avLst/>
          </a:prstGeom>
        </p:spPr>
      </p:pic>
      <p:sp>
        <p:nvSpPr>
          <p:cNvPr id="541" name="Google Shape;541;p36"/>
          <p:cNvSpPr/>
          <p:nvPr/>
        </p:nvSpPr>
        <p:spPr>
          <a:xfrm rot="5400000">
            <a:off x="8924255" y="6153467"/>
            <a:ext cx="31" cy="1539800"/>
          </a:xfrm>
          <a:custGeom>
            <a:avLst/>
            <a:gdLst/>
            <a:ahLst/>
            <a:cxnLst/>
            <a:rect l="l" t="t" r="r" b="b"/>
            <a:pathLst>
              <a:path w="1" h="49090" fill="none" extrusionOk="0">
                <a:moveTo>
                  <a:pt x="1" y="1"/>
                </a:moveTo>
                <a:lnTo>
                  <a:pt x="1" y="49090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6"/>
          <p:cNvSpPr/>
          <p:nvPr/>
        </p:nvSpPr>
        <p:spPr>
          <a:xfrm rot="5400000">
            <a:off x="9241265" y="6645907"/>
            <a:ext cx="31" cy="905781"/>
          </a:xfrm>
          <a:custGeom>
            <a:avLst/>
            <a:gdLst/>
            <a:ahLst/>
            <a:cxnLst/>
            <a:rect l="l" t="t" r="r" b="b"/>
            <a:pathLst>
              <a:path w="1" h="28877" fill="none" extrusionOk="0">
                <a:moveTo>
                  <a:pt x="1" y="1"/>
                </a:moveTo>
                <a:lnTo>
                  <a:pt x="1" y="28877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6"/>
          <p:cNvSpPr/>
          <p:nvPr/>
        </p:nvSpPr>
        <p:spPr>
          <a:xfrm rot="5400000">
            <a:off x="8102902" y="6869025"/>
            <a:ext cx="107777" cy="107777"/>
          </a:xfrm>
          <a:custGeom>
            <a:avLst/>
            <a:gdLst/>
            <a:ahLst/>
            <a:cxnLst/>
            <a:rect l="l" t="t" r="r" b="b"/>
            <a:pathLst>
              <a:path w="3436" h="3436" extrusionOk="0">
                <a:moveTo>
                  <a:pt x="1733" y="0"/>
                </a:moveTo>
                <a:cubicBezTo>
                  <a:pt x="760" y="0"/>
                  <a:pt x="0" y="791"/>
                  <a:pt x="0" y="1733"/>
                </a:cubicBezTo>
                <a:cubicBezTo>
                  <a:pt x="0" y="2675"/>
                  <a:pt x="760" y="3435"/>
                  <a:pt x="1733" y="3435"/>
                </a:cubicBezTo>
                <a:cubicBezTo>
                  <a:pt x="2675" y="3435"/>
                  <a:pt x="3435" y="2675"/>
                  <a:pt x="3435" y="1733"/>
                </a:cubicBezTo>
                <a:cubicBezTo>
                  <a:pt x="3435" y="791"/>
                  <a:pt x="2675" y="0"/>
                  <a:pt x="1733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6"/>
          <p:cNvSpPr/>
          <p:nvPr/>
        </p:nvSpPr>
        <p:spPr>
          <a:xfrm rot="5400000">
            <a:off x="8736435" y="7045868"/>
            <a:ext cx="107777" cy="106836"/>
          </a:xfrm>
          <a:custGeom>
            <a:avLst/>
            <a:gdLst/>
            <a:ahLst/>
            <a:cxnLst/>
            <a:rect l="l" t="t" r="r" b="b"/>
            <a:pathLst>
              <a:path w="3436" h="3406" extrusionOk="0">
                <a:moveTo>
                  <a:pt x="1733" y="1"/>
                </a:moveTo>
                <a:cubicBezTo>
                  <a:pt x="760" y="1"/>
                  <a:pt x="1" y="761"/>
                  <a:pt x="1" y="1703"/>
                </a:cubicBezTo>
                <a:cubicBezTo>
                  <a:pt x="1" y="2645"/>
                  <a:pt x="760" y="3405"/>
                  <a:pt x="1733" y="3405"/>
                </a:cubicBezTo>
                <a:cubicBezTo>
                  <a:pt x="2675" y="3405"/>
                  <a:pt x="3435" y="2645"/>
                  <a:pt x="3435" y="1703"/>
                </a:cubicBezTo>
                <a:cubicBezTo>
                  <a:pt x="3435" y="761"/>
                  <a:pt x="2675" y="1"/>
                  <a:pt x="173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5" name="Google Shape;545;p36"/>
          <p:cNvCxnSpPr>
            <a:stCxn id="540" idx="0"/>
          </p:cNvCxnSpPr>
          <p:nvPr/>
        </p:nvCxnSpPr>
        <p:spPr>
          <a:xfrm flipV="1">
            <a:off x="2348375" y="-68600"/>
            <a:ext cx="25" cy="60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36"/>
          <p:cNvCxnSpPr>
            <a:endCxn id="540" idx="2"/>
          </p:cNvCxnSpPr>
          <p:nvPr/>
        </p:nvCxnSpPr>
        <p:spPr>
          <a:xfrm flipH="1" flipV="1">
            <a:off x="2348375" y="4603900"/>
            <a:ext cx="25" cy="6081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558;p37">
            <a:extLst>
              <a:ext uri="{FF2B5EF4-FFF2-40B4-BE49-F238E27FC236}">
                <a16:creationId xmlns:a16="http://schemas.microsoft.com/office/drawing/2014/main" id="{CB60C71F-AFEC-3910-6786-B309DEA8C533}"/>
              </a:ext>
            </a:extLst>
          </p:cNvPr>
          <p:cNvSpPr/>
          <p:nvPr/>
        </p:nvSpPr>
        <p:spPr>
          <a:xfrm>
            <a:off x="4285650" y="814507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559;p37">
            <a:extLst>
              <a:ext uri="{FF2B5EF4-FFF2-40B4-BE49-F238E27FC236}">
                <a16:creationId xmlns:a16="http://schemas.microsoft.com/office/drawing/2014/main" id="{D5D5F21B-8D22-4A1B-EDEF-F5D801166F7A}"/>
              </a:ext>
            </a:extLst>
          </p:cNvPr>
          <p:cNvCxnSpPr>
            <a:cxnSpLocks/>
          </p:cNvCxnSpPr>
          <p:nvPr/>
        </p:nvCxnSpPr>
        <p:spPr>
          <a:xfrm>
            <a:off x="4858350" y="1084699"/>
            <a:ext cx="3603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9371;p65">
            <a:extLst>
              <a:ext uri="{FF2B5EF4-FFF2-40B4-BE49-F238E27FC236}">
                <a16:creationId xmlns:a16="http://schemas.microsoft.com/office/drawing/2014/main" id="{D63AC2B6-C1E6-5BCE-6FAF-8F82D2368669}"/>
              </a:ext>
            </a:extLst>
          </p:cNvPr>
          <p:cNvGrpSpPr/>
          <p:nvPr/>
        </p:nvGrpSpPr>
        <p:grpSpPr>
          <a:xfrm>
            <a:off x="4415910" y="907983"/>
            <a:ext cx="312179" cy="353431"/>
            <a:chOff x="2199565" y="2421172"/>
            <a:chExt cx="312179" cy="353431"/>
          </a:xfrm>
        </p:grpSpPr>
        <p:sp>
          <p:nvSpPr>
            <p:cNvPr id="3" name="Google Shape;9372;p65">
              <a:extLst>
                <a:ext uri="{FF2B5EF4-FFF2-40B4-BE49-F238E27FC236}">
                  <a16:creationId xmlns:a16="http://schemas.microsoft.com/office/drawing/2014/main" id="{AAA9CB68-C495-EAA5-09EF-A7DAF080E380}"/>
                </a:ext>
              </a:extLst>
            </p:cNvPr>
            <p:cNvSpPr/>
            <p:nvPr/>
          </p:nvSpPr>
          <p:spPr>
            <a:xfrm>
              <a:off x="2199565" y="2421172"/>
              <a:ext cx="312179" cy="353431"/>
            </a:xfrm>
            <a:custGeom>
              <a:avLst/>
              <a:gdLst/>
              <a:ahLst/>
              <a:cxnLst/>
              <a:rect l="l" t="t" r="r" b="b"/>
              <a:pathLst>
                <a:path w="9800" h="11095" extrusionOk="0">
                  <a:moveTo>
                    <a:pt x="5156" y="322"/>
                  </a:moveTo>
                  <a:cubicBezTo>
                    <a:pt x="5228" y="322"/>
                    <a:pt x="5311" y="370"/>
                    <a:pt x="5311" y="465"/>
                  </a:cubicBezTo>
                  <a:lnTo>
                    <a:pt x="5311" y="858"/>
                  </a:lnTo>
                  <a:cubicBezTo>
                    <a:pt x="5202" y="822"/>
                    <a:pt x="5100" y="806"/>
                    <a:pt x="4999" y="806"/>
                  </a:cubicBezTo>
                  <a:cubicBezTo>
                    <a:pt x="4968" y="806"/>
                    <a:pt x="4937" y="807"/>
                    <a:pt x="4906" y="810"/>
                  </a:cubicBezTo>
                  <a:cubicBezTo>
                    <a:pt x="4775" y="810"/>
                    <a:pt x="4656" y="822"/>
                    <a:pt x="4549" y="858"/>
                  </a:cubicBezTo>
                  <a:lnTo>
                    <a:pt x="4549" y="465"/>
                  </a:lnTo>
                  <a:cubicBezTo>
                    <a:pt x="4549" y="394"/>
                    <a:pt x="4609" y="322"/>
                    <a:pt x="4692" y="322"/>
                  </a:cubicBezTo>
                  <a:close/>
                  <a:moveTo>
                    <a:pt x="4906" y="1132"/>
                  </a:moveTo>
                  <a:cubicBezTo>
                    <a:pt x="5502" y="1132"/>
                    <a:pt x="6002" y="1608"/>
                    <a:pt x="6002" y="2227"/>
                  </a:cubicBezTo>
                  <a:cubicBezTo>
                    <a:pt x="6002" y="2838"/>
                    <a:pt x="5504" y="3302"/>
                    <a:pt x="4927" y="3302"/>
                  </a:cubicBezTo>
                  <a:cubicBezTo>
                    <a:pt x="4807" y="3302"/>
                    <a:pt x="4684" y="3282"/>
                    <a:pt x="4561" y="3239"/>
                  </a:cubicBezTo>
                  <a:cubicBezTo>
                    <a:pt x="4144" y="3084"/>
                    <a:pt x="3847" y="2680"/>
                    <a:pt x="3847" y="2227"/>
                  </a:cubicBezTo>
                  <a:cubicBezTo>
                    <a:pt x="3835" y="1632"/>
                    <a:pt x="4311" y="1132"/>
                    <a:pt x="4906" y="1132"/>
                  </a:cubicBezTo>
                  <a:close/>
                  <a:moveTo>
                    <a:pt x="4978" y="3620"/>
                  </a:moveTo>
                  <a:lnTo>
                    <a:pt x="6061" y="6251"/>
                  </a:lnTo>
                  <a:lnTo>
                    <a:pt x="5621" y="6251"/>
                  </a:lnTo>
                  <a:cubicBezTo>
                    <a:pt x="5621" y="5918"/>
                    <a:pt x="5335" y="5644"/>
                    <a:pt x="4990" y="5644"/>
                  </a:cubicBezTo>
                  <a:lnTo>
                    <a:pt x="4847" y="5644"/>
                  </a:lnTo>
                  <a:cubicBezTo>
                    <a:pt x="4501" y="5644"/>
                    <a:pt x="4216" y="5918"/>
                    <a:pt x="4216" y="6251"/>
                  </a:cubicBezTo>
                  <a:lnTo>
                    <a:pt x="3775" y="6251"/>
                  </a:lnTo>
                  <a:lnTo>
                    <a:pt x="4859" y="3620"/>
                  </a:lnTo>
                  <a:close/>
                  <a:moveTo>
                    <a:pt x="1406" y="6573"/>
                  </a:moveTo>
                  <a:lnTo>
                    <a:pt x="1323" y="6740"/>
                  </a:lnTo>
                  <a:lnTo>
                    <a:pt x="430" y="6740"/>
                  </a:lnTo>
                  <a:cubicBezTo>
                    <a:pt x="423" y="6741"/>
                    <a:pt x="417" y="6742"/>
                    <a:pt x="411" y="6742"/>
                  </a:cubicBezTo>
                  <a:cubicBezTo>
                    <a:pt x="370" y="6742"/>
                    <a:pt x="334" y="6708"/>
                    <a:pt x="334" y="6656"/>
                  </a:cubicBezTo>
                  <a:cubicBezTo>
                    <a:pt x="334" y="6609"/>
                    <a:pt x="382" y="6573"/>
                    <a:pt x="430" y="6573"/>
                  </a:cubicBezTo>
                  <a:close/>
                  <a:moveTo>
                    <a:pt x="6204" y="6573"/>
                  </a:moveTo>
                  <a:lnTo>
                    <a:pt x="6276" y="6752"/>
                  </a:lnTo>
                  <a:lnTo>
                    <a:pt x="5621" y="6752"/>
                  </a:lnTo>
                  <a:lnTo>
                    <a:pt x="5621" y="6573"/>
                  </a:lnTo>
                  <a:close/>
                  <a:moveTo>
                    <a:pt x="9419" y="6573"/>
                  </a:moveTo>
                  <a:cubicBezTo>
                    <a:pt x="9454" y="6573"/>
                    <a:pt x="9502" y="6609"/>
                    <a:pt x="9502" y="6656"/>
                  </a:cubicBezTo>
                  <a:cubicBezTo>
                    <a:pt x="9502" y="6716"/>
                    <a:pt x="9454" y="6752"/>
                    <a:pt x="9419" y="6752"/>
                  </a:cubicBezTo>
                  <a:lnTo>
                    <a:pt x="8526" y="6752"/>
                  </a:lnTo>
                  <a:cubicBezTo>
                    <a:pt x="8526" y="6752"/>
                    <a:pt x="8451" y="6592"/>
                    <a:pt x="8434" y="6573"/>
                  </a:cubicBezTo>
                  <a:close/>
                  <a:moveTo>
                    <a:pt x="4216" y="6585"/>
                  </a:moveTo>
                  <a:lnTo>
                    <a:pt x="4216" y="6763"/>
                  </a:lnTo>
                  <a:lnTo>
                    <a:pt x="3573" y="6763"/>
                  </a:lnTo>
                  <a:lnTo>
                    <a:pt x="3644" y="6585"/>
                  </a:lnTo>
                  <a:close/>
                  <a:moveTo>
                    <a:pt x="4990" y="5954"/>
                  </a:moveTo>
                  <a:cubicBezTo>
                    <a:pt x="5156" y="5954"/>
                    <a:pt x="5287" y="6097"/>
                    <a:pt x="5287" y="6251"/>
                  </a:cubicBezTo>
                  <a:lnTo>
                    <a:pt x="5287" y="7061"/>
                  </a:lnTo>
                  <a:cubicBezTo>
                    <a:pt x="5287" y="7228"/>
                    <a:pt x="5156" y="7359"/>
                    <a:pt x="4990" y="7359"/>
                  </a:cubicBezTo>
                  <a:lnTo>
                    <a:pt x="4847" y="7359"/>
                  </a:lnTo>
                  <a:cubicBezTo>
                    <a:pt x="4680" y="7359"/>
                    <a:pt x="4549" y="7228"/>
                    <a:pt x="4549" y="7061"/>
                  </a:cubicBezTo>
                  <a:lnTo>
                    <a:pt x="4549" y="6251"/>
                  </a:lnTo>
                  <a:cubicBezTo>
                    <a:pt x="4549" y="6097"/>
                    <a:pt x="4680" y="5954"/>
                    <a:pt x="4847" y="5954"/>
                  </a:cubicBezTo>
                  <a:close/>
                  <a:moveTo>
                    <a:pt x="1299" y="10157"/>
                  </a:moveTo>
                  <a:lnTo>
                    <a:pt x="1477" y="10228"/>
                  </a:lnTo>
                  <a:lnTo>
                    <a:pt x="1287" y="10454"/>
                  </a:lnTo>
                  <a:lnTo>
                    <a:pt x="1299" y="10157"/>
                  </a:lnTo>
                  <a:close/>
                  <a:moveTo>
                    <a:pt x="8538" y="10157"/>
                  </a:moveTo>
                  <a:lnTo>
                    <a:pt x="8550" y="10454"/>
                  </a:lnTo>
                  <a:lnTo>
                    <a:pt x="8359" y="10228"/>
                  </a:lnTo>
                  <a:lnTo>
                    <a:pt x="8538" y="10157"/>
                  </a:lnTo>
                  <a:close/>
                  <a:moveTo>
                    <a:pt x="4680" y="1"/>
                  </a:moveTo>
                  <a:cubicBezTo>
                    <a:pt x="4430" y="1"/>
                    <a:pt x="4204" y="215"/>
                    <a:pt x="4204" y="477"/>
                  </a:cubicBezTo>
                  <a:lnTo>
                    <a:pt x="4204" y="1001"/>
                  </a:lnTo>
                  <a:cubicBezTo>
                    <a:pt x="3716" y="1287"/>
                    <a:pt x="3418" y="1870"/>
                    <a:pt x="3525" y="2441"/>
                  </a:cubicBezTo>
                  <a:lnTo>
                    <a:pt x="3108" y="3263"/>
                  </a:lnTo>
                  <a:cubicBezTo>
                    <a:pt x="3061" y="3334"/>
                    <a:pt x="3085" y="3442"/>
                    <a:pt x="3180" y="3489"/>
                  </a:cubicBezTo>
                  <a:cubicBezTo>
                    <a:pt x="3202" y="3504"/>
                    <a:pt x="3227" y="3511"/>
                    <a:pt x="3253" y="3511"/>
                  </a:cubicBezTo>
                  <a:cubicBezTo>
                    <a:pt x="3311" y="3511"/>
                    <a:pt x="3373" y="3476"/>
                    <a:pt x="3406" y="3418"/>
                  </a:cubicBezTo>
                  <a:lnTo>
                    <a:pt x="3680" y="2858"/>
                  </a:lnTo>
                  <a:cubicBezTo>
                    <a:pt x="3859" y="3203"/>
                    <a:pt x="4168" y="3453"/>
                    <a:pt x="4549" y="3561"/>
                  </a:cubicBezTo>
                  <a:cubicBezTo>
                    <a:pt x="4442" y="3811"/>
                    <a:pt x="2287" y="9073"/>
                    <a:pt x="1930" y="9919"/>
                  </a:cubicBezTo>
                  <a:cubicBezTo>
                    <a:pt x="1900" y="9968"/>
                    <a:pt x="1845" y="9993"/>
                    <a:pt x="1794" y="9993"/>
                  </a:cubicBezTo>
                  <a:cubicBezTo>
                    <a:pt x="1783" y="9993"/>
                    <a:pt x="1773" y="9992"/>
                    <a:pt x="1763" y="9990"/>
                  </a:cubicBezTo>
                  <a:lnTo>
                    <a:pt x="1168" y="9752"/>
                  </a:lnTo>
                  <a:cubicBezTo>
                    <a:pt x="1120" y="9740"/>
                    <a:pt x="1096" y="9692"/>
                    <a:pt x="1096" y="9645"/>
                  </a:cubicBezTo>
                  <a:cubicBezTo>
                    <a:pt x="882" y="7990"/>
                    <a:pt x="1632" y="6906"/>
                    <a:pt x="1692" y="6763"/>
                  </a:cubicBezTo>
                  <a:cubicBezTo>
                    <a:pt x="1846" y="6430"/>
                    <a:pt x="2847" y="4501"/>
                    <a:pt x="3120" y="3977"/>
                  </a:cubicBezTo>
                  <a:cubicBezTo>
                    <a:pt x="3156" y="3906"/>
                    <a:pt x="3132" y="3799"/>
                    <a:pt x="3037" y="3751"/>
                  </a:cubicBezTo>
                  <a:cubicBezTo>
                    <a:pt x="3016" y="3741"/>
                    <a:pt x="2992" y="3735"/>
                    <a:pt x="2968" y="3735"/>
                  </a:cubicBezTo>
                  <a:cubicBezTo>
                    <a:pt x="2909" y="3735"/>
                    <a:pt x="2848" y="3767"/>
                    <a:pt x="2823" y="3834"/>
                  </a:cubicBezTo>
                  <a:lnTo>
                    <a:pt x="1573" y="6251"/>
                  </a:lnTo>
                  <a:lnTo>
                    <a:pt x="430" y="6251"/>
                  </a:lnTo>
                  <a:cubicBezTo>
                    <a:pt x="203" y="6251"/>
                    <a:pt x="1" y="6430"/>
                    <a:pt x="1" y="6668"/>
                  </a:cubicBezTo>
                  <a:cubicBezTo>
                    <a:pt x="1" y="6894"/>
                    <a:pt x="180" y="7085"/>
                    <a:pt x="430" y="7085"/>
                  </a:cubicBezTo>
                  <a:lnTo>
                    <a:pt x="1156" y="7085"/>
                  </a:lnTo>
                  <a:cubicBezTo>
                    <a:pt x="775" y="7906"/>
                    <a:pt x="644" y="8799"/>
                    <a:pt x="751" y="9704"/>
                  </a:cubicBezTo>
                  <a:cubicBezTo>
                    <a:pt x="763" y="9847"/>
                    <a:pt x="858" y="9978"/>
                    <a:pt x="977" y="10038"/>
                  </a:cubicBezTo>
                  <a:lnTo>
                    <a:pt x="930" y="10919"/>
                  </a:lnTo>
                  <a:cubicBezTo>
                    <a:pt x="930" y="11017"/>
                    <a:pt x="1014" y="11081"/>
                    <a:pt x="1101" y="11081"/>
                  </a:cubicBezTo>
                  <a:cubicBezTo>
                    <a:pt x="1141" y="11081"/>
                    <a:pt x="1182" y="11068"/>
                    <a:pt x="1215" y="11038"/>
                  </a:cubicBezTo>
                  <a:lnTo>
                    <a:pt x="1823" y="10347"/>
                  </a:lnTo>
                  <a:cubicBezTo>
                    <a:pt x="1989" y="10335"/>
                    <a:pt x="2132" y="10228"/>
                    <a:pt x="2215" y="10061"/>
                  </a:cubicBezTo>
                  <a:lnTo>
                    <a:pt x="3430" y="7109"/>
                  </a:lnTo>
                  <a:lnTo>
                    <a:pt x="4204" y="7109"/>
                  </a:lnTo>
                  <a:cubicBezTo>
                    <a:pt x="4204" y="7442"/>
                    <a:pt x="4490" y="7716"/>
                    <a:pt x="4823" y="7716"/>
                  </a:cubicBezTo>
                  <a:lnTo>
                    <a:pt x="4978" y="7716"/>
                  </a:lnTo>
                  <a:cubicBezTo>
                    <a:pt x="5323" y="7716"/>
                    <a:pt x="5597" y="7442"/>
                    <a:pt x="5597" y="7109"/>
                  </a:cubicBezTo>
                  <a:lnTo>
                    <a:pt x="6371" y="7109"/>
                  </a:lnTo>
                  <a:lnTo>
                    <a:pt x="7014" y="8668"/>
                  </a:lnTo>
                  <a:cubicBezTo>
                    <a:pt x="7040" y="8730"/>
                    <a:pt x="7099" y="8766"/>
                    <a:pt x="7161" y="8766"/>
                  </a:cubicBezTo>
                  <a:cubicBezTo>
                    <a:pt x="7184" y="8766"/>
                    <a:pt x="7206" y="8761"/>
                    <a:pt x="7228" y="8752"/>
                  </a:cubicBezTo>
                  <a:cubicBezTo>
                    <a:pt x="7311" y="8728"/>
                    <a:pt x="7347" y="8621"/>
                    <a:pt x="7311" y="8549"/>
                  </a:cubicBezTo>
                  <a:cubicBezTo>
                    <a:pt x="7192" y="8252"/>
                    <a:pt x="5394" y="3870"/>
                    <a:pt x="5275" y="3608"/>
                  </a:cubicBezTo>
                  <a:cubicBezTo>
                    <a:pt x="5644" y="3501"/>
                    <a:pt x="5954" y="3251"/>
                    <a:pt x="6133" y="2906"/>
                  </a:cubicBezTo>
                  <a:cubicBezTo>
                    <a:pt x="6168" y="2953"/>
                    <a:pt x="8145" y="6811"/>
                    <a:pt x="8264" y="7061"/>
                  </a:cubicBezTo>
                  <a:cubicBezTo>
                    <a:pt x="8681" y="7859"/>
                    <a:pt x="8847" y="8776"/>
                    <a:pt x="8728" y="9680"/>
                  </a:cubicBezTo>
                  <a:cubicBezTo>
                    <a:pt x="8728" y="9728"/>
                    <a:pt x="8692" y="9764"/>
                    <a:pt x="8657" y="9788"/>
                  </a:cubicBezTo>
                  <a:lnTo>
                    <a:pt x="8061" y="10026"/>
                  </a:lnTo>
                  <a:cubicBezTo>
                    <a:pt x="8047" y="10031"/>
                    <a:pt x="8032" y="10034"/>
                    <a:pt x="8017" y="10034"/>
                  </a:cubicBezTo>
                  <a:cubicBezTo>
                    <a:pt x="7969" y="10034"/>
                    <a:pt x="7922" y="10005"/>
                    <a:pt x="7895" y="9942"/>
                  </a:cubicBezTo>
                  <a:lnTo>
                    <a:pt x="7573" y="9145"/>
                  </a:lnTo>
                  <a:cubicBezTo>
                    <a:pt x="7546" y="9072"/>
                    <a:pt x="7477" y="9041"/>
                    <a:pt x="7414" y="9041"/>
                  </a:cubicBezTo>
                  <a:cubicBezTo>
                    <a:pt x="7395" y="9041"/>
                    <a:pt x="7376" y="9044"/>
                    <a:pt x="7359" y="9049"/>
                  </a:cubicBezTo>
                  <a:cubicBezTo>
                    <a:pt x="7276" y="9085"/>
                    <a:pt x="7240" y="9192"/>
                    <a:pt x="7276" y="9264"/>
                  </a:cubicBezTo>
                  <a:lnTo>
                    <a:pt x="7597" y="10061"/>
                  </a:lnTo>
                  <a:cubicBezTo>
                    <a:pt x="7657" y="10228"/>
                    <a:pt x="7823" y="10335"/>
                    <a:pt x="7990" y="10347"/>
                  </a:cubicBezTo>
                  <a:lnTo>
                    <a:pt x="8597" y="11038"/>
                  </a:lnTo>
                  <a:cubicBezTo>
                    <a:pt x="8632" y="11077"/>
                    <a:pt x="8676" y="11094"/>
                    <a:pt x="8717" y="11094"/>
                  </a:cubicBezTo>
                  <a:cubicBezTo>
                    <a:pt x="8803" y="11094"/>
                    <a:pt x="8883" y="11023"/>
                    <a:pt x="8883" y="10919"/>
                  </a:cubicBezTo>
                  <a:lnTo>
                    <a:pt x="8835" y="10038"/>
                  </a:lnTo>
                  <a:cubicBezTo>
                    <a:pt x="8954" y="9966"/>
                    <a:pt x="9038" y="9847"/>
                    <a:pt x="9062" y="9704"/>
                  </a:cubicBezTo>
                  <a:cubicBezTo>
                    <a:pt x="9181" y="8811"/>
                    <a:pt x="9038" y="7906"/>
                    <a:pt x="8657" y="7085"/>
                  </a:cubicBezTo>
                  <a:lnTo>
                    <a:pt x="9383" y="7085"/>
                  </a:lnTo>
                  <a:cubicBezTo>
                    <a:pt x="9609" y="7085"/>
                    <a:pt x="9800" y="6906"/>
                    <a:pt x="9800" y="6668"/>
                  </a:cubicBezTo>
                  <a:cubicBezTo>
                    <a:pt x="9800" y="6430"/>
                    <a:pt x="9633" y="6251"/>
                    <a:pt x="9419" y="6251"/>
                  </a:cubicBezTo>
                  <a:lnTo>
                    <a:pt x="8264" y="6251"/>
                  </a:lnTo>
                  <a:lnTo>
                    <a:pt x="6299" y="2441"/>
                  </a:lnTo>
                  <a:cubicBezTo>
                    <a:pt x="6395" y="1846"/>
                    <a:pt x="6109" y="1287"/>
                    <a:pt x="5621" y="1001"/>
                  </a:cubicBezTo>
                  <a:lnTo>
                    <a:pt x="5621" y="477"/>
                  </a:lnTo>
                  <a:cubicBezTo>
                    <a:pt x="5621" y="227"/>
                    <a:pt x="5406" y="1"/>
                    <a:pt x="5144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373;p65">
              <a:extLst>
                <a:ext uri="{FF2B5EF4-FFF2-40B4-BE49-F238E27FC236}">
                  <a16:creationId xmlns:a16="http://schemas.microsoft.com/office/drawing/2014/main" id="{E61A3F9B-D3D9-84D2-CD5F-97A6ED450CB6}"/>
                </a:ext>
              </a:extLst>
            </p:cNvPr>
            <p:cNvSpPr/>
            <p:nvPr/>
          </p:nvSpPr>
          <p:spPr>
            <a:xfrm>
              <a:off x="2335745" y="2471248"/>
              <a:ext cx="40997" cy="40615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3" y="322"/>
                  </a:moveTo>
                  <a:cubicBezTo>
                    <a:pt x="822" y="322"/>
                    <a:pt x="953" y="477"/>
                    <a:pt x="953" y="631"/>
                  </a:cubicBezTo>
                  <a:cubicBezTo>
                    <a:pt x="953" y="798"/>
                    <a:pt x="810" y="953"/>
                    <a:pt x="643" y="953"/>
                  </a:cubicBezTo>
                  <a:cubicBezTo>
                    <a:pt x="477" y="953"/>
                    <a:pt x="334" y="798"/>
                    <a:pt x="334" y="631"/>
                  </a:cubicBezTo>
                  <a:cubicBezTo>
                    <a:pt x="334" y="477"/>
                    <a:pt x="465" y="322"/>
                    <a:pt x="643" y="322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cubicBezTo>
                    <a:pt x="0" y="989"/>
                    <a:pt x="286" y="1274"/>
                    <a:pt x="643" y="1274"/>
                  </a:cubicBezTo>
                  <a:cubicBezTo>
                    <a:pt x="1000" y="1274"/>
                    <a:pt x="1286" y="989"/>
                    <a:pt x="1286" y="631"/>
                  </a:cubicBezTo>
                  <a:cubicBezTo>
                    <a:pt x="1286" y="274"/>
                    <a:pt x="1000" y="0"/>
                    <a:pt x="643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56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 flipH="1">
            <a:off x="4135973" y="814507"/>
            <a:ext cx="361236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Debugging</a:t>
            </a:r>
            <a:endParaRPr dirty="0"/>
          </a:p>
        </p:txBody>
      </p:sp>
      <p:sp>
        <p:nvSpPr>
          <p:cNvPr id="539" name="Google Shape;539;p36"/>
          <p:cNvSpPr txBox="1">
            <a:spLocks noGrp="1"/>
          </p:cNvSpPr>
          <p:nvPr>
            <p:ph type="subTitle" idx="1"/>
          </p:nvPr>
        </p:nvSpPr>
        <p:spPr>
          <a:xfrm flipH="1">
            <a:off x="4135975" y="1639162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  3 ontwerpfouten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3,3V trace naar levelshifter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OE pin naar ground i.p.v. naar 5V</a:t>
            </a:r>
            <a:endParaRPr lang="nl-BE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VIN voeding ontoereikend </a:t>
            </a:r>
            <a:r>
              <a:rPr lang="en" b="1" dirty="0">
                <a:sym typeface="Wingdings" panose="05000000000000000000" pitchFamily="2" charset="2"/>
              </a:rPr>
              <a:t> voeding via USB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nl-BE" dirty="0"/>
              <a:t>Deze fouten zijn eenvoudig te corrigeren in een volgende revisie van de print.</a:t>
            </a:r>
          </a:p>
        </p:txBody>
      </p:sp>
      <p:pic>
        <p:nvPicPr>
          <p:cNvPr id="540" name="Google Shape;540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23284" t="391" r="12278" b="6016"/>
          <a:stretch/>
        </p:blipFill>
        <p:spPr>
          <a:xfrm>
            <a:off x="713225" y="539500"/>
            <a:ext cx="3270300" cy="4064400"/>
          </a:xfrm>
          <a:prstGeom prst="rect">
            <a:avLst/>
          </a:prstGeom>
        </p:spPr>
      </p:pic>
      <p:sp>
        <p:nvSpPr>
          <p:cNvPr id="541" name="Google Shape;541;p36"/>
          <p:cNvSpPr/>
          <p:nvPr/>
        </p:nvSpPr>
        <p:spPr>
          <a:xfrm rot="5400000">
            <a:off x="8924255" y="6153467"/>
            <a:ext cx="31" cy="1539800"/>
          </a:xfrm>
          <a:custGeom>
            <a:avLst/>
            <a:gdLst/>
            <a:ahLst/>
            <a:cxnLst/>
            <a:rect l="l" t="t" r="r" b="b"/>
            <a:pathLst>
              <a:path w="1" h="49090" fill="none" extrusionOk="0">
                <a:moveTo>
                  <a:pt x="1" y="1"/>
                </a:moveTo>
                <a:lnTo>
                  <a:pt x="1" y="49090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6"/>
          <p:cNvSpPr/>
          <p:nvPr/>
        </p:nvSpPr>
        <p:spPr>
          <a:xfrm rot="5400000">
            <a:off x="9241265" y="6645907"/>
            <a:ext cx="31" cy="905781"/>
          </a:xfrm>
          <a:custGeom>
            <a:avLst/>
            <a:gdLst/>
            <a:ahLst/>
            <a:cxnLst/>
            <a:rect l="l" t="t" r="r" b="b"/>
            <a:pathLst>
              <a:path w="1" h="28877" fill="none" extrusionOk="0">
                <a:moveTo>
                  <a:pt x="1" y="1"/>
                </a:moveTo>
                <a:lnTo>
                  <a:pt x="1" y="28877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6"/>
          <p:cNvSpPr/>
          <p:nvPr/>
        </p:nvSpPr>
        <p:spPr>
          <a:xfrm rot="5400000">
            <a:off x="8102902" y="6869025"/>
            <a:ext cx="107777" cy="107777"/>
          </a:xfrm>
          <a:custGeom>
            <a:avLst/>
            <a:gdLst/>
            <a:ahLst/>
            <a:cxnLst/>
            <a:rect l="l" t="t" r="r" b="b"/>
            <a:pathLst>
              <a:path w="3436" h="3436" extrusionOk="0">
                <a:moveTo>
                  <a:pt x="1733" y="0"/>
                </a:moveTo>
                <a:cubicBezTo>
                  <a:pt x="760" y="0"/>
                  <a:pt x="0" y="791"/>
                  <a:pt x="0" y="1733"/>
                </a:cubicBezTo>
                <a:cubicBezTo>
                  <a:pt x="0" y="2675"/>
                  <a:pt x="760" y="3435"/>
                  <a:pt x="1733" y="3435"/>
                </a:cubicBezTo>
                <a:cubicBezTo>
                  <a:pt x="2675" y="3435"/>
                  <a:pt x="3435" y="2675"/>
                  <a:pt x="3435" y="1733"/>
                </a:cubicBezTo>
                <a:cubicBezTo>
                  <a:pt x="3435" y="791"/>
                  <a:pt x="2675" y="0"/>
                  <a:pt x="1733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6"/>
          <p:cNvSpPr/>
          <p:nvPr/>
        </p:nvSpPr>
        <p:spPr>
          <a:xfrm rot="5400000">
            <a:off x="8736435" y="7045868"/>
            <a:ext cx="107777" cy="106836"/>
          </a:xfrm>
          <a:custGeom>
            <a:avLst/>
            <a:gdLst/>
            <a:ahLst/>
            <a:cxnLst/>
            <a:rect l="l" t="t" r="r" b="b"/>
            <a:pathLst>
              <a:path w="3436" h="3406" extrusionOk="0">
                <a:moveTo>
                  <a:pt x="1733" y="1"/>
                </a:moveTo>
                <a:cubicBezTo>
                  <a:pt x="760" y="1"/>
                  <a:pt x="1" y="761"/>
                  <a:pt x="1" y="1703"/>
                </a:cubicBezTo>
                <a:cubicBezTo>
                  <a:pt x="1" y="2645"/>
                  <a:pt x="760" y="3405"/>
                  <a:pt x="1733" y="3405"/>
                </a:cubicBezTo>
                <a:cubicBezTo>
                  <a:pt x="2675" y="3405"/>
                  <a:pt x="3435" y="2645"/>
                  <a:pt x="3435" y="1703"/>
                </a:cubicBezTo>
                <a:cubicBezTo>
                  <a:pt x="3435" y="761"/>
                  <a:pt x="2675" y="1"/>
                  <a:pt x="173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5" name="Google Shape;545;p36"/>
          <p:cNvCxnSpPr>
            <a:stCxn id="540" idx="0"/>
          </p:cNvCxnSpPr>
          <p:nvPr/>
        </p:nvCxnSpPr>
        <p:spPr>
          <a:xfrm flipV="1">
            <a:off x="2348375" y="-68600"/>
            <a:ext cx="25" cy="60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36"/>
          <p:cNvCxnSpPr>
            <a:endCxn id="540" idx="2"/>
          </p:cNvCxnSpPr>
          <p:nvPr/>
        </p:nvCxnSpPr>
        <p:spPr>
          <a:xfrm flipH="1" flipV="1">
            <a:off x="2348375" y="4603900"/>
            <a:ext cx="25" cy="6081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558;p37">
            <a:extLst>
              <a:ext uri="{FF2B5EF4-FFF2-40B4-BE49-F238E27FC236}">
                <a16:creationId xmlns:a16="http://schemas.microsoft.com/office/drawing/2014/main" id="{CB60C71F-AFEC-3910-6786-B309DEA8C533}"/>
              </a:ext>
            </a:extLst>
          </p:cNvPr>
          <p:cNvSpPr/>
          <p:nvPr/>
        </p:nvSpPr>
        <p:spPr>
          <a:xfrm>
            <a:off x="4285650" y="814507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559;p37">
            <a:extLst>
              <a:ext uri="{FF2B5EF4-FFF2-40B4-BE49-F238E27FC236}">
                <a16:creationId xmlns:a16="http://schemas.microsoft.com/office/drawing/2014/main" id="{D5D5F21B-8D22-4A1B-EDEF-F5D801166F7A}"/>
              </a:ext>
            </a:extLst>
          </p:cNvPr>
          <p:cNvCxnSpPr>
            <a:cxnSpLocks/>
          </p:cNvCxnSpPr>
          <p:nvPr/>
        </p:nvCxnSpPr>
        <p:spPr>
          <a:xfrm>
            <a:off x="4858350" y="1084699"/>
            <a:ext cx="3603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" name="Google Shape;9317;p65">
            <a:extLst>
              <a:ext uri="{FF2B5EF4-FFF2-40B4-BE49-F238E27FC236}">
                <a16:creationId xmlns:a16="http://schemas.microsoft.com/office/drawing/2014/main" id="{D5506523-4C90-14A1-E41B-6BD2E1C12279}"/>
              </a:ext>
            </a:extLst>
          </p:cNvPr>
          <p:cNvGrpSpPr/>
          <p:nvPr/>
        </p:nvGrpSpPr>
        <p:grpSpPr>
          <a:xfrm>
            <a:off x="4376856" y="917324"/>
            <a:ext cx="390287" cy="367065"/>
            <a:chOff x="6649231" y="1500021"/>
            <a:chExt cx="390287" cy="367065"/>
          </a:xfrm>
        </p:grpSpPr>
        <p:sp>
          <p:nvSpPr>
            <p:cNvPr id="6" name="Google Shape;9318;p65">
              <a:extLst>
                <a:ext uri="{FF2B5EF4-FFF2-40B4-BE49-F238E27FC236}">
                  <a16:creationId xmlns:a16="http://schemas.microsoft.com/office/drawing/2014/main" id="{DFF3468C-5E3A-EC87-88C1-96052BA914CC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19;p65">
              <a:extLst>
                <a:ext uri="{FF2B5EF4-FFF2-40B4-BE49-F238E27FC236}">
                  <a16:creationId xmlns:a16="http://schemas.microsoft.com/office/drawing/2014/main" id="{2C59443C-690D-6B4D-9F17-3676FCD3D2D9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20;p65">
              <a:extLst>
                <a:ext uri="{FF2B5EF4-FFF2-40B4-BE49-F238E27FC236}">
                  <a16:creationId xmlns:a16="http://schemas.microsoft.com/office/drawing/2014/main" id="{C19636C9-D4D3-F5CA-17A1-61985C4C97C7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21;p65">
              <a:extLst>
                <a:ext uri="{FF2B5EF4-FFF2-40B4-BE49-F238E27FC236}">
                  <a16:creationId xmlns:a16="http://schemas.microsoft.com/office/drawing/2014/main" id="{3D777D77-59A1-7F18-3367-1BFF0D3F1D59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2;p65">
              <a:extLst>
                <a:ext uri="{FF2B5EF4-FFF2-40B4-BE49-F238E27FC236}">
                  <a16:creationId xmlns:a16="http://schemas.microsoft.com/office/drawing/2014/main" id="{297C0725-A827-7283-DC1C-7B134BFFC6C0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23;p65">
              <a:extLst>
                <a:ext uri="{FF2B5EF4-FFF2-40B4-BE49-F238E27FC236}">
                  <a16:creationId xmlns:a16="http://schemas.microsoft.com/office/drawing/2014/main" id="{F8B23F30-2128-D355-1001-786A4DD75DAD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24;p65">
              <a:extLst>
                <a:ext uri="{FF2B5EF4-FFF2-40B4-BE49-F238E27FC236}">
                  <a16:creationId xmlns:a16="http://schemas.microsoft.com/office/drawing/2014/main" id="{6D6C4BAD-1FD7-B901-FCCA-CB499315C2A1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25;p65">
              <a:extLst>
                <a:ext uri="{FF2B5EF4-FFF2-40B4-BE49-F238E27FC236}">
                  <a16:creationId xmlns:a16="http://schemas.microsoft.com/office/drawing/2014/main" id="{640030DA-A9B8-6E1F-FA1E-88024A1E9CB4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26;p65">
              <a:extLst>
                <a:ext uri="{FF2B5EF4-FFF2-40B4-BE49-F238E27FC236}">
                  <a16:creationId xmlns:a16="http://schemas.microsoft.com/office/drawing/2014/main" id="{57BAE945-EADE-E007-3732-31F1B9829F5C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27;p65">
              <a:extLst>
                <a:ext uri="{FF2B5EF4-FFF2-40B4-BE49-F238E27FC236}">
                  <a16:creationId xmlns:a16="http://schemas.microsoft.com/office/drawing/2014/main" id="{8BC2DD1D-A315-40DE-C5E8-03A6DE7A0913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28;p65">
              <a:extLst>
                <a:ext uri="{FF2B5EF4-FFF2-40B4-BE49-F238E27FC236}">
                  <a16:creationId xmlns:a16="http://schemas.microsoft.com/office/drawing/2014/main" id="{B9432BE6-34B8-49FC-5788-AA50AA7AE1A4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29;p65">
              <a:extLst>
                <a:ext uri="{FF2B5EF4-FFF2-40B4-BE49-F238E27FC236}">
                  <a16:creationId xmlns:a16="http://schemas.microsoft.com/office/drawing/2014/main" id="{6C78D053-3F3A-B056-C617-26B50D03C529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127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626" name="Google Shape;626;p40"/>
          <p:cNvSpPr txBox="1">
            <a:spLocks noGrp="1"/>
          </p:cNvSpPr>
          <p:nvPr>
            <p:ph type="subTitle" idx="1"/>
          </p:nvPr>
        </p:nvSpPr>
        <p:spPr>
          <a:xfrm>
            <a:off x="4706488" y="2338755"/>
            <a:ext cx="3963124" cy="1971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Sense BLE werkt als zender en de UNO als ontvanger via UART.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</a:t>
            </a:r>
            <a:r>
              <a:rPr lang="en" dirty="0"/>
              <a:t>oorbeeld: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pt-BR" dirty="0"/>
              <a:t>temp&gt;24.5&gt;hum&gt;52.47&gt;pres&gt;102.5&gt;imu&gt;-0.2, 0.05, -0.42&gt;col&gt;12, 13, 8&gt;*&gt;</a:t>
            </a:r>
            <a:endParaRPr dirty="0"/>
          </a:p>
        </p:txBody>
      </p:sp>
      <p:sp>
        <p:nvSpPr>
          <p:cNvPr id="627" name="Google Shape;627;p4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ATMega16U2 en ATMega328PU geflasht met AVRDude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 USB van UNO circuit werkt voor voeding maar geeft nog problemen om te programmeren</a:t>
            </a:r>
            <a:endParaRPr dirty="0"/>
          </a:p>
        </p:txBody>
      </p:sp>
      <p:sp>
        <p:nvSpPr>
          <p:cNvPr id="628" name="Google Shape;628;p40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Firmware</a:t>
            </a:r>
            <a:endParaRPr dirty="0"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624" name="Google Shape;624;p4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mabhadra"/>
                <a:ea typeface="Ramabhadra"/>
                <a:cs typeface="Ramabhadra"/>
                <a:sym typeface="Ramabhadra"/>
              </a:rPr>
              <a:t>Programma</a:t>
            </a:r>
            <a:endParaRPr dirty="0">
              <a:latin typeface="Ramabhadra"/>
              <a:ea typeface="Ramabhadra"/>
              <a:cs typeface="Ramabhadra"/>
              <a:sym typeface="Ramabhadra"/>
            </a:endParaRPr>
          </a:p>
        </p:txBody>
      </p:sp>
    </p:spTree>
    <p:extLst>
      <p:ext uri="{BB962C8B-B14F-4D97-AF65-F5344CB8AC3E}">
        <p14:creationId xmlns:p14="http://schemas.microsoft.com/office/powerpoint/2010/main" val="84485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 txBox="1">
            <a:spLocks noGrp="1"/>
          </p:cNvSpPr>
          <p:nvPr>
            <p:ph type="title" idx="2"/>
          </p:nvPr>
        </p:nvSpPr>
        <p:spPr>
          <a:xfrm>
            <a:off x="2304300" y="539500"/>
            <a:ext cx="430275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pic>
        <p:nvPicPr>
          <p:cNvPr id="588" name="Google Shape;588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/>
          <a:srcRect l="-50989" t="-9475" r="-57266" b="-7828"/>
          <a:stretch/>
        </p:blipFill>
        <p:spPr>
          <a:xfrm>
            <a:off x="713226" y="1667187"/>
            <a:ext cx="7717500" cy="2936700"/>
          </a:xfrm>
          <a:prstGeom prst="rect">
            <a:avLst/>
          </a:prstGeom>
        </p:spPr>
      </p:pic>
      <p:cxnSp>
        <p:nvCxnSpPr>
          <p:cNvPr id="591" name="Google Shape;591;p38"/>
          <p:cNvCxnSpPr>
            <a:cxnSpLocks/>
            <a:stCxn id="588" idx="1"/>
          </p:cNvCxnSpPr>
          <p:nvPr/>
        </p:nvCxnSpPr>
        <p:spPr>
          <a:xfrm flipH="1">
            <a:off x="-86274" y="3135537"/>
            <a:ext cx="799500" cy="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8"/>
          <p:cNvCxnSpPr>
            <a:cxnSpLocks/>
            <a:endCxn id="588" idx="3"/>
          </p:cNvCxnSpPr>
          <p:nvPr/>
        </p:nvCxnSpPr>
        <p:spPr>
          <a:xfrm flipH="1" flipV="1">
            <a:off x="8430726" y="3135537"/>
            <a:ext cx="735899" cy="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8"/>
          <p:cNvCxnSpPr>
            <a:cxnSpLocks/>
            <a:endCxn id="588" idx="2"/>
          </p:cNvCxnSpPr>
          <p:nvPr/>
        </p:nvCxnSpPr>
        <p:spPr>
          <a:xfrm flipV="1">
            <a:off x="4571976" y="4603887"/>
            <a:ext cx="0" cy="5464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536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2"/>
          <p:cNvSpPr txBox="1">
            <a:spLocks noGrp="1"/>
          </p:cNvSpPr>
          <p:nvPr>
            <p:ph type="title"/>
          </p:nvPr>
        </p:nvSpPr>
        <p:spPr>
          <a:xfrm>
            <a:off x="1072529" y="828257"/>
            <a:ext cx="665518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Bedankt</a:t>
            </a:r>
            <a:br>
              <a:rPr lang="en" sz="5400" dirty="0"/>
            </a:br>
            <a:r>
              <a:rPr lang="en" sz="5400" dirty="0"/>
              <a:t>voor uw aandacht!</a:t>
            </a:r>
            <a:endParaRPr sz="5400" dirty="0"/>
          </a:p>
        </p:txBody>
      </p:sp>
      <p:sp>
        <p:nvSpPr>
          <p:cNvPr id="869" name="Google Shape;869;p52"/>
          <p:cNvSpPr txBox="1">
            <a:spLocks noGrp="1"/>
          </p:cNvSpPr>
          <p:nvPr>
            <p:ph type="subTitle" idx="1"/>
          </p:nvPr>
        </p:nvSpPr>
        <p:spPr>
          <a:xfrm>
            <a:off x="2347950" y="3057678"/>
            <a:ext cx="44481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4000" dirty="0">
                <a:latin typeface="Ramabhadra"/>
                <a:ea typeface="Ramabhadra"/>
                <a:cs typeface="Ramabhadra"/>
                <a:sym typeface="Ramabhadra"/>
              </a:rPr>
              <a:t>Vragen?</a:t>
            </a:r>
            <a:endParaRPr sz="4000" dirty="0">
              <a:latin typeface="Ramabhadra"/>
              <a:ea typeface="Ramabhadra"/>
              <a:cs typeface="Ramabhadra"/>
              <a:sym typeface="Ramabhadra"/>
            </a:endParaRPr>
          </a:p>
        </p:txBody>
      </p:sp>
    </p:spTree>
    <p:extLst>
      <p:ext uri="{BB962C8B-B14F-4D97-AF65-F5344CB8AC3E}">
        <p14:creationId xmlns:p14="http://schemas.microsoft.com/office/powerpoint/2010/main" val="1627590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303</Words>
  <Application>Microsoft Office PowerPoint</Application>
  <PresentationFormat>Diavoorstelling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Ramabhadra</vt:lpstr>
      <vt:lpstr>Arial</vt:lpstr>
      <vt:lpstr>Century Gothic</vt:lpstr>
      <vt:lpstr>Wingdings</vt:lpstr>
      <vt:lpstr>Wingdings 3</vt:lpstr>
      <vt:lpstr>Ion</vt:lpstr>
      <vt:lpstr>Elektronische systemen II :  Greenhouse controller</vt:lpstr>
      <vt:lpstr>“Groeioptimalisatie en duurzaam beheer van grondstoffen voor plant en planeet.”</vt:lpstr>
      <vt:lpstr>Het proces</vt:lpstr>
      <vt:lpstr>Research</vt:lpstr>
      <vt:lpstr>Ontwerp</vt:lpstr>
      <vt:lpstr>Debugging</vt:lpstr>
      <vt:lpstr>Software</vt:lpstr>
      <vt:lpstr>DEMO</vt:lpstr>
      <vt:lpstr>Bedankt voor uw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Elektronische systemen II :  Greenhouse controller</dc:title>
  <dc:creator>Miguel Nunez</dc:creator>
  <cp:lastModifiedBy>Miguel Nunez</cp:lastModifiedBy>
  <cp:revision>4</cp:revision>
  <dcterms:modified xsi:type="dcterms:W3CDTF">2024-05-27T20:54:24Z</dcterms:modified>
</cp:coreProperties>
</file>